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1555" y="0"/>
            <a:ext cx="14526444" cy="102853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438640" cy="10274300"/>
          </a:xfrm>
          <a:custGeom>
            <a:avLst/>
            <a:gdLst/>
            <a:ahLst/>
            <a:cxnLst/>
            <a:rect l="l" t="t" r="r" b="b"/>
            <a:pathLst>
              <a:path w="9438640" h="10274300">
                <a:moveTo>
                  <a:pt x="9201200" y="10274299"/>
                </a:moveTo>
                <a:lnTo>
                  <a:pt x="0" y="10274299"/>
                </a:lnTo>
                <a:lnTo>
                  <a:pt x="0" y="0"/>
                </a:lnTo>
                <a:lnTo>
                  <a:pt x="3827290" y="0"/>
                </a:lnTo>
                <a:lnTo>
                  <a:pt x="3872585" y="12699"/>
                </a:lnTo>
                <a:lnTo>
                  <a:pt x="4050198" y="114299"/>
                </a:lnTo>
                <a:lnTo>
                  <a:pt x="4308677" y="266699"/>
                </a:lnTo>
                <a:lnTo>
                  <a:pt x="4351152" y="304799"/>
                </a:lnTo>
                <a:lnTo>
                  <a:pt x="4520241" y="406399"/>
                </a:lnTo>
                <a:lnTo>
                  <a:pt x="4604650" y="469899"/>
                </a:lnTo>
                <a:lnTo>
                  <a:pt x="4646908" y="495299"/>
                </a:lnTo>
                <a:lnTo>
                  <a:pt x="4690759" y="520699"/>
                </a:lnTo>
                <a:lnTo>
                  <a:pt x="4734795" y="558799"/>
                </a:lnTo>
                <a:lnTo>
                  <a:pt x="4913278" y="660399"/>
                </a:lnTo>
                <a:lnTo>
                  <a:pt x="4958604" y="698499"/>
                </a:lnTo>
                <a:lnTo>
                  <a:pt x="5096663" y="774699"/>
                </a:lnTo>
                <a:lnTo>
                  <a:pt x="5143457" y="787399"/>
                </a:lnTo>
                <a:lnTo>
                  <a:pt x="5190678" y="812799"/>
                </a:lnTo>
                <a:lnTo>
                  <a:pt x="5283073" y="863599"/>
                </a:lnTo>
                <a:lnTo>
                  <a:pt x="5329785" y="876299"/>
                </a:lnTo>
                <a:lnTo>
                  <a:pt x="5376802" y="901699"/>
                </a:lnTo>
                <a:lnTo>
                  <a:pt x="5424094" y="914399"/>
                </a:lnTo>
                <a:lnTo>
                  <a:pt x="5471633" y="939799"/>
                </a:lnTo>
                <a:lnTo>
                  <a:pt x="5567330" y="965199"/>
                </a:lnTo>
                <a:lnTo>
                  <a:pt x="5615430" y="990599"/>
                </a:lnTo>
                <a:lnTo>
                  <a:pt x="5760389" y="1028699"/>
                </a:lnTo>
                <a:lnTo>
                  <a:pt x="5808831" y="1054099"/>
                </a:lnTo>
                <a:lnTo>
                  <a:pt x="6050394" y="1117599"/>
                </a:lnTo>
                <a:lnTo>
                  <a:pt x="6098788" y="1142999"/>
                </a:lnTo>
                <a:lnTo>
                  <a:pt x="6340805" y="1206499"/>
                </a:lnTo>
                <a:lnTo>
                  <a:pt x="6389173" y="1231899"/>
                </a:lnTo>
                <a:lnTo>
                  <a:pt x="6582311" y="1282699"/>
                </a:lnTo>
                <a:lnTo>
                  <a:pt x="6630480" y="1308099"/>
                </a:lnTo>
                <a:lnTo>
                  <a:pt x="6774603" y="1346199"/>
                </a:lnTo>
                <a:lnTo>
                  <a:pt x="6822495" y="1371599"/>
                </a:lnTo>
                <a:lnTo>
                  <a:pt x="6918018" y="1396999"/>
                </a:lnTo>
                <a:lnTo>
                  <a:pt x="6965635" y="1422399"/>
                </a:lnTo>
                <a:lnTo>
                  <a:pt x="7061723" y="1447799"/>
                </a:lnTo>
                <a:lnTo>
                  <a:pt x="7109659" y="1473199"/>
                </a:lnTo>
                <a:lnTo>
                  <a:pt x="7157485" y="1485899"/>
                </a:lnTo>
                <a:lnTo>
                  <a:pt x="7205174" y="1511299"/>
                </a:lnTo>
                <a:lnTo>
                  <a:pt x="7252697" y="1523999"/>
                </a:lnTo>
                <a:lnTo>
                  <a:pt x="7347139" y="1574799"/>
                </a:lnTo>
                <a:lnTo>
                  <a:pt x="7394001" y="1587499"/>
                </a:lnTo>
                <a:lnTo>
                  <a:pt x="7532818" y="1663699"/>
                </a:lnTo>
                <a:lnTo>
                  <a:pt x="7578409" y="1676399"/>
                </a:lnTo>
                <a:lnTo>
                  <a:pt x="7712745" y="1752599"/>
                </a:lnTo>
                <a:lnTo>
                  <a:pt x="7756620" y="1790699"/>
                </a:lnTo>
                <a:lnTo>
                  <a:pt x="7842846" y="1841499"/>
                </a:lnTo>
                <a:lnTo>
                  <a:pt x="7885142" y="1866899"/>
                </a:lnTo>
                <a:lnTo>
                  <a:pt x="7926856" y="1904999"/>
                </a:lnTo>
                <a:lnTo>
                  <a:pt x="7967960" y="1930399"/>
                </a:lnTo>
                <a:lnTo>
                  <a:pt x="8007561" y="1955799"/>
                </a:lnTo>
                <a:lnTo>
                  <a:pt x="8046344" y="1993899"/>
                </a:lnTo>
                <a:lnTo>
                  <a:pt x="8084270" y="2031999"/>
                </a:lnTo>
                <a:lnTo>
                  <a:pt x="8121299" y="2057399"/>
                </a:lnTo>
                <a:lnTo>
                  <a:pt x="8157391" y="2095499"/>
                </a:lnTo>
                <a:lnTo>
                  <a:pt x="8192508" y="2133599"/>
                </a:lnTo>
                <a:lnTo>
                  <a:pt x="8226610" y="2171699"/>
                </a:lnTo>
                <a:lnTo>
                  <a:pt x="8259658" y="2209799"/>
                </a:lnTo>
                <a:lnTo>
                  <a:pt x="8291611" y="2247899"/>
                </a:lnTo>
                <a:lnTo>
                  <a:pt x="8322431" y="2285999"/>
                </a:lnTo>
                <a:lnTo>
                  <a:pt x="8352079" y="2324099"/>
                </a:lnTo>
                <a:lnTo>
                  <a:pt x="8380514" y="2362199"/>
                </a:lnTo>
                <a:lnTo>
                  <a:pt x="8407697" y="2412999"/>
                </a:lnTo>
                <a:lnTo>
                  <a:pt x="8433590" y="2451099"/>
                </a:lnTo>
                <a:lnTo>
                  <a:pt x="8458152" y="2489199"/>
                </a:lnTo>
                <a:lnTo>
                  <a:pt x="8481344" y="2539999"/>
                </a:lnTo>
                <a:lnTo>
                  <a:pt x="8503127" y="2578099"/>
                </a:lnTo>
                <a:lnTo>
                  <a:pt x="8523461" y="2628899"/>
                </a:lnTo>
                <a:lnTo>
                  <a:pt x="8542307" y="2679699"/>
                </a:lnTo>
                <a:lnTo>
                  <a:pt x="8559625" y="2717799"/>
                </a:lnTo>
                <a:lnTo>
                  <a:pt x="8575377" y="2768599"/>
                </a:lnTo>
                <a:lnTo>
                  <a:pt x="8589521" y="2819399"/>
                </a:lnTo>
                <a:lnTo>
                  <a:pt x="8601709" y="2870199"/>
                </a:lnTo>
                <a:lnTo>
                  <a:pt x="8612206" y="2920999"/>
                </a:lnTo>
                <a:lnTo>
                  <a:pt x="8621051" y="2959099"/>
                </a:lnTo>
                <a:lnTo>
                  <a:pt x="8628287" y="3009899"/>
                </a:lnTo>
                <a:lnTo>
                  <a:pt x="8633955" y="3060699"/>
                </a:lnTo>
                <a:lnTo>
                  <a:pt x="8638094" y="3111499"/>
                </a:lnTo>
                <a:lnTo>
                  <a:pt x="8640747" y="3162299"/>
                </a:lnTo>
                <a:lnTo>
                  <a:pt x="8641955" y="3213099"/>
                </a:lnTo>
                <a:lnTo>
                  <a:pt x="8641757" y="3251199"/>
                </a:lnTo>
                <a:lnTo>
                  <a:pt x="8640196" y="3301999"/>
                </a:lnTo>
                <a:lnTo>
                  <a:pt x="8637313" y="3352799"/>
                </a:lnTo>
                <a:lnTo>
                  <a:pt x="8633147" y="3403599"/>
                </a:lnTo>
                <a:lnTo>
                  <a:pt x="8627741" y="3454399"/>
                </a:lnTo>
                <a:lnTo>
                  <a:pt x="8621136" y="3505199"/>
                </a:lnTo>
                <a:lnTo>
                  <a:pt x="8613371" y="3543299"/>
                </a:lnTo>
                <a:lnTo>
                  <a:pt x="8604489" y="3594099"/>
                </a:lnTo>
                <a:lnTo>
                  <a:pt x="8594530" y="3644899"/>
                </a:lnTo>
                <a:lnTo>
                  <a:pt x="8583536" y="3695699"/>
                </a:lnTo>
                <a:lnTo>
                  <a:pt x="8571546" y="3746499"/>
                </a:lnTo>
                <a:lnTo>
                  <a:pt x="8558603" y="3784599"/>
                </a:lnTo>
                <a:lnTo>
                  <a:pt x="8544748" y="3835399"/>
                </a:lnTo>
                <a:lnTo>
                  <a:pt x="8530020" y="3886199"/>
                </a:lnTo>
                <a:lnTo>
                  <a:pt x="8514462" y="3924299"/>
                </a:lnTo>
                <a:lnTo>
                  <a:pt x="8498114" y="3975099"/>
                </a:lnTo>
                <a:lnTo>
                  <a:pt x="8481018" y="4025899"/>
                </a:lnTo>
                <a:lnTo>
                  <a:pt x="8463213" y="4063999"/>
                </a:lnTo>
                <a:lnTo>
                  <a:pt x="8443796" y="4114799"/>
                </a:lnTo>
                <a:lnTo>
                  <a:pt x="8423743" y="4165599"/>
                </a:lnTo>
                <a:lnTo>
                  <a:pt x="8403075" y="4203699"/>
                </a:lnTo>
                <a:lnTo>
                  <a:pt x="8381814" y="4254499"/>
                </a:lnTo>
                <a:lnTo>
                  <a:pt x="8359980" y="4305299"/>
                </a:lnTo>
                <a:lnTo>
                  <a:pt x="8337597" y="4343399"/>
                </a:lnTo>
                <a:lnTo>
                  <a:pt x="8314684" y="4394199"/>
                </a:lnTo>
                <a:lnTo>
                  <a:pt x="8291263" y="4444999"/>
                </a:lnTo>
                <a:lnTo>
                  <a:pt x="8267356" y="4483099"/>
                </a:lnTo>
                <a:lnTo>
                  <a:pt x="8242984" y="4533899"/>
                </a:lnTo>
                <a:lnTo>
                  <a:pt x="8218169" y="4571999"/>
                </a:lnTo>
                <a:lnTo>
                  <a:pt x="8192932" y="4622799"/>
                </a:lnTo>
                <a:lnTo>
                  <a:pt x="8167295" y="4660899"/>
                </a:lnTo>
                <a:lnTo>
                  <a:pt x="8141278" y="4711699"/>
                </a:lnTo>
                <a:lnTo>
                  <a:pt x="8114903" y="4749799"/>
                </a:lnTo>
                <a:lnTo>
                  <a:pt x="8088193" y="4800599"/>
                </a:lnTo>
                <a:lnTo>
                  <a:pt x="8061167" y="4838699"/>
                </a:lnTo>
                <a:lnTo>
                  <a:pt x="8033849" y="4889499"/>
                </a:lnTo>
                <a:lnTo>
                  <a:pt x="8006258" y="4927599"/>
                </a:lnTo>
                <a:lnTo>
                  <a:pt x="7978416" y="4978399"/>
                </a:lnTo>
                <a:lnTo>
                  <a:pt x="7922068" y="5054599"/>
                </a:lnTo>
                <a:lnTo>
                  <a:pt x="7893604" y="5105399"/>
                </a:lnTo>
                <a:lnTo>
                  <a:pt x="7836202" y="5181599"/>
                </a:lnTo>
                <a:lnTo>
                  <a:pt x="7807307" y="5232399"/>
                </a:lnTo>
                <a:lnTo>
                  <a:pt x="7749238" y="5308599"/>
                </a:lnTo>
                <a:lnTo>
                  <a:pt x="7721276" y="5359399"/>
                </a:lnTo>
                <a:lnTo>
                  <a:pt x="7692890" y="5397499"/>
                </a:lnTo>
                <a:lnTo>
                  <a:pt x="7606385" y="5511799"/>
                </a:lnTo>
                <a:lnTo>
                  <a:pt x="7577496" y="5562599"/>
                </a:lnTo>
                <a:lnTo>
                  <a:pt x="7548778" y="5600699"/>
                </a:lnTo>
                <a:lnTo>
                  <a:pt x="7520350" y="5638799"/>
                </a:lnTo>
                <a:lnTo>
                  <a:pt x="7492331" y="5689599"/>
                </a:lnTo>
                <a:lnTo>
                  <a:pt x="7464839" y="5727699"/>
                </a:lnTo>
                <a:lnTo>
                  <a:pt x="7437994" y="5765799"/>
                </a:lnTo>
                <a:lnTo>
                  <a:pt x="7411914" y="5816599"/>
                </a:lnTo>
                <a:lnTo>
                  <a:pt x="7386718" y="5854699"/>
                </a:lnTo>
                <a:lnTo>
                  <a:pt x="7362525" y="5905499"/>
                </a:lnTo>
                <a:lnTo>
                  <a:pt x="7339454" y="5943599"/>
                </a:lnTo>
                <a:lnTo>
                  <a:pt x="7317623" y="5994399"/>
                </a:lnTo>
                <a:lnTo>
                  <a:pt x="7297151" y="6032499"/>
                </a:lnTo>
                <a:lnTo>
                  <a:pt x="7278158" y="6083299"/>
                </a:lnTo>
                <a:lnTo>
                  <a:pt x="7260761" y="6134099"/>
                </a:lnTo>
                <a:lnTo>
                  <a:pt x="7245080" y="6172199"/>
                </a:lnTo>
                <a:lnTo>
                  <a:pt x="7231234" y="6222999"/>
                </a:lnTo>
                <a:lnTo>
                  <a:pt x="7219341" y="6273799"/>
                </a:lnTo>
                <a:lnTo>
                  <a:pt x="7209520" y="6324599"/>
                </a:lnTo>
                <a:lnTo>
                  <a:pt x="7201890" y="6375399"/>
                </a:lnTo>
                <a:lnTo>
                  <a:pt x="7196569" y="6426199"/>
                </a:lnTo>
                <a:lnTo>
                  <a:pt x="7193884" y="6476999"/>
                </a:lnTo>
                <a:lnTo>
                  <a:pt x="7194125" y="6527799"/>
                </a:lnTo>
                <a:lnTo>
                  <a:pt x="7197169" y="6578599"/>
                </a:lnTo>
                <a:lnTo>
                  <a:pt x="7202897" y="6616699"/>
                </a:lnTo>
                <a:lnTo>
                  <a:pt x="7211187" y="6667499"/>
                </a:lnTo>
                <a:lnTo>
                  <a:pt x="7221920" y="6718299"/>
                </a:lnTo>
                <a:lnTo>
                  <a:pt x="7234973" y="6769099"/>
                </a:lnTo>
                <a:lnTo>
                  <a:pt x="7250226" y="6807199"/>
                </a:lnTo>
                <a:lnTo>
                  <a:pt x="7267559" y="6857999"/>
                </a:lnTo>
                <a:lnTo>
                  <a:pt x="7286850" y="6896099"/>
                </a:lnTo>
                <a:lnTo>
                  <a:pt x="7307979" y="6946899"/>
                </a:lnTo>
                <a:lnTo>
                  <a:pt x="7330825" y="6984999"/>
                </a:lnTo>
                <a:lnTo>
                  <a:pt x="7355266" y="7035799"/>
                </a:lnTo>
                <a:lnTo>
                  <a:pt x="7381183" y="7073899"/>
                </a:lnTo>
                <a:lnTo>
                  <a:pt x="7408455" y="7111999"/>
                </a:lnTo>
                <a:lnTo>
                  <a:pt x="7436959" y="7162799"/>
                </a:lnTo>
                <a:lnTo>
                  <a:pt x="7466577" y="7200899"/>
                </a:lnTo>
                <a:lnTo>
                  <a:pt x="7497186" y="7238999"/>
                </a:lnTo>
                <a:lnTo>
                  <a:pt x="7528667" y="7277099"/>
                </a:lnTo>
                <a:lnTo>
                  <a:pt x="7560897" y="7315199"/>
                </a:lnTo>
                <a:lnTo>
                  <a:pt x="7593757" y="7353299"/>
                </a:lnTo>
                <a:lnTo>
                  <a:pt x="7627296" y="7391399"/>
                </a:lnTo>
                <a:lnTo>
                  <a:pt x="7661345" y="7429499"/>
                </a:lnTo>
                <a:lnTo>
                  <a:pt x="7695898" y="7454899"/>
                </a:lnTo>
                <a:lnTo>
                  <a:pt x="7730950" y="7492999"/>
                </a:lnTo>
                <a:lnTo>
                  <a:pt x="7766493" y="7531099"/>
                </a:lnTo>
                <a:lnTo>
                  <a:pt x="7802522" y="7569199"/>
                </a:lnTo>
                <a:lnTo>
                  <a:pt x="7839030" y="7607299"/>
                </a:lnTo>
                <a:lnTo>
                  <a:pt x="7876012" y="7645399"/>
                </a:lnTo>
                <a:lnTo>
                  <a:pt x="7913460" y="7670799"/>
                </a:lnTo>
                <a:lnTo>
                  <a:pt x="7951368" y="7708899"/>
                </a:lnTo>
                <a:lnTo>
                  <a:pt x="7989731" y="7734299"/>
                </a:lnTo>
                <a:lnTo>
                  <a:pt x="8028542" y="7772399"/>
                </a:lnTo>
                <a:lnTo>
                  <a:pt x="8067795" y="7797799"/>
                </a:lnTo>
                <a:lnTo>
                  <a:pt x="8107483" y="7835899"/>
                </a:lnTo>
                <a:lnTo>
                  <a:pt x="8149251" y="7861299"/>
                </a:lnTo>
                <a:lnTo>
                  <a:pt x="8191773" y="7899399"/>
                </a:lnTo>
                <a:lnTo>
                  <a:pt x="8278747" y="7950199"/>
                </a:lnTo>
                <a:lnTo>
                  <a:pt x="8685616" y="8178799"/>
                </a:lnTo>
                <a:lnTo>
                  <a:pt x="8728322" y="8191499"/>
                </a:lnTo>
                <a:lnTo>
                  <a:pt x="8855081" y="8267699"/>
                </a:lnTo>
                <a:lnTo>
                  <a:pt x="8937206" y="8318499"/>
                </a:lnTo>
                <a:lnTo>
                  <a:pt x="8977181" y="8343899"/>
                </a:lnTo>
                <a:lnTo>
                  <a:pt x="9016264" y="8381999"/>
                </a:lnTo>
                <a:lnTo>
                  <a:pt x="9054331" y="8407399"/>
                </a:lnTo>
                <a:lnTo>
                  <a:pt x="9091256" y="8432799"/>
                </a:lnTo>
                <a:lnTo>
                  <a:pt x="9126915" y="8470899"/>
                </a:lnTo>
                <a:lnTo>
                  <a:pt x="9161183" y="8496299"/>
                </a:lnTo>
                <a:lnTo>
                  <a:pt x="9193937" y="8534399"/>
                </a:lnTo>
                <a:lnTo>
                  <a:pt x="9225049" y="8572499"/>
                </a:lnTo>
                <a:lnTo>
                  <a:pt x="9254397" y="8610599"/>
                </a:lnTo>
                <a:lnTo>
                  <a:pt x="9281856" y="8648699"/>
                </a:lnTo>
                <a:lnTo>
                  <a:pt x="9307300" y="8686799"/>
                </a:lnTo>
                <a:lnTo>
                  <a:pt x="9330605" y="8724899"/>
                </a:lnTo>
                <a:lnTo>
                  <a:pt x="9351646" y="8775699"/>
                </a:lnTo>
                <a:lnTo>
                  <a:pt x="9370299" y="8813799"/>
                </a:lnTo>
                <a:lnTo>
                  <a:pt x="9385982" y="8864599"/>
                </a:lnTo>
                <a:lnTo>
                  <a:pt x="9399417" y="8915399"/>
                </a:lnTo>
                <a:lnTo>
                  <a:pt x="9410697" y="8953499"/>
                </a:lnTo>
                <a:lnTo>
                  <a:pt x="9419918" y="9004299"/>
                </a:lnTo>
                <a:lnTo>
                  <a:pt x="9427174" y="9055099"/>
                </a:lnTo>
                <a:lnTo>
                  <a:pt x="9432560" y="9105899"/>
                </a:lnTo>
                <a:lnTo>
                  <a:pt x="9436172" y="9156699"/>
                </a:lnTo>
                <a:lnTo>
                  <a:pt x="9438103" y="9207499"/>
                </a:lnTo>
                <a:lnTo>
                  <a:pt x="9438450" y="9245599"/>
                </a:lnTo>
                <a:lnTo>
                  <a:pt x="9437306" y="9296399"/>
                </a:lnTo>
                <a:lnTo>
                  <a:pt x="9434766" y="9347199"/>
                </a:lnTo>
                <a:lnTo>
                  <a:pt x="9430926" y="9397999"/>
                </a:lnTo>
                <a:lnTo>
                  <a:pt x="9425881" y="9448799"/>
                </a:lnTo>
                <a:lnTo>
                  <a:pt x="9419724" y="9499599"/>
                </a:lnTo>
                <a:lnTo>
                  <a:pt x="9412551" y="9550399"/>
                </a:lnTo>
                <a:lnTo>
                  <a:pt x="9404457" y="9588499"/>
                </a:lnTo>
                <a:lnTo>
                  <a:pt x="9395537" y="9639299"/>
                </a:lnTo>
                <a:lnTo>
                  <a:pt x="9385486" y="9690099"/>
                </a:lnTo>
                <a:lnTo>
                  <a:pt x="9374645" y="9740899"/>
                </a:lnTo>
                <a:lnTo>
                  <a:pt x="9363026" y="9791699"/>
                </a:lnTo>
                <a:lnTo>
                  <a:pt x="9350645" y="9829799"/>
                </a:lnTo>
                <a:lnTo>
                  <a:pt x="9337515" y="9880599"/>
                </a:lnTo>
                <a:lnTo>
                  <a:pt x="9323653" y="9931399"/>
                </a:lnTo>
                <a:lnTo>
                  <a:pt x="9309071" y="9982199"/>
                </a:lnTo>
                <a:lnTo>
                  <a:pt x="9293785" y="10032999"/>
                </a:lnTo>
                <a:lnTo>
                  <a:pt x="9277808" y="10071099"/>
                </a:lnTo>
                <a:lnTo>
                  <a:pt x="9261157" y="10121899"/>
                </a:lnTo>
                <a:lnTo>
                  <a:pt x="9243844" y="10172699"/>
                </a:lnTo>
                <a:lnTo>
                  <a:pt x="9225885" y="10223499"/>
                </a:lnTo>
                <a:lnTo>
                  <a:pt x="9207294" y="10261599"/>
                </a:lnTo>
                <a:lnTo>
                  <a:pt x="9201200" y="10274299"/>
                </a:lnTo>
                <a:close/>
              </a:path>
            </a:pathLst>
          </a:custGeom>
          <a:solidFill>
            <a:srgbClr val="41B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7565" y="1911711"/>
            <a:ext cx="1076324" cy="9715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3065" y="8503591"/>
            <a:ext cx="2457450" cy="7524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699" y="8739319"/>
            <a:ext cx="2733674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3329651"/>
            <a:ext cx="1625600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1B1DA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68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67306" y="1625"/>
            <a:ext cx="1619249" cy="140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80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67306" y="1643"/>
            <a:ext cx="1619249" cy="140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22773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03768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64138" y="652962"/>
            <a:ext cx="1223861" cy="16192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10624" y="9440405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1184" y="86780"/>
            <a:ext cx="1492563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482" y="2459422"/>
            <a:ext cx="17113035" cy="688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1B1D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GTC9p9JQHE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7rgTCW9ylQ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329651"/>
            <a:ext cx="6461117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100" dirty="0">
                <a:solidFill>
                  <a:srgbClr val="3B248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LECCIÓN</a:t>
            </a:r>
            <a:r>
              <a:rPr sz="9000" b="1" spc="-54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9000" b="1" spc="-19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</a:t>
            </a:r>
            <a:endParaRPr sz="9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5226426"/>
            <a:ext cx="500380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b="1" spc="204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Gobierno </a:t>
            </a:r>
            <a:r>
              <a:rPr sz="5600" b="1" spc="27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 </a:t>
            </a:r>
            <a:r>
              <a:rPr sz="5600" b="1" spc="28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sz="5600" b="1" spc="-18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</a:t>
            </a:r>
            <a:r>
              <a:rPr sz="5600" b="1" spc="19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sz="5600" b="1" spc="61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</a:t>
            </a:r>
            <a:r>
              <a:rPr sz="5600" b="1" spc="25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</a:t>
            </a:r>
            <a:r>
              <a:rPr sz="5600" b="1" spc="434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sz="5600" b="1" spc="-2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</a:t>
            </a:r>
            <a:r>
              <a:rPr sz="5600" b="1" spc="54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sz="5600" b="1" spc="434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sz="5600" b="1" spc="254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sz="5600" b="1" spc="54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endParaRPr sz="5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22773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74"/>
            <a:ext cx="1371599" cy="11810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"/>
            <a:ext cx="1876424" cy="1190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4138" y="652968"/>
            <a:ext cx="1223861" cy="1619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5885" y="3022610"/>
            <a:ext cx="15506546" cy="57396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Reflexiona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sobre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1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tres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opciones.</a:t>
            </a:r>
          </a:p>
          <a:p>
            <a:pPr marL="181610" algn="ctr">
              <a:lnSpc>
                <a:spcPct val="100000"/>
              </a:lnSpc>
              <a:spcBef>
                <a:spcPts val="1050"/>
              </a:spcBef>
            </a:pPr>
            <a:r>
              <a:rPr b="1" spc="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tu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cuaderno...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0962" y="2733222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87482" y="2459422"/>
            <a:ext cx="17113035" cy="573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04535" marR="587375">
              <a:lnSpc>
                <a:spcPct val="117200"/>
              </a:lnSpc>
              <a:spcBef>
                <a:spcPts val="95"/>
              </a:spcBef>
            </a:pP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¿Cómo </a:t>
            </a:r>
            <a:r>
              <a:rPr b="1" spc="1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 </a:t>
            </a: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sienten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 </a:t>
            </a:r>
            <a:r>
              <a:rPr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 </a:t>
            </a:r>
            <a:r>
              <a:rPr b="1" spc="1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sola </a:t>
            </a:r>
            <a:r>
              <a:rPr b="1" spc="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persona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toma </a:t>
            </a:r>
            <a:r>
              <a:rPr b="1" spc="2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decisiones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tienen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1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efecto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impacto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vidas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todos/as?</a:t>
            </a:r>
          </a:p>
          <a:p>
            <a:pPr marL="5804535" marR="5080">
              <a:lnSpc>
                <a:spcPct val="117200"/>
              </a:lnSpc>
              <a:spcBef>
                <a:spcPts val="4500"/>
              </a:spcBef>
            </a:pP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pasa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solo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1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b="1" spc="-1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limitado</a:t>
            </a:r>
            <a:r>
              <a:rPr b="1" spc="-1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estudiantes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(reconocidos/as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por </a:t>
            </a:r>
            <a:r>
              <a:rPr b="1" spc="2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unas </a:t>
            </a: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particularidades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específicas)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toma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decisiones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sobre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los/as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demás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sin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consultar?</a:t>
            </a:r>
          </a:p>
          <a:p>
            <a:pPr marL="5804535" marR="609600">
              <a:lnSpc>
                <a:spcPct val="117200"/>
              </a:lnSpc>
              <a:spcBef>
                <a:spcPts val="4500"/>
              </a:spcBef>
            </a:pP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</a:t>
            </a:r>
            <a:r>
              <a:rPr b="1" spc="20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emoción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les </a:t>
            </a: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suscita </a:t>
            </a:r>
            <a:r>
              <a:rPr b="1" spc="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pensar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b="1" spc="14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 </a:t>
            </a:r>
            <a:r>
              <a:rPr b="1" spc="15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podrán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opinar</a:t>
            </a:r>
            <a:r>
              <a:rPr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sobre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guiarán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desarrollo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salón?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0962" y="5019222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0962" y="7876722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4763" y="4397883"/>
            <a:ext cx="2838449" cy="31146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61679" y="802822"/>
            <a:ext cx="83646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37065" y="4959069"/>
            <a:ext cx="2666407" cy="22837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295338" y="5144964"/>
            <a:ext cx="1499870" cy="1588770"/>
          </a:xfrm>
          <a:custGeom>
            <a:avLst/>
            <a:gdLst/>
            <a:ahLst/>
            <a:cxnLst/>
            <a:rect l="l" t="t" r="r" b="b"/>
            <a:pathLst>
              <a:path w="1499870" h="1588770">
                <a:moveTo>
                  <a:pt x="749848" y="1588169"/>
                </a:moveTo>
                <a:lnTo>
                  <a:pt x="693663" y="1587781"/>
                </a:lnTo>
                <a:lnTo>
                  <a:pt x="638212" y="1586631"/>
                </a:lnTo>
                <a:lnTo>
                  <a:pt x="583562" y="1584737"/>
                </a:lnTo>
                <a:lnTo>
                  <a:pt x="529783" y="1582118"/>
                </a:lnTo>
                <a:lnTo>
                  <a:pt x="476940" y="1578793"/>
                </a:lnTo>
                <a:lnTo>
                  <a:pt x="425103" y="1574779"/>
                </a:lnTo>
                <a:lnTo>
                  <a:pt x="374339" y="1570096"/>
                </a:lnTo>
                <a:lnTo>
                  <a:pt x="324716" y="1564762"/>
                </a:lnTo>
                <a:lnTo>
                  <a:pt x="276301" y="1558796"/>
                </a:lnTo>
                <a:lnTo>
                  <a:pt x="229162" y="1552217"/>
                </a:lnTo>
                <a:lnTo>
                  <a:pt x="183367" y="1545043"/>
                </a:lnTo>
                <a:lnTo>
                  <a:pt x="138985" y="1537293"/>
                </a:lnTo>
                <a:lnTo>
                  <a:pt x="96082" y="1528985"/>
                </a:lnTo>
                <a:lnTo>
                  <a:pt x="54726" y="1520138"/>
                </a:lnTo>
                <a:lnTo>
                  <a:pt x="14985" y="1510771"/>
                </a:lnTo>
                <a:lnTo>
                  <a:pt x="2544" y="1453269"/>
                </a:lnTo>
                <a:lnTo>
                  <a:pt x="0" y="1420699"/>
                </a:lnTo>
                <a:lnTo>
                  <a:pt x="68" y="1385380"/>
                </a:lnTo>
                <a:lnTo>
                  <a:pt x="4495" y="1339357"/>
                </a:lnTo>
                <a:lnTo>
                  <a:pt x="14075" y="1294453"/>
                </a:lnTo>
                <a:lnTo>
                  <a:pt x="28626" y="1250834"/>
                </a:lnTo>
                <a:lnTo>
                  <a:pt x="47967" y="1208671"/>
                </a:lnTo>
                <a:lnTo>
                  <a:pt x="71914" y="1168130"/>
                </a:lnTo>
                <a:lnTo>
                  <a:pt x="100286" y="1129382"/>
                </a:lnTo>
                <a:lnTo>
                  <a:pt x="132901" y="1092594"/>
                </a:lnTo>
                <a:lnTo>
                  <a:pt x="169576" y="1057935"/>
                </a:lnTo>
                <a:lnTo>
                  <a:pt x="210129" y="1025573"/>
                </a:lnTo>
                <a:lnTo>
                  <a:pt x="246647" y="1000553"/>
                </a:lnTo>
                <a:lnTo>
                  <a:pt x="285601" y="977330"/>
                </a:lnTo>
                <a:lnTo>
                  <a:pt x="326895" y="956003"/>
                </a:lnTo>
                <a:lnTo>
                  <a:pt x="370433" y="936673"/>
                </a:lnTo>
                <a:lnTo>
                  <a:pt x="416119" y="919439"/>
                </a:lnTo>
                <a:lnTo>
                  <a:pt x="379729" y="885887"/>
                </a:lnTo>
                <a:lnTo>
                  <a:pt x="346661" y="849047"/>
                </a:lnTo>
                <a:lnTo>
                  <a:pt x="317170" y="809173"/>
                </a:lnTo>
                <a:lnTo>
                  <a:pt x="291514" y="766517"/>
                </a:lnTo>
                <a:lnTo>
                  <a:pt x="269948" y="721332"/>
                </a:lnTo>
                <a:lnTo>
                  <a:pt x="252728" y="673873"/>
                </a:lnTo>
                <a:lnTo>
                  <a:pt x="240111" y="624392"/>
                </a:lnTo>
                <a:lnTo>
                  <a:pt x="232353" y="573143"/>
                </a:lnTo>
                <a:lnTo>
                  <a:pt x="229710" y="520378"/>
                </a:lnTo>
                <a:lnTo>
                  <a:pt x="231836" y="473017"/>
                </a:lnTo>
                <a:lnTo>
                  <a:pt x="238090" y="426846"/>
                </a:lnTo>
                <a:lnTo>
                  <a:pt x="248290" y="382050"/>
                </a:lnTo>
                <a:lnTo>
                  <a:pt x="262250" y="338812"/>
                </a:lnTo>
                <a:lnTo>
                  <a:pt x="279789" y="297315"/>
                </a:lnTo>
                <a:lnTo>
                  <a:pt x="300722" y="257745"/>
                </a:lnTo>
                <a:lnTo>
                  <a:pt x="324866" y="220283"/>
                </a:lnTo>
                <a:lnTo>
                  <a:pt x="352037" y="185116"/>
                </a:lnTo>
                <a:lnTo>
                  <a:pt x="382051" y="152425"/>
                </a:lnTo>
                <a:lnTo>
                  <a:pt x="414725" y="122395"/>
                </a:lnTo>
                <a:lnTo>
                  <a:pt x="449876" y="95209"/>
                </a:lnTo>
                <a:lnTo>
                  <a:pt x="487320" y="71052"/>
                </a:lnTo>
                <a:lnTo>
                  <a:pt x="526872" y="50107"/>
                </a:lnTo>
                <a:lnTo>
                  <a:pt x="568351" y="32559"/>
                </a:lnTo>
                <a:lnTo>
                  <a:pt x="611571" y="18590"/>
                </a:lnTo>
                <a:lnTo>
                  <a:pt x="656350" y="8384"/>
                </a:lnTo>
                <a:lnTo>
                  <a:pt x="702503" y="2126"/>
                </a:lnTo>
                <a:lnTo>
                  <a:pt x="749848" y="0"/>
                </a:lnTo>
                <a:lnTo>
                  <a:pt x="797187" y="2126"/>
                </a:lnTo>
                <a:lnTo>
                  <a:pt x="843335" y="8384"/>
                </a:lnTo>
                <a:lnTo>
                  <a:pt x="888109" y="18590"/>
                </a:lnTo>
                <a:lnTo>
                  <a:pt x="931325" y="32559"/>
                </a:lnTo>
                <a:lnTo>
                  <a:pt x="972800" y="50107"/>
                </a:lnTo>
                <a:lnTo>
                  <a:pt x="1012350" y="71052"/>
                </a:lnTo>
                <a:lnTo>
                  <a:pt x="1049791" y="95209"/>
                </a:lnTo>
                <a:lnTo>
                  <a:pt x="1084940" y="122395"/>
                </a:lnTo>
                <a:lnTo>
                  <a:pt x="1117612" y="152425"/>
                </a:lnTo>
                <a:lnTo>
                  <a:pt x="1147625" y="185116"/>
                </a:lnTo>
                <a:lnTo>
                  <a:pt x="1174795" y="220283"/>
                </a:lnTo>
                <a:lnTo>
                  <a:pt x="1198938" y="257745"/>
                </a:lnTo>
                <a:lnTo>
                  <a:pt x="1219870" y="297315"/>
                </a:lnTo>
                <a:lnTo>
                  <a:pt x="1237409" y="338812"/>
                </a:lnTo>
                <a:lnTo>
                  <a:pt x="1251369" y="382050"/>
                </a:lnTo>
                <a:lnTo>
                  <a:pt x="1261568" y="426846"/>
                </a:lnTo>
                <a:lnTo>
                  <a:pt x="1267823" y="473017"/>
                </a:lnTo>
                <a:lnTo>
                  <a:pt x="1269948" y="520378"/>
                </a:lnTo>
                <a:lnTo>
                  <a:pt x="1267306" y="573143"/>
                </a:lnTo>
                <a:lnTo>
                  <a:pt x="1259552" y="624392"/>
                </a:lnTo>
                <a:lnTo>
                  <a:pt x="1246940" y="673873"/>
                </a:lnTo>
                <a:lnTo>
                  <a:pt x="1229726" y="721332"/>
                </a:lnTo>
                <a:lnTo>
                  <a:pt x="1208166" y="766517"/>
                </a:lnTo>
                <a:lnTo>
                  <a:pt x="1182516" y="809173"/>
                </a:lnTo>
                <a:lnTo>
                  <a:pt x="1153030" y="849047"/>
                </a:lnTo>
                <a:lnTo>
                  <a:pt x="1119965" y="885887"/>
                </a:lnTo>
                <a:lnTo>
                  <a:pt x="1083577" y="919439"/>
                </a:lnTo>
                <a:lnTo>
                  <a:pt x="1129253" y="936673"/>
                </a:lnTo>
                <a:lnTo>
                  <a:pt x="1172800" y="956003"/>
                </a:lnTo>
                <a:lnTo>
                  <a:pt x="1214116" y="977330"/>
                </a:lnTo>
                <a:lnTo>
                  <a:pt x="1253097" y="1000553"/>
                </a:lnTo>
                <a:lnTo>
                  <a:pt x="1289640" y="1025573"/>
                </a:lnTo>
                <a:lnTo>
                  <a:pt x="1330197" y="1057945"/>
                </a:lnTo>
                <a:lnTo>
                  <a:pt x="1366881" y="1092609"/>
                </a:lnTo>
                <a:lnTo>
                  <a:pt x="1399505" y="1129398"/>
                </a:lnTo>
                <a:lnTo>
                  <a:pt x="1427886" y="1168146"/>
                </a:lnTo>
                <a:lnTo>
                  <a:pt x="1451836" y="1208683"/>
                </a:lnTo>
                <a:lnTo>
                  <a:pt x="1471171" y="1250842"/>
                </a:lnTo>
                <a:lnTo>
                  <a:pt x="1485705" y="1294457"/>
                </a:lnTo>
                <a:lnTo>
                  <a:pt x="1495252" y="1339358"/>
                </a:lnTo>
                <a:lnTo>
                  <a:pt x="1499627" y="1385380"/>
                </a:lnTo>
                <a:lnTo>
                  <a:pt x="1499755" y="1420559"/>
                </a:lnTo>
                <a:lnTo>
                  <a:pt x="1497485" y="1453033"/>
                </a:lnTo>
                <a:lnTo>
                  <a:pt x="1486154" y="1510438"/>
                </a:lnTo>
                <a:lnTo>
                  <a:pt x="1446371" y="1519841"/>
                </a:lnTo>
                <a:lnTo>
                  <a:pt x="1404964" y="1528724"/>
                </a:lnTo>
                <a:lnTo>
                  <a:pt x="1362001" y="1537065"/>
                </a:lnTo>
                <a:lnTo>
                  <a:pt x="1317549" y="1544848"/>
                </a:lnTo>
                <a:lnTo>
                  <a:pt x="1271677" y="1552053"/>
                </a:lnTo>
                <a:lnTo>
                  <a:pt x="1224453" y="1558660"/>
                </a:lnTo>
                <a:lnTo>
                  <a:pt x="1175945" y="1564653"/>
                </a:lnTo>
                <a:lnTo>
                  <a:pt x="1126222" y="1570011"/>
                </a:lnTo>
                <a:lnTo>
                  <a:pt x="1075351" y="1574715"/>
                </a:lnTo>
                <a:lnTo>
                  <a:pt x="1023401" y="1578747"/>
                </a:lnTo>
                <a:lnTo>
                  <a:pt x="970440" y="1582089"/>
                </a:lnTo>
                <a:lnTo>
                  <a:pt x="916536" y="1584721"/>
                </a:lnTo>
                <a:lnTo>
                  <a:pt x="861757" y="1586624"/>
                </a:lnTo>
                <a:lnTo>
                  <a:pt x="806172" y="1587779"/>
                </a:lnTo>
                <a:lnTo>
                  <a:pt x="749848" y="1588169"/>
                </a:lnTo>
                <a:close/>
              </a:path>
            </a:pathLst>
          </a:custGeom>
          <a:solidFill>
            <a:srgbClr val="8B5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74185" y="5144964"/>
            <a:ext cx="2357755" cy="1912620"/>
            <a:chOff x="7674185" y="5144964"/>
            <a:chExt cx="2357755" cy="1912620"/>
          </a:xfrm>
        </p:grpSpPr>
        <p:sp>
          <p:nvSpPr>
            <p:cNvPr id="5" name="object 5"/>
            <p:cNvSpPr/>
            <p:nvPr/>
          </p:nvSpPr>
          <p:spPr>
            <a:xfrm>
              <a:off x="7674185" y="5144964"/>
              <a:ext cx="1499870" cy="1588770"/>
            </a:xfrm>
            <a:custGeom>
              <a:avLst/>
              <a:gdLst/>
              <a:ahLst/>
              <a:cxnLst/>
              <a:rect l="l" t="t" r="r" b="b"/>
              <a:pathLst>
                <a:path w="1499870" h="1588770">
                  <a:moveTo>
                    <a:pt x="749848" y="1588169"/>
                  </a:moveTo>
                  <a:lnTo>
                    <a:pt x="693663" y="1587781"/>
                  </a:lnTo>
                  <a:lnTo>
                    <a:pt x="638212" y="1586631"/>
                  </a:lnTo>
                  <a:lnTo>
                    <a:pt x="583562" y="1584737"/>
                  </a:lnTo>
                  <a:lnTo>
                    <a:pt x="529783" y="1582118"/>
                  </a:lnTo>
                  <a:lnTo>
                    <a:pt x="476940" y="1578793"/>
                  </a:lnTo>
                  <a:lnTo>
                    <a:pt x="425103" y="1574779"/>
                  </a:lnTo>
                  <a:lnTo>
                    <a:pt x="374339" y="1570096"/>
                  </a:lnTo>
                  <a:lnTo>
                    <a:pt x="324716" y="1564762"/>
                  </a:lnTo>
                  <a:lnTo>
                    <a:pt x="276301" y="1558796"/>
                  </a:lnTo>
                  <a:lnTo>
                    <a:pt x="229162" y="1552217"/>
                  </a:lnTo>
                  <a:lnTo>
                    <a:pt x="183368" y="1545043"/>
                  </a:lnTo>
                  <a:lnTo>
                    <a:pt x="138985" y="1537293"/>
                  </a:lnTo>
                  <a:lnTo>
                    <a:pt x="96082" y="1528985"/>
                  </a:lnTo>
                  <a:lnTo>
                    <a:pt x="54726" y="1520138"/>
                  </a:lnTo>
                  <a:lnTo>
                    <a:pt x="14985" y="1510771"/>
                  </a:lnTo>
                  <a:lnTo>
                    <a:pt x="2544" y="1453269"/>
                  </a:lnTo>
                  <a:lnTo>
                    <a:pt x="0" y="1420699"/>
                  </a:lnTo>
                  <a:lnTo>
                    <a:pt x="68" y="1385380"/>
                  </a:lnTo>
                  <a:lnTo>
                    <a:pt x="4485" y="1339357"/>
                  </a:lnTo>
                  <a:lnTo>
                    <a:pt x="14060" y="1294453"/>
                  </a:lnTo>
                  <a:lnTo>
                    <a:pt x="28610" y="1250834"/>
                  </a:lnTo>
                  <a:lnTo>
                    <a:pt x="47951" y="1208671"/>
                  </a:lnTo>
                  <a:lnTo>
                    <a:pt x="71902" y="1168130"/>
                  </a:lnTo>
                  <a:lnTo>
                    <a:pt x="100278" y="1129382"/>
                  </a:lnTo>
                  <a:lnTo>
                    <a:pt x="132897" y="1092594"/>
                  </a:lnTo>
                  <a:lnTo>
                    <a:pt x="169575" y="1057935"/>
                  </a:lnTo>
                  <a:lnTo>
                    <a:pt x="210129" y="1025573"/>
                  </a:lnTo>
                  <a:lnTo>
                    <a:pt x="246647" y="1000553"/>
                  </a:lnTo>
                  <a:lnTo>
                    <a:pt x="285601" y="977330"/>
                  </a:lnTo>
                  <a:lnTo>
                    <a:pt x="326895" y="956003"/>
                  </a:lnTo>
                  <a:lnTo>
                    <a:pt x="370433" y="936673"/>
                  </a:lnTo>
                  <a:lnTo>
                    <a:pt x="416119" y="919439"/>
                  </a:lnTo>
                  <a:lnTo>
                    <a:pt x="379729" y="885887"/>
                  </a:lnTo>
                  <a:lnTo>
                    <a:pt x="346661" y="849047"/>
                  </a:lnTo>
                  <a:lnTo>
                    <a:pt x="317171" y="809173"/>
                  </a:lnTo>
                  <a:lnTo>
                    <a:pt x="291514" y="766517"/>
                  </a:lnTo>
                  <a:lnTo>
                    <a:pt x="269948" y="721332"/>
                  </a:lnTo>
                  <a:lnTo>
                    <a:pt x="252728" y="673873"/>
                  </a:lnTo>
                  <a:lnTo>
                    <a:pt x="240112" y="624392"/>
                  </a:lnTo>
                  <a:lnTo>
                    <a:pt x="232353" y="573143"/>
                  </a:lnTo>
                  <a:lnTo>
                    <a:pt x="229711" y="520378"/>
                  </a:lnTo>
                  <a:lnTo>
                    <a:pt x="231836" y="473017"/>
                  </a:lnTo>
                  <a:lnTo>
                    <a:pt x="238090" y="426846"/>
                  </a:lnTo>
                  <a:lnTo>
                    <a:pt x="248290" y="382050"/>
                  </a:lnTo>
                  <a:lnTo>
                    <a:pt x="262250" y="338812"/>
                  </a:lnTo>
                  <a:lnTo>
                    <a:pt x="279789" y="297315"/>
                  </a:lnTo>
                  <a:lnTo>
                    <a:pt x="300722" y="257745"/>
                  </a:lnTo>
                  <a:lnTo>
                    <a:pt x="324866" y="220283"/>
                  </a:lnTo>
                  <a:lnTo>
                    <a:pt x="352037" y="185116"/>
                  </a:lnTo>
                  <a:lnTo>
                    <a:pt x="382051" y="152425"/>
                  </a:lnTo>
                  <a:lnTo>
                    <a:pt x="414725" y="122395"/>
                  </a:lnTo>
                  <a:lnTo>
                    <a:pt x="449876" y="95209"/>
                  </a:lnTo>
                  <a:lnTo>
                    <a:pt x="487320" y="71052"/>
                  </a:lnTo>
                  <a:lnTo>
                    <a:pt x="526872" y="50107"/>
                  </a:lnTo>
                  <a:lnTo>
                    <a:pt x="568351" y="32559"/>
                  </a:lnTo>
                  <a:lnTo>
                    <a:pt x="611571" y="18590"/>
                  </a:lnTo>
                  <a:lnTo>
                    <a:pt x="656350" y="8384"/>
                  </a:lnTo>
                  <a:lnTo>
                    <a:pt x="702503" y="2126"/>
                  </a:lnTo>
                  <a:lnTo>
                    <a:pt x="749848" y="0"/>
                  </a:lnTo>
                  <a:lnTo>
                    <a:pt x="797187" y="2126"/>
                  </a:lnTo>
                  <a:lnTo>
                    <a:pt x="843335" y="8384"/>
                  </a:lnTo>
                  <a:lnTo>
                    <a:pt x="888109" y="18590"/>
                  </a:lnTo>
                  <a:lnTo>
                    <a:pt x="931325" y="32559"/>
                  </a:lnTo>
                  <a:lnTo>
                    <a:pt x="972800" y="50107"/>
                  </a:lnTo>
                  <a:lnTo>
                    <a:pt x="1012350" y="71052"/>
                  </a:lnTo>
                  <a:lnTo>
                    <a:pt x="1049791" y="95209"/>
                  </a:lnTo>
                  <a:lnTo>
                    <a:pt x="1084940" y="122395"/>
                  </a:lnTo>
                  <a:lnTo>
                    <a:pt x="1117612" y="152425"/>
                  </a:lnTo>
                  <a:lnTo>
                    <a:pt x="1147625" y="185116"/>
                  </a:lnTo>
                  <a:lnTo>
                    <a:pt x="1174795" y="220283"/>
                  </a:lnTo>
                  <a:lnTo>
                    <a:pt x="1198938" y="257745"/>
                  </a:lnTo>
                  <a:lnTo>
                    <a:pt x="1219870" y="297315"/>
                  </a:lnTo>
                  <a:lnTo>
                    <a:pt x="1237409" y="338812"/>
                  </a:lnTo>
                  <a:lnTo>
                    <a:pt x="1251369" y="382050"/>
                  </a:lnTo>
                  <a:lnTo>
                    <a:pt x="1261568" y="426846"/>
                  </a:lnTo>
                  <a:lnTo>
                    <a:pt x="1267823" y="473017"/>
                  </a:lnTo>
                  <a:lnTo>
                    <a:pt x="1269948" y="520378"/>
                  </a:lnTo>
                  <a:lnTo>
                    <a:pt x="1267306" y="573143"/>
                  </a:lnTo>
                  <a:lnTo>
                    <a:pt x="1259552" y="624392"/>
                  </a:lnTo>
                  <a:lnTo>
                    <a:pt x="1246940" y="673873"/>
                  </a:lnTo>
                  <a:lnTo>
                    <a:pt x="1229726" y="721332"/>
                  </a:lnTo>
                  <a:lnTo>
                    <a:pt x="1208166" y="766517"/>
                  </a:lnTo>
                  <a:lnTo>
                    <a:pt x="1182516" y="809173"/>
                  </a:lnTo>
                  <a:lnTo>
                    <a:pt x="1153030" y="849047"/>
                  </a:lnTo>
                  <a:lnTo>
                    <a:pt x="1119965" y="885887"/>
                  </a:lnTo>
                  <a:lnTo>
                    <a:pt x="1083577" y="919439"/>
                  </a:lnTo>
                  <a:lnTo>
                    <a:pt x="1129252" y="936673"/>
                  </a:lnTo>
                  <a:lnTo>
                    <a:pt x="1172798" y="956003"/>
                  </a:lnTo>
                  <a:lnTo>
                    <a:pt x="1214108" y="977330"/>
                  </a:lnTo>
                  <a:lnTo>
                    <a:pt x="1253078" y="1000553"/>
                  </a:lnTo>
                  <a:lnTo>
                    <a:pt x="1289603" y="1025573"/>
                  </a:lnTo>
                  <a:lnTo>
                    <a:pt x="1330181" y="1057945"/>
                  </a:lnTo>
                  <a:lnTo>
                    <a:pt x="1366878" y="1092609"/>
                  </a:lnTo>
                  <a:lnTo>
                    <a:pt x="1399511" y="1129398"/>
                  </a:lnTo>
                  <a:lnTo>
                    <a:pt x="1427895" y="1168146"/>
                  </a:lnTo>
                  <a:lnTo>
                    <a:pt x="1451845" y="1208683"/>
                  </a:lnTo>
                  <a:lnTo>
                    <a:pt x="1471178" y="1250842"/>
                  </a:lnTo>
                  <a:lnTo>
                    <a:pt x="1485709" y="1294457"/>
                  </a:lnTo>
                  <a:lnTo>
                    <a:pt x="1495253" y="1339358"/>
                  </a:lnTo>
                  <a:lnTo>
                    <a:pt x="1499627" y="1385380"/>
                  </a:lnTo>
                  <a:lnTo>
                    <a:pt x="1499755" y="1420559"/>
                  </a:lnTo>
                  <a:lnTo>
                    <a:pt x="1497485" y="1453033"/>
                  </a:lnTo>
                  <a:lnTo>
                    <a:pt x="1486154" y="1510438"/>
                  </a:lnTo>
                  <a:lnTo>
                    <a:pt x="1446371" y="1519841"/>
                  </a:lnTo>
                  <a:lnTo>
                    <a:pt x="1404964" y="1528724"/>
                  </a:lnTo>
                  <a:lnTo>
                    <a:pt x="1362001" y="1537065"/>
                  </a:lnTo>
                  <a:lnTo>
                    <a:pt x="1317549" y="1544848"/>
                  </a:lnTo>
                  <a:lnTo>
                    <a:pt x="1271677" y="1552053"/>
                  </a:lnTo>
                  <a:lnTo>
                    <a:pt x="1224453" y="1558660"/>
                  </a:lnTo>
                  <a:lnTo>
                    <a:pt x="1175945" y="1564653"/>
                  </a:lnTo>
                  <a:lnTo>
                    <a:pt x="1126222" y="1570011"/>
                  </a:lnTo>
                  <a:lnTo>
                    <a:pt x="1075351" y="1574715"/>
                  </a:lnTo>
                  <a:lnTo>
                    <a:pt x="1023401" y="1578747"/>
                  </a:lnTo>
                  <a:lnTo>
                    <a:pt x="970440" y="1582089"/>
                  </a:lnTo>
                  <a:lnTo>
                    <a:pt x="916536" y="1584721"/>
                  </a:lnTo>
                  <a:lnTo>
                    <a:pt x="861757" y="1586624"/>
                  </a:lnTo>
                  <a:lnTo>
                    <a:pt x="806172" y="1587779"/>
                  </a:lnTo>
                  <a:lnTo>
                    <a:pt x="749848" y="1588169"/>
                  </a:lnTo>
                  <a:close/>
                </a:path>
              </a:pathLst>
            </a:custGeom>
            <a:solidFill>
              <a:srgbClr val="8B5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7495" y="5369269"/>
              <a:ext cx="1594485" cy="1688464"/>
            </a:xfrm>
            <a:custGeom>
              <a:avLst/>
              <a:gdLst/>
              <a:ahLst/>
              <a:cxnLst/>
              <a:rect l="l" t="t" r="r" b="b"/>
              <a:pathLst>
                <a:path w="1594484" h="1688465">
                  <a:moveTo>
                    <a:pt x="797133" y="1688230"/>
                  </a:moveTo>
                  <a:lnTo>
                    <a:pt x="741113" y="1687868"/>
                  </a:lnTo>
                  <a:lnTo>
                    <a:pt x="685776" y="1686794"/>
                  </a:lnTo>
                  <a:lnTo>
                    <a:pt x="631181" y="1685022"/>
                  </a:lnTo>
                  <a:lnTo>
                    <a:pt x="577388" y="1682570"/>
                  </a:lnTo>
                  <a:lnTo>
                    <a:pt x="524455" y="1679453"/>
                  </a:lnTo>
                  <a:lnTo>
                    <a:pt x="472442" y="1675689"/>
                  </a:lnTo>
                  <a:lnTo>
                    <a:pt x="421408" y="1671292"/>
                  </a:lnTo>
                  <a:lnTo>
                    <a:pt x="371412" y="1666279"/>
                  </a:lnTo>
                  <a:lnTo>
                    <a:pt x="322514" y="1660667"/>
                  </a:lnTo>
                  <a:lnTo>
                    <a:pt x="274772" y="1654471"/>
                  </a:lnTo>
                  <a:lnTo>
                    <a:pt x="228246" y="1647707"/>
                  </a:lnTo>
                  <a:lnTo>
                    <a:pt x="182996" y="1640392"/>
                  </a:lnTo>
                  <a:lnTo>
                    <a:pt x="139079" y="1632543"/>
                  </a:lnTo>
                  <a:lnTo>
                    <a:pt x="96556" y="1624174"/>
                  </a:lnTo>
                  <a:lnTo>
                    <a:pt x="55486" y="1615302"/>
                  </a:lnTo>
                  <a:lnTo>
                    <a:pt x="15928" y="1605944"/>
                  </a:lnTo>
                  <a:lnTo>
                    <a:pt x="2713" y="1544864"/>
                  </a:lnTo>
                  <a:lnTo>
                    <a:pt x="0" y="1510243"/>
                  </a:lnTo>
                  <a:lnTo>
                    <a:pt x="48" y="1472702"/>
                  </a:lnTo>
                  <a:lnTo>
                    <a:pt x="4754" y="1423774"/>
                  </a:lnTo>
                  <a:lnTo>
                    <a:pt x="14940" y="1376034"/>
                  </a:lnTo>
                  <a:lnTo>
                    <a:pt x="30414" y="1329662"/>
                  </a:lnTo>
                  <a:lnTo>
                    <a:pt x="50981" y="1284838"/>
                  </a:lnTo>
                  <a:lnTo>
                    <a:pt x="76445" y="1241740"/>
                  </a:lnTo>
                  <a:lnTo>
                    <a:pt x="106613" y="1200547"/>
                  </a:lnTo>
                  <a:lnTo>
                    <a:pt x="141291" y="1161439"/>
                  </a:lnTo>
                  <a:lnTo>
                    <a:pt x="180284" y="1124595"/>
                  </a:lnTo>
                  <a:lnTo>
                    <a:pt x="223398" y="1090195"/>
                  </a:lnTo>
                  <a:lnTo>
                    <a:pt x="262201" y="1063589"/>
                  </a:lnTo>
                  <a:lnTo>
                    <a:pt x="303606" y="1038899"/>
                  </a:lnTo>
                  <a:lnTo>
                    <a:pt x="347503" y="1016228"/>
                  </a:lnTo>
                  <a:lnTo>
                    <a:pt x="393785" y="995680"/>
                  </a:lnTo>
                  <a:lnTo>
                    <a:pt x="442343" y="977357"/>
                  </a:lnTo>
                  <a:lnTo>
                    <a:pt x="407373" y="945424"/>
                  </a:lnTo>
                  <a:lnTo>
                    <a:pt x="375242" y="910636"/>
                  </a:lnTo>
                  <a:lnTo>
                    <a:pt x="346149" y="873191"/>
                  </a:lnTo>
                  <a:lnTo>
                    <a:pt x="320291" y="833284"/>
                  </a:lnTo>
                  <a:lnTo>
                    <a:pt x="297868" y="791112"/>
                  </a:lnTo>
                  <a:lnTo>
                    <a:pt x="279076" y="746872"/>
                  </a:lnTo>
                  <a:lnTo>
                    <a:pt x="264115" y="700759"/>
                  </a:lnTo>
                  <a:lnTo>
                    <a:pt x="253184" y="652970"/>
                  </a:lnTo>
                  <a:lnTo>
                    <a:pt x="246479" y="603702"/>
                  </a:lnTo>
                  <a:lnTo>
                    <a:pt x="244200" y="553152"/>
                  </a:lnTo>
                  <a:lnTo>
                    <a:pt x="246230" y="505426"/>
                  </a:lnTo>
                  <a:lnTo>
                    <a:pt x="252207" y="458827"/>
                  </a:lnTo>
                  <a:lnTo>
                    <a:pt x="261966" y="413522"/>
                  </a:lnTo>
                  <a:lnTo>
                    <a:pt x="275342" y="369675"/>
                  </a:lnTo>
                  <a:lnTo>
                    <a:pt x="292168" y="327453"/>
                  </a:lnTo>
                  <a:lnTo>
                    <a:pt x="312279" y="287023"/>
                  </a:lnTo>
                  <a:lnTo>
                    <a:pt x="335508" y="248550"/>
                  </a:lnTo>
                  <a:lnTo>
                    <a:pt x="361690" y="212200"/>
                  </a:lnTo>
                  <a:lnTo>
                    <a:pt x="390659" y="178140"/>
                  </a:lnTo>
                  <a:lnTo>
                    <a:pt x="422249" y="146536"/>
                  </a:lnTo>
                  <a:lnTo>
                    <a:pt x="456294" y="117553"/>
                  </a:lnTo>
                  <a:lnTo>
                    <a:pt x="492629" y="91358"/>
                  </a:lnTo>
                  <a:lnTo>
                    <a:pt x="531086" y="68116"/>
                  </a:lnTo>
                  <a:lnTo>
                    <a:pt x="571501" y="47995"/>
                  </a:lnTo>
                  <a:lnTo>
                    <a:pt x="613708" y="31159"/>
                  </a:lnTo>
                  <a:lnTo>
                    <a:pt x="657540" y="17776"/>
                  </a:lnTo>
                  <a:lnTo>
                    <a:pt x="702833" y="8011"/>
                  </a:lnTo>
                  <a:lnTo>
                    <a:pt x="749419" y="2030"/>
                  </a:lnTo>
                  <a:lnTo>
                    <a:pt x="797133" y="0"/>
                  </a:lnTo>
                  <a:lnTo>
                    <a:pt x="844836" y="2030"/>
                  </a:lnTo>
                  <a:lnTo>
                    <a:pt x="891412" y="8011"/>
                  </a:lnTo>
                  <a:lnTo>
                    <a:pt x="936696" y="17776"/>
                  </a:lnTo>
                  <a:lnTo>
                    <a:pt x="980520" y="31159"/>
                  </a:lnTo>
                  <a:lnTo>
                    <a:pt x="1022720" y="47995"/>
                  </a:lnTo>
                  <a:lnTo>
                    <a:pt x="1063130" y="68116"/>
                  </a:lnTo>
                  <a:lnTo>
                    <a:pt x="1101582" y="91358"/>
                  </a:lnTo>
                  <a:lnTo>
                    <a:pt x="1137912" y="117553"/>
                  </a:lnTo>
                  <a:lnTo>
                    <a:pt x="1171954" y="146536"/>
                  </a:lnTo>
                  <a:lnTo>
                    <a:pt x="1203541" y="178140"/>
                  </a:lnTo>
                  <a:lnTo>
                    <a:pt x="1232507" y="212200"/>
                  </a:lnTo>
                  <a:lnTo>
                    <a:pt x="1258687" y="248550"/>
                  </a:lnTo>
                  <a:lnTo>
                    <a:pt x="1281915" y="287023"/>
                  </a:lnTo>
                  <a:lnTo>
                    <a:pt x="1302025" y="327453"/>
                  </a:lnTo>
                  <a:lnTo>
                    <a:pt x="1318850" y="369675"/>
                  </a:lnTo>
                  <a:lnTo>
                    <a:pt x="1332226" y="413522"/>
                  </a:lnTo>
                  <a:lnTo>
                    <a:pt x="1341985" y="458827"/>
                  </a:lnTo>
                  <a:lnTo>
                    <a:pt x="1347962" y="505426"/>
                  </a:lnTo>
                  <a:lnTo>
                    <a:pt x="1349992" y="553152"/>
                  </a:lnTo>
                  <a:lnTo>
                    <a:pt x="1347714" y="603702"/>
                  </a:lnTo>
                  <a:lnTo>
                    <a:pt x="1341012" y="652970"/>
                  </a:lnTo>
                  <a:lnTo>
                    <a:pt x="1330084" y="700758"/>
                  </a:lnTo>
                  <a:lnTo>
                    <a:pt x="1315129" y="746869"/>
                  </a:lnTo>
                  <a:lnTo>
                    <a:pt x="1296343" y="791108"/>
                  </a:lnTo>
                  <a:lnTo>
                    <a:pt x="1273925" y="833276"/>
                  </a:lnTo>
                  <a:lnTo>
                    <a:pt x="1248072" y="873178"/>
                  </a:lnTo>
                  <a:lnTo>
                    <a:pt x="1218983" y="910617"/>
                  </a:lnTo>
                  <a:lnTo>
                    <a:pt x="1186855" y="945397"/>
                  </a:lnTo>
                  <a:lnTo>
                    <a:pt x="1151886" y="977320"/>
                  </a:lnTo>
                  <a:lnTo>
                    <a:pt x="1200448" y="995661"/>
                  </a:lnTo>
                  <a:lnTo>
                    <a:pt x="1246741" y="1016220"/>
                  </a:lnTo>
                  <a:lnTo>
                    <a:pt x="1290655" y="1038896"/>
                  </a:lnTo>
                  <a:lnTo>
                    <a:pt x="1332080" y="1063588"/>
                  </a:lnTo>
                  <a:lnTo>
                    <a:pt x="1370905" y="1090195"/>
                  </a:lnTo>
                  <a:lnTo>
                    <a:pt x="1414032" y="1124595"/>
                  </a:lnTo>
                  <a:lnTo>
                    <a:pt x="1453039" y="1161439"/>
                  </a:lnTo>
                  <a:lnTo>
                    <a:pt x="1487728" y="1200547"/>
                  </a:lnTo>
                  <a:lnTo>
                    <a:pt x="1517903" y="1241740"/>
                  </a:lnTo>
                  <a:lnTo>
                    <a:pt x="1543368" y="1284838"/>
                  </a:lnTo>
                  <a:lnTo>
                    <a:pt x="1563924" y="1329662"/>
                  </a:lnTo>
                  <a:lnTo>
                    <a:pt x="1579377" y="1376034"/>
                  </a:lnTo>
                  <a:lnTo>
                    <a:pt x="1589528" y="1423774"/>
                  </a:lnTo>
                  <a:lnTo>
                    <a:pt x="1594181" y="1472702"/>
                  </a:lnTo>
                  <a:lnTo>
                    <a:pt x="1594295" y="1510071"/>
                  </a:lnTo>
                  <a:lnTo>
                    <a:pt x="1591872" y="1544572"/>
                  </a:lnTo>
                  <a:lnTo>
                    <a:pt x="1579819" y="1605611"/>
                  </a:lnTo>
                  <a:lnTo>
                    <a:pt x="1540227" y="1614997"/>
                  </a:lnTo>
                  <a:lnTo>
                    <a:pt x="1499113" y="1623897"/>
                  </a:lnTo>
                  <a:lnTo>
                    <a:pt x="1456536" y="1632295"/>
                  </a:lnTo>
                  <a:lnTo>
                    <a:pt x="1412556" y="1640174"/>
                  </a:lnTo>
                  <a:lnTo>
                    <a:pt x="1367233" y="1647517"/>
                  </a:lnTo>
                  <a:lnTo>
                    <a:pt x="1320626" y="1654308"/>
                  </a:lnTo>
                  <a:lnTo>
                    <a:pt x="1272796" y="1660531"/>
                  </a:lnTo>
                  <a:lnTo>
                    <a:pt x="1223802" y="1666168"/>
                  </a:lnTo>
                  <a:lnTo>
                    <a:pt x="1173705" y="1671204"/>
                  </a:lnTo>
                  <a:lnTo>
                    <a:pt x="1122563" y="1675622"/>
                  </a:lnTo>
                  <a:lnTo>
                    <a:pt x="1070436" y="1679406"/>
                  </a:lnTo>
                  <a:lnTo>
                    <a:pt x="1017385" y="1682539"/>
                  </a:lnTo>
                  <a:lnTo>
                    <a:pt x="963470" y="1685004"/>
                  </a:lnTo>
                  <a:lnTo>
                    <a:pt x="908749" y="1686785"/>
                  </a:lnTo>
                  <a:lnTo>
                    <a:pt x="853284" y="1687866"/>
                  </a:lnTo>
                  <a:lnTo>
                    <a:pt x="797133" y="1688230"/>
                  </a:lnTo>
                  <a:close/>
                </a:path>
              </a:pathLst>
            </a:custGeom>
            <a:solidFill>
              <a:srgbClr val="3B2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096503" y="5146547"/>
            <a:ext cx="2047875" cy="1995805"/>
          </a:xfrm>
          <a:custGeom>
            <a:avLst/>
            <a:gdLst/>
            <a:ahLst/>
            <a:cxnLst/>
            <a:rect l="l" t="t" r="r" b="b"/>
            <a:pathLst>
              <a:path w="2047875" h="1995804">
                <a:moveTo>
                  <a:pt x="1543278" y="547827"/>
                </a:moveTo>
                <a:lnTo>
                  <a:pt x="1541272" y="500634"/>
                </a:lnTo>
                <a:lnTo>
                  <a:pt x="1535328" y="454533"/>
                </a:lnTo>
                <a:lnTo>
                  <a:pt x="1525638" y="409702"/>
                </a:lnTo>
                <a:lnTo>
                  <a:pt x="1512354" y="366306"/>
                </a:lnTo>
                <a:lnTo>
                  <a:pt x="1495653" y="324510"/>
                </a:lnTo>
                <a:lnTo>
                  <a:pt x="1475689" y="284480"/>
                </a:lnTo>
                <a:lnTo>
                  <a:pt x="1452626" y="246367"/>
                </a:lnTo>
                <a:lnTo>
                  <a:pt x="1426641" y="210362"/>
                </a:lnTo>
                <a:lnTo>
                  <a:pt x="1397901" y="176618"/>
                </a:lnTo>
                <a:lnTo>
                  <a:pt x="1366558" y="145300"/>
                </a:lnTo>
                <a:lnTo>
                  <a:pt x="1332788" y="116573"/>
                </a:lnTo>
                <a:lnTo>
                  <a:pt x="1296758" y="90601"/>
                </a:lnTo>
                <a:lnTo>
                  <a:pt x="1258633" y="67564"/>
                </a:lnTo>
                <a:lnTo>
                  <a:pt x="1218565" y="47612"/>
                </a:lnTo>
                <a:lnTo>
                  <a:pt x="1176743" y="30911"/>
                </a:lnTo>
                <a:lnTo>
                  <a:pt x="1133309" y="17640"/>
                </a:lnTo>
                <a:lnTo>
                  <a:pt x="1088453" y="7950"/>
                </a:lnTo>
                <a:lnTo>
                  <a:pt x="1042327" y="2019"/>
                </a:lnTo>
                <a:lnTo>
                  <a:pt x="995083" y="0"/>
                </a:lnTo>
                <a:lnTo>
                  <a:pt x="947851" y="2019"/>
                </a:lnTo>
                <a:lnTo>
                  <a:pt x="901725" y="7950"/>
                </a:lnTo>
                <a:lnTo>
                  <a:pt x="856856" y="17640"/>
                </a:lnTo>
                <a:lnTo>
                  <a:pt x="813435" y="30911"/>
                </a:lnTo>
                <a:lnTo>
                  <a:pt x="771601" y="47612"/>
                </a:lnTo>
                <a:lnTo>
                  <a:pt x="731545" y="67564"/>
                </a:lnTo>
                <a:lnTo>
                  <a:pt x="693407" y="90601"/>
                </a:lnTo>
                <a:lnTo>
                  <a:pt x="657377" y="116573"/>
                </a:lnTo>
                <a:lnTo>
                  <a:pt x="623608" y="145300"/>
                </a:lnTo>
                <a:lnTo>
                  <a:pt x="592264" y="176618"/>
                </a:lnTo>
                <a:lnTo>
                  <a:pt x="563524" y="210362"/>
                </a:lnTo>
                <a:lnTo>
                  <a:pt x="537540" y="246367"/>
                </a:lnTo>
                <a:lnTo>
                  <a:pt x="514477" y="284480"/>
                </a:lnTo>
                <a:lnTo>
                  <a:pt x="494512" y="324510"/>
                </a:lnTo>
                <a:lnTo>
                  <a:pt x="477799" y="366306"/>
                </a:lnTo>
                <a:lnTo>
                  <a:pt x="464515" y="409702"/>
                </a:lnTo>
                <a:lnTo>
                  <a:pt x="454825" y="454533"/>
                </a:lnTo>
                <a:lnTo>
                  <a:pt x="448894" y="500634"/>
                </a:lnTo>
                <a:lnTo>
                  <a:pt x="446874" y="547827"/>
                </a:lnTo>
                <a:lnTo>
                  <a:pt x="448894" y="595033"/>
                </a:lnTo>
                <a:lnTo>
                  <a:pt x="454837" y="641134"/>
                </a:lnTo>
                <a:lnTo>
                  <a:pt x="464527" y="685965"/>
                </a:lnTo>
                <a:lnTo>
                  <a:pt x="477812" y="729373"/>
                </a:lnTo>
                <a:lnTo>
                  <a:pt x="494525" y="771169"/>
                </a:lnTo>
                <a:lnTo>
                  <a:pt x="514489" y="811212"/>
                </a:lnTo>
                <a:lnTo>
                  <a:pt x="537552" y="849312"/>
                </a:lnTo>
                <a:lnTo>
                  <a:pt x="563537" y="885317"/>
                </a:lnTo>
                <a:lnTo>
                  <a:pt x="592277" y="919073"/>
                </a:lnTo>
                <a:lnTo>
                  <a:pt x="623620" y="950391"/>
                </a:lnTo>
                <a:lnTo>
                  <a:pt x="657390" y="979119"/>
                </a:lnTo>
                <a:lnTo>
                  <a:pt x="693420" y="1005090"/>
                </a:lnTo>
                <a:lnTo>
                  <a:pt x="731558" y="1028128"/>
                </a:lnTo>
                <a:lnTo>
                  <a:pt x="771613" y="1048080"/>
                </a:lnTo>
                <a:lnTo>
                  <a:pt x="813447" y="1064780"/>
                </a:lnTo>
                <a:lnTo>
                  <a:pt x="856869" y="1078052"/>
                </a:lnTo>
                <a:lnTo>
                  <a:pt x="901725" y="1087742"/>
                </a:lnTo>
                <a:lnTo>
                  <a:pt x="947864" y="1093673"/>
                </a:lnTo>
                <a:lnTo>
                  <a:pt x="995083" y="1095692"/>
                </a:lnTo>
                <a:lnTo>
                  <a:pt x="1042327" y="1093673"/>
                </a:lnTo>
                <a:lnTo>
                  <a:pt x="1088453" y="1087742"/>
                </a:lnTo>
                <a:lnTo>
                  <a:pt x="1133309" y="1078052"/>
                </a:lnTo>
                <a:lnTo>
                  <a:pt x="1176743" y="1064780"/>
                </a:lnTo>
                <a:lnTo>
                  <a:pt x="1218565" y="1048080"/>
                </a:lnTo>
                <a:lnTo>
                  <a:pt x="1258633" y="1028128"/>
                </a:lnTo>
                <a:lnTo>
                  <a:pt x="1296758" y="1005090"/>
                </a:lnTo>
                <a:lnTo>
                  <a:pt x="1332788" y="979119"/>
                </a:lnTo>
                <a:lnTo>
                  <a:pt x="1366558" y="950391"/>
                </a:lnTo>
                <a:lnTo>
                  <a:pt x="1397901" y="919073"/>
                </a:lnTo>
                <a:lnTo>
                  <a:pt x="1426641" y="885317"/>
                </a:lnTo>
                <a:lnTo>
                  <a:pt x="1452626" y="849312"/>
                </a:lnTo>
                <a:lnTo>
                  <a:pt x="1475689" y="811212"/>
                </a:lnTo>
                <a:lnTo>
                  <a:pt x="1495653" y="771169"/>
                </a:lnTo>
                <a:lnTo>
                  <a:pt x="1512354" y="729373"/>
                </a:lnTo>
                <a:lnTo>
                  <a:pt x="1525638" y="685965"/>
                </a:lnTo>
                <a:lnTo>
                  <a:pt x="1535328" y="641134"/>
                </a:lnTo>
                <a:lnTo>
                  <a:pt x="1541272" y="595033"/>
                </a:lnTo>
                <a:lnTo>
                  <a:pt x="1543278" y="547827"/>
                </a:lnTo>
                <a:close/>
              </a:path>
              <a:path w="2047875" h="1995804">
                <a:moveTo>
                  <a:pt x="2047875" y="1770989"/>
                </a:moveTo>
                <a:lnTo>
                  <a:pt x="2046249" y="1721840"/>
                </a:lnTo>
                <a:lnTo>
                  <a:pt x="2041423" y="1673567"/>
                </a:lnTo>
                <a:lnTo>
                  <a:pt x="2033498" y="1626285"/>
                </a:lnTo>
                <a:lnTo>
                  <a:pt x="2022602" y="1580070"/>
                </a:lnTo>
                <a:lnTo>
                  <a:pt x="2008809" y="1535049"/>
                </a:lnTo>
                <a:lnTo>
                  <a:pt x="1992249" y="1491310"/>
                </a:lnTo>
                <a:lnTo>
                  <a:pt x="1972995" y="1448968"/>
                </a:lnTo>
                <a:lnTo>
                  <a:pt x="1951189" y="1408112"/>
                </a:lnTo>
                <a:lnTo>
                  <a:pt x="1926894" y="1368856"/>
                </a:lnTo>
                <a:lnTo>
                  <a:pt x="1900250" y="1331315"/>
                </a:lnTo>
                <a:lnTo>
                  <a:pt x="1871345" y="1295565"/>
                </a:lnTo>
                <a:lnTo>
                  <a:pt x="1840280" y="1261732"/>
                </a:lnTo>
                <a:lnTo>
                  <a:pt x="1807159" y="1229906"/>
                </a:lnTo>
                <a:lnTo>
                  <a:pt x="1772081" y="1200200"/>
                </a:lnTo>
                <a:lnTo>
                  <a:pt x="1735162" y="1172718"/>
                </a:lnTo>
                <a:lnTo>
                  <a:pt x="1696504" y="1147546"/>
                </a:lnTo>
                <a:lnTo>
                  <a:pt x="1656207" y="1124813"/>
                </a:lnTo>
                <a:lnTo>
                  <a:pt x="1614373" y="1104607"/>
                </a:lnTo>
                <a:lnTo>
                  <a:pt x="1571117" y="1087031"/>
                </a:lnTo>
                <a:lnTo>
                  <a:pt x="1526527" y="1072197"/>
                </a:lnTo>
                <a:lnTo>
                  <a:pt x="1480705" y="1060196"/>
                </a:lnTo>
                <a:lnTo>
                  <a:pt x="1433779" y="1051140"/>
                </a:lnTo>
                <a:lnTo>
                  <a:pt x="1385824" y="1045146"/>
                </a:lnTo>
                <a:lnTo>
                  <a:pt x="1344155" y="1075283"/>
                </a:lnTo>
                <a:lnTo>
                  <a:pt x="1300048" y="1102029"/>
                </a:lnTo>
                <a:lnTo>
                  <a:pt x="1253718" y="1125207"/>
                </a:lnTo>
                <a:lnTo>
                  <a:pt x="1205331" y="1144600"/>
                </a:lnTo>
                <a:lnTo>
                  <a:pt x="1155077" y="1160030"/>
                </a:lnTo>
                <a:lnTo>
                  <a:pt x="1103172" y="1171295"/>
                </a:lnTo>
                <a:lnTo>
                  <a:pt x="1049769" y="1178204"/>
                </a:lnTo>
                <a:lnTo>
                  <a:pt x="995083" y="1180541"/>
                </a:lnTo>
                <a:lnTo>
                  <a:pt x="941743" y="1178318"/>
                </a:lnTo>
                <a:lnTo>
                  <a:pt x="889609" y="1171752"/>
                </a:lnTo>
                <a:lnTo>
                  <a:pt x="838873" y="1161034"/>
                </a:lnTo>
                <a:lnTo>
                  <a:pt x="789711" y="1146327"/>
                </a:lnTo>
                <a:lnTo>
                  <a:pt x="742302" y="1127836"/>
                </a:lnTo>
                <a:lnTo>
                  <a:pt x="696810" y="1105738"/>
                </a:lnTo>
                <a:lnTo>
                  <a:pt x="653440" y="1080185"/>
                </a:lnTo>
                <a:lnTo>
                  <a:pt x="612343" y="1051394"/>
                </a:lnTo>
                <a:lnTo>
                  <a:pt x="565531" y="1060538"/>
                </a:lnTo>
                <a:lnTo>
                  <a:pt x="519836" y="1072616"/>
                </a:lnTo>
                <a:lnTo>
                  <a:pt x="475361" y="1087526"/>
                </a:lnTo>
                <a:lnTo>
                  <a:pt x="432206" y="1105154"/>
                </a:lnTo>
                <a:lnTo>
                  <a:pt x="390499" y="1125397"/>
                </a:lnTo>
                <a:lnTo>
                  <a:pt x="350316" y="1148168"/>
                </a:lnTo>
                <a:lnTo>
                  <a:pt x="311759" y="1173353"/>
                </a:lnTo>
                <a:lnTo>
                  <a:pt x="274955" y="1200848"/>
                </a:lnTo>
                <a:lnTo>
                  <a:pt x="239979" y="1230553"/>
                </a:lnTo>
                <a:lnTo>
                  <a:pt x="206959" y="1262367"/>
                </a:lnTo>
                <a:lnTo>
                  <a:pt x="175983" y="1296187"/>
                </a:lnTo>
                <a:lnTo>
                  <a:pt x="147167" y="1331899"/>
                </a:lnTo>
                <a:lnTo>
                  <a:pt x="120599" y="1369415"/>
                </a:lnTo>
                <a:lnTo>
                  <a:pt x="96393" y="1408633"/>
                </a:lnTo>
                <a:lnTo>
                  <a:pt x="74637" y="1449438"/>
                </a:lnTo>
                <a:lnTo>
                  <a:pt x="55460" y="1491729"/>
                </a:lnTo>
                <a:lnTo>
                  <a:pt x="38950" y="1535404"/>
                </a:lnTo>
                <a:lnTo>
                  <a:pt x="25196" y="1580362"/>
                </a:lnTo>
                <a:lnTo>
                  <a:pt x="14338" y="1626514"/>
                </a:lnTo>
                <a:lnTo>
                  <a:pt x="6438" y="1673733"/>
                </a:lnTo>
                <a:lnTo>
                  <a:pt x="1625" y="1721916"/>
                </a:lnTo>
                <a:lnTo>
                  <a:pt x="0" y="1770989"/>
                </a:lnTo>
                <a:lnTo>
                  <a:pt x="1689" y="1817928"/>
                </a:lnTo>
                <a:lnTo>
                  <a:pt x="6667" y="1858352"/>
                </a:lnTo>
                <a:lnTo>
                  <a:pt x="26060" y="1921243"/>
                </a:lnTo>
                <a:lnTo>
                  <a:pt x="57340" y="1962886"/>
                </a:lnTo>
                <a:lnTo>
                  <a:pt x="99618" y="1986495"/>
                </a:lnTo>
                <a:lnTo>
                  <a:pt x="152031" y="1995271"/>
                </a:lnTo>
                <a:lnTo>
                  <a:pt x="181762" y="1995106"/>
                </a:lnTo>
                <a:lnTo>
                  <a:pt x="247738" y="1987689"/>
                </a:lnTo>
                <a:lnTo>
                  <a:pt x="321678" y="1973491"/>
                </a:lnTo>
                <a:lnTo>
                  <a:pt x="445617" y="1946503"/>
                </a:lnTo>
                <a:lnTo>
                  <a:pt x="489966" y="1937600"/>
                </a:lnTo>
                <a:lnTo>
                  <a:pt x="535660" y="1929422"/>
                </a:lnTo>
                <a:lnTo>
                  <a:pt x="582574" y="1922348"/>
                </a:lnTo>
                <a:lnTo>
                  <a:pt x="630605" y="1916811"/>
                </a:lnTo>
                <a:lnTo>
                  <a:pt x="679665" y="1913178"/>
                </a:lnTo>
                <a:lnTo>
                  <a:pt x="729615" y="1911883"/>
                </a:lnTo>
                <a:lnTo>
                  <a:pt x="1318221" y="1911883"/>
                </a:lnTo>
                <a:lnTo>
                  <a:pt x="1368171" y="1913178"/>
                </a:lnTo>
                <a:lnTo>
                  <a:pt x="1417231" y="1916811"/>
                </a:lnTo>
                <a:lnTo>
                  <a:pt x="1465275" y="1922348"/>
                </a:lnTo>
                <a:lnTo>
                  <a:pt x="1512189" y="1929422"/>
                </a:lnTo>
                <a:lnTo>
                  <a:pt x="1557883" y="1937600"/>
                </a:lnTo>
                <a:lnTo>
                  <a:pt x="1602232" y="1946503"/>
                </a:lnTo>
                <a:lnTo>
                  <a:pt x="1726184" y="1973491"/>
                </a:lnTo>
                <a:lnTo>
                  <a:pt x="1764093" y="1981238"/>
                </a:lnTo>
                <a:lnTo>
                  <a:pt x="1800123" y="1987689"/>
                </a:lnTo>
                <a:lnTo>
                  <a:pt x="1834172" y="1992452"/>
                </a:lnTo>
                <a:lnTo>
                  <a:pt x="1866112" y="1995106"/>
                </a:lnTo>
                <a:lnTo>
                  <a:pt x="1895843" y="1995271"/>
                </a:lnTo>
                <a:lnTo>
                  <a:pt x="1923262" y="1992541"/>
                </a:lnTo>
                <a:lnTo>
                  <a:pt x="1970722" y="1976742"/>
                </a:lnTo>
                <a:lnTo>
                  <a:pt x="2007603" y="1944522"/>
                </a:lnTo>
                <a:lnTo>
                  <a:pt x="2033054" y="1892655"/>
                </a:lnTo>
                <a:lnTo>
                  <a:pt x="2046198" y="1817928"/>
                </a:lnTo>
                <a:lnTo>
                  <a:pt x="2047875" y="1770989"/>
                </a:lnTo>
                <a:close/>
              </a:path>
            </a:pathLst>
          </a:custGeom>
          <a:solidFill>
            <a:srgbClr val="3B2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66455" y="686887"/>
            <a:ext cx="673798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0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Tipos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3085" y="2977611"/>
            <a:ext cx="4777740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6930" marR="5080" indent="-824865">
              <a:lnSpc>
                <a:spcPct val="115500"/>
              </a:lnSpc>
              <a:spcBef>
                <a:spcPts val="95"/>
              </a:spcBef>
            </a:pPr>
            <a:r>
              <a:rPr sz="3300" b="1" spc="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Cuando</a:t>
            </a:r>
            <a:r>
              <a:rPr sz="3300" b="1" spc="-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sz="3300" b="1" spc="-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persona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</a:t>
            </a:r>
            <a:r>
              <a:rPr sz="33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3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poder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5964" y="2977611"/>
            <a:ext cx="4899025" cy="1741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500"/>
              </a:lnSpc>
              <a:spcBef>
                <a:spcPts val="95"/>
              </a:spcBef>
            </a:pPr>
            <a:r>
              <a:rPr sz="3300" b="1" spc="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Cuando </a:t>
            </a:r>
            <a:r>
              <a:rPr sz="3300" b="1" spc="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 </a:t>
            </a:r>
            <a:r>
              <a:rPr sz="3300" b="1" spc="1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 </a:t>
            </a:r>
            <a:r>
              <a:rPr sz="3300" b="1" spc="1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pequeño</a:t>
            </a:r>
            <a:r>
              <a:rPr sz="3300" b="1" spc="-19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personas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poder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37576" y="2977611"/>
            <a:ext cx="5069840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3615" marR="5080" indent="-971550">
              <a:lnSpc>
                <a:spcPct val="115500"/>
              </a:lnSpc>
              <a:spcBef>
                <a:spcPts val="95"/>
              </a:spcBef>
            </a:pPr>
            <a:r>
              <a:rPr sz="3300" b="1" spc="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Cuando</a:t>
            </a:r>
            <a:r>
              <a:rPr sz="3300" b="1" spc="-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4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300" b="1" spc="-2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ciudadanía </a:t>
            </a:r>
            <a:r>
              <a:rPr sz="3300" b="1" spc="-114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</a:t>
            </a:r>
            <a:r>
              <a:rPr sz="33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poder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7275" y="7639599"/>
            <a:ext cx="2709545" cy="12581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4460">
              <a:lnSpc>
                <a:spcPct val="116300"/>
              </a:lnSpc>
              <a:spcBef>
                <a:spcPts val="95"/>
              </a:spcBef>
            </a:pPr>
            <a:r>
              <a:rPr sz="3600" b="1" spc="1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Dictadura </a:t>
            </a:r>
            <a:r>
              <a:rPr sz="3600" b="1" spc="-125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3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</a:t>
            </a:r>
            <a:r>
              <a:rPr sz="3600" b="1" spc="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600" b="1" spc="25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3600" b="1" spc="3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600" b="1" spc="-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3600" b="1" spc="2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</a:t>
            </a:r>
            <a:r>
              <a:rPr sz="3600" b="1" spc="25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3600" b="1" spc="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í</a:t>
            </a:r>
            <a:r>
              <a:rPr sz="3600" b="1" spc="3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endParaRPr sz="3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4800" y="7608426"/>
            <a:ext cx="2978150" cy="12581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3355">
              <a:lnSpc>
                <a:spcPct val="116300"/>
              </a:lnSpc>
              <a:spcBef>
                <a:spcPts val="95"/>
              </a:spcBef>
            </a:pPr>
            <a:r>
              <a:rPr sz="3600" b="1" spc="20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Oligarquía </a:t>
            </a:r>
            <a:r>
              <a:rPr sz="3600" b="1" spc="-125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11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600" b="1" spc="-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3600" b="1" spc="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</a:t>
            </a:r>
            <a:r>
              <a:rPr sz="3600" b="1" spc="12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3600" b="1" spc="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3600" b="1" spc="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600" b="1" spc="29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3600" b="1" spc="-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3600" b="1" spc="3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600" b="1" spc="29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3600" b="1" spc="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</a:t>
            </a:r>
            <a:r>
              <a:rPr sz="3600" b="1" spc="3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endParaRPr sz="3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76656" y="7771915"/>
            <a:ext cx="339217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¡Democracia!</a:t>
            </a:r>
            <a:endParaRPr sz="3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s multimedia en línea 10" descr="Qué es la Democracia - Voto Estudiantil">
            <a:hlinkClick r:id="" action="ppaction://media"/>
            <a:extLst>
              <a:ext uri="{FF2B5EF4-FFF2-40B4-BE49-F238E27FC236}">
                <a16:creationId xmlns:a16="http://schemas.microsoft.com/office/drawing/2014/main" id="{B9439349-E62D-424B-9BEA-F832D32EFC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7734" y="2057400"/>
            <a:ext cx="10967356" cy="619655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458585" cy="10287000"/>
            <a:chOff x="0" y="0"/>
            <a:chExt cx="6458585" cy="1028700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45818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103768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10624" y="9440405"/>
            <a:ext cx="2857499" cy="514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8405" y="4114849"/>
            <a:ext cx="4343393" cy="41147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1497" y="1449802"/>
            <a:ext cx="4956175" cy="191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5620">
              <a:lnSpc>
                <a:spcPct val="115900"/>
              </a:lnSpc>
              <a:spcBef>
                <a:spcPts val="100"/>
              </a:spcBef>
            </a:pP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 </a:t>
            </a:r>
            <a:r>
              <a:rPr b="1" spc="3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b="1" spc="4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4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b="1" spc="6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</a:t>
            </a:r>
            <a:r>
              <a:rPr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b="1" spc="4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b="1" spc="-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b="1" spc="5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b="1" spc="4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b="1" spc="25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</a:t>
            </a:r>
            <a:r>
              <a:rPr b="1" spc="5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b="1" spc="5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52234" y="8885039"/>
            <a:ext cx="1400174" cy="140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5278" y="6708573"/>
            <a:ext cx="2666407" cy="22837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295338" y="6708481"/>
            <a:ext cx="1499870" cy="1588770"/>
          </a:xfrm>
          <a:custGeom>
            <a:avLst/>
            <a:gdLst/>
            <a:ahLst/>
            <a:cxnLst/>
            <a:rect l="l" t="t" r="r" b="b"/>
            <a:pathLst>
              <a:path w="1499870" h="1588770">
                <a:moveTo>
                  <a:pt x="749848" y="1588169"/>
                </a:moveTo>
                <a:lnTo>
                  <a:pt x="693663" y="1587781"/>
                </a:lnTo>
                <a:lnTo>
                  <a:pt x="638212" y="1586631"/>
                </a:lnTo>
                <a:lnTo>
                  <a:pt x="583562" y="1584737"/>
                </a:lnTo>
                <a:lnTo>
                  <a:pt x="529783" y="1582118"/>
                </a:lnTo>
                <a:lnTo>
                  <a:pt x="476940" y="1578793"/>
                </a:lnTo>
                <a:lnTo>
                  <a:pt x="425103" y="1574779"/>
                </a:lnTo>
                <a:lnTo>
                  <a:pt x="374339" y="1570096"/>
                </a:lnTo>
                <a:lnTo>
                  <a:pt x="324716" y="1564762"/>
                </a:lnTo>
                <a:lnTo>
                  <a:pt x="276301" y="1558796"/>
                </a:lnTo>
                <a:lnTo>
                  <a:pt x="229162" y="1552217"/>
                </a:lnTo>
                <a:lnTo>
                  <a:pt x="183367" y="1545043"/>
                </a:lnTo>
                <a:lnTo>
                  <a:pt x="138985" y="1537293"/>
                </a:lnTo>
                <a:lnTo>
                  <a:pt x="96082" y="1528985"/>
                </a:lnTo>
                <a:lnTo>
                  <a:pt x="54726" y="1520138"/>
                </a:lnTo>
                <a:lnTo>
                  <a:pt x="14985" y="1510771"/>
                </a:lnTo>
                <a:lnTo>
                  <a:pt x="2544" y="1453269"/>
                </a:lnTo>
                <a:lnTo>
                  <a:pt x="0" y="1420699"/>
                </a:lnTo>
                <a:lnTo>
                  <a:pt x="68" y="1385380"/>
                </a:lnTo>
                <a:lnTo>
                  <a:pt x="4495" y="1339357"/>
                </a:lnTo>
                <a:lnTo>
                  <a:pt x="14075" y="1294453"/>
                </a:lnTo>
                <a:lnTo>
                  <a:pt x="28626" y="1250834"/>
                </a:lnTo>
                <a:lnTo>
                  <a:pt x="47967" y="1208671"/>
                </a:lnTo>
                <a:lnTo>
                  <a:pt x="71914" y="1168130"/>
                </a:lnTo>
                <a:lnTo>
                  <a:pt x="100286" y="1129382"/>
                </a:lnTo>
                <a:lnTo>
                  <a:pt x="132901" y="1092594"/>
                </a:lnTo>
                <a:lnTo>
                  <a:pt x="169576" y="1057935"/>
                </a:lnTo>
                <a:lnTo>
                  <a:pt x="210129" y="1025573"/>
                </a:lnTo>
                <a:lnTo>
                  <a:pt x="246647" y="1000553"/>
                </a:lnTo>
                <a:lnTo>
                  <a:pt x="285601" y="977330"/>
                </a:lnTo>
                <a:lnTo>
                  <a:pt x="326895" y="956003"/>
                </a:lnTo>
                <a:lnTo>
                  <a:pt x="370433" y="936673"/>
                </a:lnTo>
                <a:lnTo>
                  <a:pt x="416119" y="919439"/>
                </a:lnTo>
                <a:lnTo>
                  <a:pt x="379729" y="885887"/>
                </a:lnTo>
                <a:lnTo>
                  <a:pt x="346661" y="849047"/>
                </a:lnTo>
                <a:lnTo>
                  <a:pt x="317170" y="809173"/>
                </a:lnTo>
                <a:lnTo>
                  <a:pt x="291514" y="766517"/>
                </a:lnTo>
                <a:lnTo>
                  <a:pt x="269948" y="721332"/>
                </a:lnTo>
                <a:lnTo>
                  <a:pt x="252728" y="673873"/>
                </a:lnTo>
                <a:lnTo>
                  <a:pt x="240111" y="624392"/>
                </a:lnTo>
                <a:lnTo>
                  <a:pt x="232353" y="573143"/>
                </a:lnTo>
                <a:lnTo>
                  <a:pt x="229710" y="520378"/>
                </a:lnTo>
                <a:lnTo>
                  <a:pt x="231836" y="473017"/>
                </a:lnTo>
                <a:lnTo>
                  <a:pt x="238090" y="426846"/>
                </a:lnTo>
                <a:lnTo>
                  <a:pt x="248290" y="382050"/>
                </a:lnTo>
                <a:lnTo>
                  <a:pt x="262250" y="338812"/>
                </a:lnTo>
                <a:lnTo>
                  <a:pt x="279789" y="297315"/>
                </a:lnTo>
                <a:lnTo>
                  <a:pt x="300722" y="257745"/>
                </a:lnTo>
                <a:lnTo>
                  <a:pt x="324866" y="220283"/>
                </a:lnTo>
                <a:lnTo>
                  <a:pt x="352037" y="185116"/>
                </a:lnTo>
                <a:lnTo>
                  <a:pt x="382051" y="152425"/>
                </a:lnTo>
                <a:lnTo>
                  <a:pt x="414725" y="122395"/>
                </a:lnTo>
                <a:lnTo>
                  <a:pt x="449876" y="95209"/>
                </a:lnTo>
                <a:lnTo>
                  <a:pt x="487320" y="71052"/>
                </a:lnTo>
                <a:lnTo>
                  <a:pt x="526872" y="50107"/>
                </a:lnTo>
                <a:lnTo>
                  <a:pt x="568351" y="32559"/>
                </a:lnTo>
                <a:lnTo>
                  <a:pt x="611571" y="18590"/>
                </a:lnTo>
                <a:lnTo>
                  <a:pt x="656350" y="8384"/>
                </a:lnTo>
                <a:lnTo>
                  <a:pt x="702503" y="2126"/>
                </a:lnTo>
                <a:lnTo>
                  <a:pt x="749848" y="0"/>
                </a:lnTo>
                <a:lnTo>
                  <a:pt x="797187" y="2126"/>
                </a:lnTo>
                <a:lnTo>
                  <a:pt x="843335" y="8384"/>
                </a:lnTo>
                <a:lnTo>
                  <a:pt x="888109" y="18590"/>
                </a:lnTo>
                <a:lnTo>
                  <a:pt x="931325" y="32559"/>
                </a:lnTo>
                <a:lnTo>
                  <a:pt x="972800" y="50107"/>
                </a:lnTo>
                <a:lnTo>
                  <a:pt x="1012350" y="71052"/>
                </a:lnTo>
                <a:lnTo>
                  <a:pt x="1049791" y="95209"/>
                </a:lnTo>
                <a:lnTo>
                  <a:pt x="1084940" y="122395"/>
                </a:lnTo>
                <a:lnTo>
                  <a:pt x="1117612" y="152425"/>
                </a:lnTo>
                <a:lnTo>
                  <a:pt x="1147625" y="185116"/>
                </a:lnTo>
                <a:lnTo>
                  <a:pt x="1174795" y="220283"/>
                </a:lnTo>
                <a:lnTo>
                  <a:pt x="1198938" y="257745"/>
                </a:lnTo>
                <a:lnTo>
                  <a:pt x="1219870" y="297315"/>
                </a:lnTo>
                <a:lnTo>
                  <a:pt x="1237409" y="338812"/>
                </a:lnTo>
                <a:lnTo>
                  <a:pt x="1251369" y="382050"/>
                </a:lnTo>
                <a:lnTo>
                  <a:pt x="1261568" y="426846"/>
                </a:lnTo>
                <a:lnTo>
                  <a:pt x="1267823" y="473017"/>
                </a:lnTo>
                <a:lnTo>
                  <a:pt x="1269948" y="520378"/>
                </a:lnTo>
                <a:lnTo>
                  <a:pt x="1267306" y="573143"/>
                </a:lnTo>
                <a:lnTo>
                  <a:pt x="1259552" y="624392"/>
                </a:lnTo>
                <a:lnTo>
                  <a:pt x="1246940" y="673873"/>
                </a:lnTo>
                <a:lnTo>
                  <a:pt x="1229726" y="721332"/>
                </a:lnTo>
                <a:lnTo>
                  <a:pt x="1208166" y="766517"/>
                </a:lnTo>
                <a:lnTo>
                  <a:pt x="1182516" y="809173"/>
                </a:lnTo>
                <a:lnTo>
                  <a:pt x="1153030" y="849047"/>
                </a:lnTo>
                <a:lnTo>
                  <a:pt x="1119965" y="885887"/>
                </a:lnTo>
                <a:lnTo>
                  <a:pt x="1083577" y="919439"/>
                </a:lnTo>
                <a:lnTo>
                  <a:pt x="1129253" y="936673"/>
                </a:lnTo>
                <a:lnTo>
                  <a:pt x="1172800" y="956003"/>
                </a:lnTo>
                <a:lnTo>
                  <a:pt x="1214116" y="977330"/>
                </a:lnTo>
                <a:lnTo>
                  <a:pt x="1253097" y="1000553"/>
                </a:lnTo>
                <a:lnTo>
                  <a:pt x="1289640" y="1025573"/>
                </a:lnTo>
                <a:lnTo>
                  <a:pt x="1330197" y="1057945"/>
                </a:lnTo>
                <a:lnTo>
                  <a:pt x="1366881" y="1092609"/>
                </a:lnTo>
                <a:lnTo>
                  <a:pt x="1399505" y="1129398"/>
                </a:lnTo>
                <a:lnTo>
                  <a:pt x="1427886" y="1168146"/>
                </a:lnTo>
                <a:lnTo>
                  <a:pt x="1451836" y="1208683"/>
                </a:lnTo>
                <a:lnTo>
                  <a:pt x="1471171" y="1250842"/>
                </a:lnTo>
                <a:lnTo>
                  <a:pt x="1485705" y="1294457"/>
                </a:lnTo>
                <a:lnTo>
                  <a:pt x="1495252" y="1339358"/>
                </a:lnTo>
                <a:lnTo>
                  <a:pt x="1499627" y="1385380"/>
                </a:lnTo>
                <a:lnTo>
                  <a:pt x="1499755" y="1420559"/>
                </a:lnTo>
                <a:lnTo>
                  <a:pt x="1497485" y="1453033"/>
                </a:lnTo>
                <a:lnTo>
                  <a:pt x="1486154" y="1510438"/>
                </a:lnTo>
                <a:lnTo>
                  <a:pt x="1446371" y="1519841"/>
                </a:lnTo>
                <a:lnTo>
                  <a:pt x="1404964" y="1528724"/>
                </a:lnTo>
                <a:lnTo>
                  <a:pt x="1362001" y="1537065"/>
                </a:lnTo>
                <a:lnTo>
                  <a:pt x="1317549" y="1544848"/>
                </a:lnTo>
                <a:lnTo>
                  <a:pt x="1271677" y="1552053"/>
                </a:lnTo>
                <a:lnTo>
                  <a:pt x="1224453" y="1558660"/>
                </a:lnTo>
                <a:lnTo>
                  <a:pt x="1175945" y="1564653"/>
                </a:lnTo>
                <a:lnTo>
                  <a:pt x="1126222" y="1570011"/>
                </a:lnTo>
                <a:lnTo>
                  <a:pt x="1075351" y="1574715"/>
                </a:lnTo>
                <a:lnTo>
                  <a:pt x="1023401" y="1578747"/>
                </a:lnTo>
                <a:lnTo>
                  <a:pt x="970440" y="1582089"/>
                </a:lnTo>
                <a:lnTo>
                  <a:pt x="916536" y="1584721"/>
                </a:lnTo>
                <a:lnTo>
                  <a:pt x="861757" y="1586624"/>
                </a:lnTo>
                <a:lnTo>
                  <a:pt x="806172" y="1587779"/>
                </a:lnTo>
                <a:lnTo>
                  <a:pt x="749848" y="1588169"/>
                </a:lnTo>
                <a:close/>
              </a:path>
            </a:pathLst>
          </a:custGeom>
          <a:solidFill>
            <a:srgbClr val="8B5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74185" y="6708481"/>
            <a:ext cx="2357755" cy="1912620"/>
            <a:chOff x="7674185" y="6708481"/>
            <a:chExt cx="2357755" cy="1912620"/>
          </a:xfrm>
        </p:grpSpPr>
        <p:sp>
          <p:nvSpPr>
            <p:cNvPr id="5" name="object 5"/>
            <p:cNvSpPr/>
            <p:nvPr/>
          </p:nvSpPr>
          <p:spPr>
            <a:xfrm>
              <a:off x="7674185" y="6708481"/>
              <a:ext cx="1499870" cy="1588770"/>
            </a:xfrm>
            <a:custGeom>
              <a:avLst/>
              <a:gdLst/>
              <a:ahLst/>
              <a:cxnLst/>
              <a:rect l="l" t="t" r="r" b="b"/>
              <a:pathLst>
                <a:path w="1499870" h="1588770">
                  <a:moveTo>
                    <a:pt x="749848" y="1588169"/>
                  </a:moveTo>
                  <a:lnTo>
                    <a:pt x="693663" y="1587781"/>
                  </a:lnTo>
                  <a:lnTo>
                    <a:pt x="638212" y="1586631"/>
                  </a:lnTo>
                  <a:lnTo>
                    <a:pt x="583562" y="1584737"/>
                  </a:lnTo>
                  <a:lnTo>
                    <a:pt x="529783" y="1582118"/>
                  </a:lnTo>
                  <a:lnTo>
                    <a:pt x="476940" y="1578793"/>
                  </a:lnTo>
                  <a:lnTo>
                    <a:pt x="425103" y="1574779"/>
                  </a:lnTo>
                  <a:lnTo>
                    <a:pt x="374339" y="1570096"/>
                  </a:lnTo>
                  <a:lnTo>
                    <a:pt x="324716" y="1564762"/>
                  </a:lnTo>
                  <a:lnTo>
                    <a:pt x="276301" y="1558796"/>
                  </a:lnTo>
                  <a:lnTo>
                    <a:pt x="229162" y="1552217"/>
                  </a:lnTo>
                  <a:lnTo>
                    <a:pt x="183368" y="1545043"/>
                  </a:lnTo>
                  <a:lnTo>
                    <a:pt x="138985" y="1537293"/>
                  </a:lnTo>
                  <a:lnTo>
                    <a:pt x="96082" y="1528985"/>
                  </a:lnTo>
                  <a:lnTo>
                    <a:pt x="54726" y="1520138"/>
                  </a:lnTo>
                  <a:lnTo>
                    <a:pt x="14985" y="1510771"/>
                  </a:lnTo>
                  <a:lnTo>
                    <a:pt x="2544" y="1453269"/>
                  </a:lnTo>
                  <a:lnTo>
                    <a:pt x="0" y="1420699"/>
                  </a:lnTo>
                  <a:lnTo>
                    <a:pt x="68" y="1385380"/>
                  </a:lnTo>
                  <a:lnTo>
                    <a:pt x="4485" y="1339357"/>
                  </a:lnTo>
                  <a:lnTo>
                    <a:pt x="14060" y="1294453"/>
                  </a:lnTo>
                  <a:lnTo>
                    <a:pt x="28610" y="1250834"/>
                  </a:lnTo>
                  <a:lnTo>
                    <a:pt x="47951" y="1208671"/>
                  </a:lnTo>
                  <a:lnTo>
                    <a:pt x="71902" y="1168130"/>
                  </a:lnTo>
                  <a:lnTo>
                    <a:pt x="100278" y="1129382"/>
                  </a:lnTo>
                  <a:lnTo>
                    <a:pt x="132897" y="1092594"/>
                  </a:lnTo>
                  <a:lnTo>
                    <a:pt x="169575" y="1057935"/>
                  </a:lnTo>
                  <a:lnTo>
                    <a:pt x="210129" y="1025573"/>
                  </a:lnTo>
                  <a:lnTo>
                    <a:pt x="246647" y="1000553"/>
                  </a:lnTo>
                  <a:lnTo>
                    <a:pt x="285601" y="977330"/>
                  </a:lnTo>
                  <a:lnTo>
                    <a:pt x="326895" y="956003"/>
                  </a:lnTo>
                  <a:lnTo>
                    <a:pt x="370433" y="936673"/>
                  </a:lnTo>
                  <a:lnTo>
                    <a:pt x="416119" y="919439"/>
                  </a:lnTo>
                  <a:lnTo>
                    <a:pt x="379729" y="885887"/>
                  </a:lnTo>
                  <a:lnTo>
                    <a:pt x="346661" y="849047"/>
                  </a:lnTo>
                  <a:lnTo>
                    <a:pt x="317171" y="809173"/>
                  </a:lnTo>
                  <a:lnTo>
                    <a:pt x="291514" y="766517"/>
                  </a:lnTo>
                  <a:lnTo>
                    <a:pt x="269948" y="721332"/>
                  </a:lnTo>
                  <a:lnTo>
                    <a:pt x="252728" y="673873"/>
                  </a:lnTo>
                  <a:lnTo>
                    <a:pt x="240112" y="624392"/>
                  </a:lnTo>
                  <a:lnTo>
                    <a:pt x="232353" y="573143"/>
                  </a:lnTo>
                  <a:lnTo>
                    <a:pt x="229711" y="520378"/>
                  </a:lnTo>
                  <a:lnTo>
                    <a:pt x="231836" y="473017"/>
                  </a:lnTo>
                  <a:lnTo>
                    <a:pt x="238090" y="426846"/>
                  </a:lnTo>
                  <a:lnTo>
                    <a:pt x="248290" y="382050"/>
                  </a:lnTo>
                  <a:lnTo>
                    <a:pt x="262250" y="338812"/>
                  </a:lnTo>
                  <a:lnTo>
                    <a:pt x="279789" y="297315"/>
                  </a:lnTo>
                  <a:lnTo>
                    <a:pt x="300722" y="257745"/>
                  </a:lnTo>
                  <a:lnTo>
                    <a:pt x="324866" y="220283"/>
                  </a:lnTo>
                  <a:lnTo>
                    <a:pt x="352037" y="185116"/>
                  </a:lnTo>
                  <a:lnTo>
                    <a:pt x="382051" y="152425"/>
                  </a:lnTo>
                  <a:lnTo>
                    <a:pt x="414725" y="122395"/>
                  </a:lnTo>
                  <a:lnTo>
                    <a:pt x="449876" y="95209"/>
                  </a:lnTo>
                  <a:lnTo>
                    <a:pt x="487320" y="71052"/>
                  </a:lnTo>
                  <a:lnTo>
                    <a:pt x="526872" y="50107"/>
                  </a:lnTo>
                  <a:lnTo>
                    <a:pt x="568351" y="32559"/>
                  </a:lnTo>
                  <a:lnTo>
                    <a:pt x="611571" y="18590"/>
                  </a:lnTo>
                  <a:lnTo>
                    <a:pt x="656350" y="8384"/>
                  </a:lnTo>
                  <a:lnTo>
                    <a:pt x="702503" y="2126"/>
                  </a:lnTo>
                  <a:lnTo>
                    <a:pt x="749848" y="0"/>
                  </a:lnTo>
                  <a:lnTo>
                    <a:pt x="797187" y="2126"/>
                  </a:lnTo>
                  <a:lnTo>
                    <a:pt x="843335" y="8384"/>
                  </a:lnTo>
                  <a:lnTo>
                    <a:pt x="888109" y="18590"/>
                  </a:lnTo>
                  <a:lnTo>
                    <a:pt x="931325" y="32559"/>
                  </a:lnTo>
                  <a:lnTo>
                    <a:pt x="972800" y="50107"/>
                  </a:lnTo>
                  <a:lnTo>
                    <a:pt x="1012350" y="71052"/>
                  </a:lnTo>
                  <a:lnTo>
                    <a:pt x="1049791" y="95209"/>
                  </a:lnTo>
                  <a:lnTo>
                    <a:pt x="1084940" y="122395"/>
                  </a:lnTo>
                  <a:lnTo>
                    <a:pt x="1117612" y="152425"/>
                  </a:lnTo>
                  <a:lnTo>
                    <a:pt x="1147625" y="185116"/>
                  </a:lnTo>
                  <a:lnTo>
                    <a:pt x="1174795" y="220283"/>
                  </a:lnTo>
                  <a:lnTo>
                    <a:pt x="1198938" y="257745"/>
                  </a:lnTo>
                  <a:lnTo>
                    <a:pt x="1219870" y="297315"/>
                  </a:lnTo>
                  <a:lnTo>
                    <a:pt x="1237409" y="338812"/>
                  </a:lnTo>
                  <a:lnTo>
                    <a:pt x="1251369" y="382050"/>
                  </a:lnTo>
                  <a:lnTo>
                    <a:pt x="1261568" y="426846"/>
                  </a:lnTo>
                  <a:lnTo>
                    <a:pt x="1267823" y="473017"/>
                  </a:lnTo>
                  <a:lnTo>
                    <a:pt x="1269948" y="520378"/>
                  </a:lnTo>
                  <a:lnTo>
                    <a:pt x="1267306" y="573143"/>
                  </a:lnTo>
                  <a:lnTo>
                    <a:pt x="1259552" y="624392"/>
                  </a:lnTo>
                  <a:lnTo>
                    <a:pt x="1246940" y="673873"/>
                  </a:lnTo>
                  <a:lnTo>
                    <a:pt x="1229726" y="721332"/>
                  </a:lnTo>
                  <a:lnTo>
                    <a:pt x="1208166" y="766517"/>
                  </a:lnTo>
                  <a:lnTo>
                    <a:pt x="1182516" y="809173"/>
                  </a:lnTo>
                  <a:lnTo>
                    <a:pt x="1153030" y="849047"/>
                  </a:lnTo>
                  <a:lnTo>
                    <a:pt x="1119965" y="885887"/>
                  </a:lnTo>
                  <a:lnTo>
                    <a:pt x="1083577" y="919439"/>
                  </a:lnTo>
                  <a:lnTo>
                    <a:pt x="1129252" y="936673"/>
                  </a:lnTo>
                  <a:lnTo>
                    <a:pt x="1172798" y="956003"/>
                  </a:lnTo>
                  <a:lnTo>
                    <a:pt x="1214108" y="977330"/>
                  </a:lnTo>
                  <a:lnTo>
                    <a:pt x="1253078" y="1000553"/>
                  </a:lnTo>
                  <a:lnTo>
                    <a:pt x="1289603" y="1025573"/>
                  </a:lnTo>
                  <a:lnTo>
                    <a:pt x="1330181" y="1057945"/>
                  </a:lnTo>
                  <a:lnTo>
                    <a:pt x="1366878" y="1092609"/>
                  </a:lnTo>
                  <a:lnTo>
                    <a:pt x="1399511" y="1129398"/>
                  </a:lnTo>
                  <a:lnTo>
                    <a:pt x="1427895" y="1168146"/>
                  </a:lnTo>
                  <a:lnTo>
                    <a:pt x="1451845" y="1208683"/>
                  </a:lnTo>
                  <a:lnTo>
                    <a:pt x="1471178" y="1250842"/>
                  </a:lnTo>
                  <a:lnTo>
                    <a:pt x="1485709" y="1294457"/>
                  </a:lnTo>
                  <a:lnTo>
                    <a:pt x="1495253" y="1339358"/>
                  </a:lnTo>
                  <a:lnTo>
                    <a:pt x="1499627" y="1385380"/>
                  </a:lnTo>
                  <a:lnTo>
                    <a:pt x="1499755" y="1420559"/>
                  </a:lnTo>
                  <a:lnTo>
                    <a:pt x="1497485" y="1453033"/>
                  </a:lnTo>
                  <a:lnTo>
                    <a:pt x="1486154" y="1510438"/>
                  </a:lnTo>
                  <a:lnTo>
                    <a:pt x="1446371" y="1519841"/>
                  </a:lnTo>
                  <a:lnTo>
                    <a:pt x="1404964" y="1528724"/>
                  </a:lnTo>
                  <a:lnTo>
                    <a:pt x="1362001" y="1537065"/>
                  </a:lnTo>
                  <a:lnTo>
                    <a:pt x="1317549" y="1544848"/>
                  </a:lnTo>
                  <a:lnTo>
                    <a:pt x="1271677" y="1552053"/>
                  </a:lnTo>
                  <a:lnTo>
                    <a:pt x="1224453" y="1558660"/>
                  </a:lnTo>
                  <a:lnTo>
                    <a:pt x="1175945" y="1564653"/>
                  </a:lnTo>
                  <a:lnTo>
                    <a:pt x="1126222" y="1570011"/>
                  </a:lnTo>
                  <a:lnTo>
                    <a:pt x="1075351" y="1574715"/>
                  </a:lnTo>
                  <a:lnTo>
                    <a:pt x="1023401" y="1578747"/>
                  </a:lnTo>
                  <a:lnTo>
                    <a:pt x="970440" y="1582089"/>
                  </a:lnTo>
                  <a:lnTo>
                    <a:pt x="916536" y="1584721"/>
                  </a:lnTo>
                  <a:lnTo>
                    <a:pt x="861757" y="1586624"/>
                  </a:lnTo>
                  <a:lnTo>
                    <a:pt x="806172" y="1587779"/>
                  </a:lnTo>
                  <a:lnTo>
                    <a:pt x="749848" y="1588169"/>
                  </a:lnTo>
                  <a:close/>
                </a:path>
              </a:pathLst>
            </a:custGeom>
            <a:solidFill>
              <a:srgbClr val="8B5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7495" y="6932786"/>
              <a:ext cx="1594485" cy="1688464"/>
            </a:xfrm>
            <a:custGeom>
              <a:avLst/>
              <a:gdLst/>
              <a:ahLst/>
              <a:cxnLst/>
              <a:rect l="l" t="t" r="r" b="b"/>
              <a:pathLst>
                <a:path w="1594484" h="1688465">
                  <a:moveTo>
                    <a:pt x="797133" y="1688230"/>
                  </a:moveTo>
                  <a:lnTo>
                    <a:pt x="741113" y="1687868"/>
                  </a:lnTo>
                  <a:lnTo>
                    <a:pt x="685776" y="1686794"/>
                  </a:lnTo>
                  <a:lnTo>
                    <a:pt x="631181" y="1685022"/>
                  </a:lnTo>
                  <a:lnTo>
                    <a:pt x="577388" y="1682570"/>
                  </a:lnTo>
                  <a:lnTo>
                    <a:pt x="524455" y="1679453"/>
                  </a:lnTo>
                  <a:lnTo>
                    <a:pt x="472442" y="1675689"/>
                  </a:lnTo>
                  <a:lnTo>
                    <a:pt x="421408" y="1671292"/>
                  </a:lnTo>
                  <a:lnTo>
                    <a:pt x="371412" y="1666279"/>
                  </a:lnTo>
                  <a:lnTo>
                    <a:pt x="322514" y="1660667"/>
                  </a:lnTo>
                  <a:lnTo>
                    <a:pt x="274772" y="1654471"/>
                  </a:lnTo>
                  <a:lnTo>
                    <a:pt x="228246" y="1647707"/>
                  </a:lnTo>
                  <a:lnTo>
                    <a:pt x="182996" y="1640392"/>
                  </a:lnTo>
                  <a:lnTo>
                    <a:pt x="139079" y="1632543"/>
                  </a:lnTo>
                  <a:lnTo>
                    <a:pt x="96556" y="1624174"/>
                  </a:lnTo>
                  <a:lnTo>
                    <a:pt x="55486" y="1615302"/>
                  </a:lnTo>
                  <a:lnTo>
                    <a:pt x="15928" y="1605944"/>
                  </a:lnTo>
                  <a:lnTo>
                    <a:pt x="2713" y="1544864"/>
                  </a:lnTo>
                  <a:lnTo>
                    <a:pt x="0" y="1510243"/>
                  </a:lnTo>
                  <a:lnTo>
                    <a:pt x="48" y="1472702"/>
                  </a:lnTo>
                  <a:lnTo>
                    <a:pt x="4754" y="1423774"/>
                  </a:lnTo>
                  <a:lnTo>
                    <a:pt x="14940" y="1376034"/>
                  </a:lnTo>
                  <a:lnTo>
                    <a:pt x="30414" y="1329662"/>
                  </a:lnTo>
                  <a:lnTo>
                    <a:pt x="50981" y="1284838"/>
                  </a:lnTo>
                  <a:lnTo>
                    <a:pt x="76445" y="1241740"/>
                  </a:lnTo>
                  <a:lnTo>
                    <a:pt x="106613" y="1200547"/>
                  </a:lnTo>
                  <a:lnTo>
                    <a:pt x="141291" y="1161439"/>
                  </a:lnTo>
                  <a:lnTo>
                    <a:pt x="180284" y="1124595"/>
                  </a:lnTo>
                  <a:lnTo>
                    <a:pt x="223398" y="1090195"/>
                  </a:lnTo>
                  <a:lnTo>
                    <a:pt x="262201" y="1063589"/>
                  </a:lnTo>
                  <a:lnTo>
                    <a:pt x="303606" y="1038899"/>
                  </a:lnTo>
                  <a:lnTo>
                    <a:pt x="347503" y="1016228"/>
                  </a:lnTo>
                  <a:lnTo>
                    <a:pt x="393785" y="995680"/>
                  </a:lnTo>
                  <a:lnTo>
                    <a:pt x="442343" y="977357"/>
                  </a:lnTo>
                  <a:lnTo>
                    <a:pt x="407373" y="945424"/>
                  </a:lnTo>
                  <a:lnTo>
                    <a:pt x="375242" y="910636"/>
                  </a:lnTo>
                  <a:lnTo>
                    <a:pt x="346149" y="873191"/>
                  </a:lnTo>
                  <a:lnTo>
                    <a:pt x="320291" y="833284"/>
                  </a:lnTo>
                  <a:lnTo>
                    <a:pt x="297868" y="791112"/>
                  </a:lnTo>
                  <a:lnTo>
                    <a:pt x="279076" y="746872"/>
                  </a:lnTo>
                  <a:lnTo>
                    <a:pt x="264115" y="700759"/>
                  </a:lnTo>
                  <a:lnTo>
                    <a:pt x="253184" y="652970"/>
                  </a:lnTo>
                  <a:lnTo>
                    <a:pt x="246479" y="603702"/>
                  </a:lnTo>
                  <a:lnTo>
                    <a:pt x="244200" y="553152"/>
                  </a:lnTo>
                  <a:lnTo>
                    <a:pt x="246230" y="505426"/>
                  </a:lnTo>
                  <a:lnTo>
                    <a:pt x="252207" y="458827"/>
                  </a:lnTo>
                  <a:lnTo>
                    <a:pt x="261966" y="413522"/>
                  </a:lnTo>
                  <a:lnTo>
                    <a:pt x="275342" y="369675"/>
                  </a:lnTo>
                  <a:lnTo>
                    <a:pt x="292168" y="327453"/>
                  </a:lnTo>
                  <a:lnTo>
                    <a:pt x="312279" y="287023"/>
                  </a:lnTo>
                  <a:lnTo>
                    <a:pt x="335508" y="248550"/>
                  </a:lnTo>
                  <a:lnTo>
                    <a:pt x="361690" y="212200"/>
                  </a:lnTo>
                  <a:lnTo>
                    <a:pt x="390659" y="178140"/>
                  </a:lnTo>
                  <a:lnTo>
                    <a:pt x="422249" y="146536"/>
                  </a:lnTo>
                  <a:lnTo>
                    <a:pt x="456294" y="117553"/>
                  </a:lnTo>
                  <a:lnTo>
                    <a:pt x="492629" y="91358"/>
                  </a:lnTo>
                  <a:lnTo>
                    <a:pt x="531086" y="68116"/>
                  </a:lnTo>
                  <a:lnTo>
                    <a:pt x="571501" y="47995"/>
                  </a:lnTo>
                  <a:lnTo>
                    <a:pt x="613708" y="31159"/>
                  </a:lnTo>
                  <a:lnTo>
                    <a:pt x="657540" y="17776"/>
                  </a:lnTo>
                  <a:lnTo>
                    <a:pt x="702833" y="8011"/>
                  </a:lnTo>
                  <a:lnTo>
                    <a:pt x="749419" y="2030"/>
                  </a:lnTo>
                  <a:lnTo>
                    <a:pt x="797133" y="0"/>
                  </a:lnTo>
                  <a:lnTo>
                    <a:pt x="844836" y="2030"/>
                  </a:lnTo>
                  <a:lnTo>
                    <a:pt x="891412" y="8011"/>
                  </a:lnTo>
                  <a:lnTo>
                    <a:pt x="936696" y="17776"/>
                  </a:lnTo>
                  <a:lnTo>
                    <a:pt x="980520" y="31159"/>
                  </a:lnTo>
                  <a:lnTo>
                    <a:pt x="1022720" y="47995"/>
                  </a:lnTo>
                  <a:lnTo>
                    <a:pt x="1063130" y="68116"/>
                  </a:lnTo>
                  <a:lnTo>
                    <a:pt x="1101582" y="91358"/>
                  </a:lnTo>
                  <a:lnTo>
                    <a:pt x="1137912" y="117553"/>
                  </a:lnTo>
                  <a:lnTo>
                    <a:pt x="1171954" y="146536"/>
                  </a:lnTo>
                  <a:lnTo>
                    <a:pt x="1203541" y="178140"/>
                  </a:lnTo>
                  <a:lnTo>
                    <a:pt x="1232507" y="212200"/>
                  </a:lnTo>
                  <a:lnTo>
                    <a:pt x="1258687" y="248550"/>
                  </a:lnTo>
                  <a:lnTo>
                    <a:pt x="1281915" y="287023"/>
                  </a:lnTo>
                  <a:lnTo>
                    <a:pt x="1302025" y="327453"/>
                  </a:lnTo>
                  <a:lnTo>
                    <a:pt x="1318850" y="369675"/>
                  </a:lnTo>
                  <a:lnTo>
                    <a:pt x="1332226" y="413522"/>
                  </a:lnTo>
                  <a:lnTo>
                    <a:pt x="1341985" y="458827"/>
                  </a:lnTo>
                  <a:lnTo>
                    <a:pt x="1347962" y="505426"/>
                  </a:lnTo>
                  <a:lnTo>
                    <a:pt x="1349992" y="553152"/>
                  </a:lnTo>
                  <a:lnTo>
                    <a:pt x="1347714" y="603702"/>
                  </a:lnTo>
                  <a:lnTo>
                    <a:pt x="1341012" y="652970"/>
                  </a:lnTo>
                  <a:lnTo>
                    <a:pt x="1330084" y="700758"/>
                  </a:lnTo>
                  <a:lnTo>
                    <a:pt x="1315129" y="746869"/>
                  </a:lnTo>
                  <a:lnTo>
                    <a:pt x="1296343" y="791108"/>
                  </a:lnTo>
                  <a:lnTo>
                    <a:pt x="1273925" y="833276"/>
                  </a:lnTo>
                  <a:lnTo>
                    <a:pt x="1248072" y="873178"/>
                  </a:lnTo>
                  <a:lnTo>
                    <a:pt x="1218983" y="910617"/>
                  </a:lnTo>
                  <a:lnTo>
                    <a:pt x="1186855" y="945397"/>
                  </a:lnTo>
                  <a:lnTo>
                    <a:pt x="1151886" y="977320"/>
                  </a:lnTo>
                  <a:lnTo>
                    <a:pt x="1200448" y="995661"/>
                  </a:lnTo>
                  <a:lnTo>
                    <a:pt x="1246741" y="1016220"/>
                  </a:lnTo>
                  <a:lnTo>
                    <a:pt x="1290655" y="1038896"/>
                  </a:lnTo>
                  <a:lnTo>
                    <a:pt x="1332080" y="1063588"/>
                  </a:lnTo>
                  <a:lnTo>
                    <a:pt x="1370905" y="1090195"/>
                  </a:lnTo>
                  <a:lnTo>
                    <a:pt x="1414032" y="1124595"/>
                  </a:lnTo>
                  <a:lnTo>
                    <a:pt x="1453039" y="1161439"/>
                  </a:lnTo>
                  <a:lnTo>
                    <a:pt x="1487728" y="1200547"/>
                  </a:lnTo>
                  <a:lnTo>
                    <a:pt x="1517903" y="1241740"/>
                  </a:lnTo>
                  <a:lnTo>
                    <a:pt x="1543368" y="1284838"/>
                  </a:lnTo>
                  <a:lnTo>
                    <a:pt x="1563924" y="1329662"/>
                  </a:lnTo>
                  <a:lnTo>
                    <a:pt x="1579377" y="1376034"/>
                  </a:lnTo>
                  <a:lnTo>
                    <a:pt x="1589528" y="1423774"/>
                  </a:lnTo>
                  <a:lnTo>
                    <a:pt x="1594181" y="1472702"/>
                  </a:lnTo>
                  <a:lnTo>
                    <a:pt x="1594295" y="1510071"/>
                  </a:lnTo>
                  <a:lnTo>
                    <a:pt x="1591872" y="1544572"/>
                  </a:lnTo>
                  <a:lnTo>
                    <a:pt x="1579819" y="1605611"/>
                  </a:lnTo>
                  <a:lnTo>
                    <a:pt x="1540227" y="1614997"/>
                  </a:lnTo>
                  <a:lnTo>
                    <a:pt x="1499113" y="1623897"/>
                  </a:lnTo>
                  <a:lnTo>
                    <a:pt x="1456536" y="1632295"/>
                  </a:lnTo>
                  <a:lnTo>
                    <a:pt x="1412556" y="1640174"/>
                  </a:lnTo>
                  <a:lnTo>
                    <a:pt x="1367233" y="1647517"/>
                  </a:lnTo>
                  <a:lnTo>
                    <a:pt x="1320626" y="1654308"/>
                  </a:lnTo>
                  <a:lnTo>
                    <a:pt x="1272796" y="1660531"/>
                  </a:lnTo>
                  <a:lnTo>
                    <a:pt x="1223802" y="1666168"/>
                  </a:lnTo>
                  <a:lnTo>
                    <a:pt x="1173705" y="1671204"/>
                  </a:lnTo>
                  <a:lnTo>
                    <a:pt x="1122563" y="1675622"/>
                  </a:lnTo>
                  <a:lnTo>
                    <a:pt x="1070436" y="1679406"/>
                  </a:lnTo>
                  <a:lnTo>
                    <a:pt x="1017385" y="1682539"/>
                  </a:lnTo>
                  <a:lnTo>
                    <a:pt x="963470" y="1685004"/>
                  </a:lnTo>
                  <a:lnTo>
                    <a:pt x="908749" y="1686785"/>
                  </a:lnTo>
                  <a:lnTo>
                    <a:pt x="853284" y="1687866"/>
                  </a:lnTo>
                  <a:lnTo>
                    <a:pt x="797133" y="1688230"/>
                  </a:lnTo>
                  <a:close/>
                </a:path>
              </a:pathLst>
            </a:custGeom>
            <a:solidFill>
              <a:srgbClr val="3B2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096503" y="6760667"/>
            <a:ext cx="2047875" cy="1995805"/>
          </a:xfrm>
          <a:custGeom>
            <a:avLst/>
            <a:gdLst/>
            <a:ahLst/>
            <a:cxnLst/>
            <a:rect l="l" t="t" r="r" b="b"/>
            <a:pathLst>
              <a:path w="2047875" h="1995804">
                <a:moveTo>
                  <a:pt x="1543278" y="547827"/>
                </a:moveTo>
                <a:lnTo>
                  <a:pt x="1541272" y="500634"/>
                </a:lnTo>
                <a:lnTo>
                  <a:pt x="1535328" y="454533"/>
                </a:lnTo>
                <a:lnTo>
                  <a:pt x="1525638" y="409702"/>
                </a:lnTo>
                <a:lnTo>
                  <a:pt x="1512354" y="366306"/>
                </a:lnTo>
                <a:lnTo>
                  <a:pt x="1495653" y="324510"/>
                </a:lnTo>
                <a:lnTo>
                  <a:pt x="1475689" y="284480"/>
                </a:lnTo>
                <a:lnTo>
                  <a:pt x="1452626" y="246367"/>
                </a:lnTo>
                <a:lnTo>
                  <a:pt x="1426641" y="210362"/>
                </a:lnTo>
                <a:lnTo>
                  <a:pt x="1397901" y="176618"/>
                </a:lnTo>
                <a:lnTo>
                  <a:pt x="1366558" y="145300"/>
                </a:lnTo>
                <a:lnTo>
                  <a:pt x="1332788" y="116573"/>
                </a:lnTo>
                <a:lnTo>
                  <a:pt x="1296758" y="90601"/>
                </a:lnTo>
                <a:lnTo>
                  <a:pt x="1258633" y="67564"/>
                </a:lnTo>
                <a:lnTo>
                  <a:pt x="1218565" y="47612"/>
                </a:lnTo>
                <a:lnTo>
                  <a:pt x="1176743" y="30911"/>
                </a:lnTo>
                <a:lnTo>
                  <a:pt x="1133309" y="17640"/>
                </a:lnTo>
                <a:lnTo>
                  <a:pt x="1088453" y="7950"/>
                </a:lnTo>
                <a:lnTo>
                  <a:pt x="1042327" y="2019"/>
                </a:lnTo>
                <a:lnTo>
                  <a:pt x="995083" y="0"/>
                </a:lnTo>
                <a:lnTo>
                  <a:pt x="947851" y="2019"/>
                </a:lnTo>
                <a:lnTo>
                  <a:pt x="901725" y="7950"/>
                </a:lnTo>
                <a:lnTo>
                  <a:pt x="856856" y="17640"/>
                </a:lnTo>
                <a:lnTo>
                  <a:pt x="813435" y="30911"/>
                </a:lnTo>
                <a:lnTo>
                  <a:pt x="771601" y="47612"/>
                </a:lnTo>
                <a:lnTo>
                  <a:pt x="731545" y="67564"/>
                </a:lnTo>
                <a:lnTo>
                  <a:pt x="693407" y="90601"/>
                </a:lnTo>
                <a:lnTo>
                  <a:pt x="657377" y="116573"/>
                </a:lnTo>
                <a:lnTo>
                  <a:pt x="623608" y="145300"/>
                </a:lnTo>
                <a:lnTo>
                  <a:pt x="592264" y="176618"/>
                </a:lnTo>
                <a:lnTo>
                  <a:pt x="563524" y="210362"/>
                </a:lnTo>
                <a:lnTo>
                  <a:pt x="537540" y="246367"/>
                </a:lnTo>
                <a:lnTo>
                  <a:pt x="514477" y="284480"/>
                </a:lnTo>
                <a:lnTo>
                  <a:pt x="494512" y="324510"/>
                </a:lnTo>
                <a:lnTo>
                  <a:pt x="477799" y="366306"/>
                </a:lnTo>
                <a:lnTo>
                  <a:pt x="464515" y="409702"/>
                </a:lnTo>
                <a:lnTo>
                  <a:pt x="454825" y="454533"/>
                </a:lnTo>
                <a:lnTo>
                  <a:pt x="448894" y="500634"/>
                </a:lnTo>
                <a:lnTo>
                  <a:pt x="446874" y="547827"/>
                </a:lnTo>
                <a:lnTo>
                  <a:pt x="448894" y="595033"/>
                </a:lnTo>
                <a:lnTo>
                  <a:pt x="454837" y="641134"/>
                </a:lnTo>
                <a:lnTo>
                  <a:pt x="464527" y="685965"/>
                </a:lnTo>
                <a:lnTo>
                  <a:pt x="477812" y="729373"/>
                </a:lnTo>
                <a:lnTo>
                  <a:pt x="494525" y="771169"/>
                </a:lnTo>
                <a:lnTo>
                  <a:pt x="514489" y="811199"/>
                </a:lnTo>
                <a:lnTo>
                  <a:pt x="537552" y="849312"/>
                </a:lnTo>
                <a:lnTo>
                  <a:pt x="563537" y="885317"/>
                </a:lnTo>
                <a:lnTo>
                  <a:pt x="592277" y="919073"/>
                </a:lnTo>
                <a:lnTo>
                  <a:pt x="623620" y="950391"/>
                </a:lnTo>
                <a:lnTo>
                  <a:pt x="657390" y="979119"/>
                </a:lnTo>
                <a:lnTo>
                  <a:pt x="693420" y="1005078"/>
                </a:lnTo>
                <a:lnTo>
                  <a:pt x="731558" y="1028128"/>
                </a:lnTo>
                <a:lnTo>
                  <a:pt x="771613" y="1048080"/>
                </a:lnTo>
                <a:lnTo>
                  <a:pt x="813447" y="1064780"/>
                </a:lnTo>
                <a:lnTo>
                  <a:pt x="856869" y="1078052"/>
                </a:lnTo>
                <a:lnTo>
                  <a:pt x="901725" y="1087742"/>
                </a:lnTo>
                <a:lnTo>
                  <a:pt x="947864" y="1093673"/>
                </a:lnTo>
                <a:lnTo>
                  <a:pt x="995083" y="1095692"/>
                </a:lnTo>
                <a:lnTo>
                  <a:pt x="1042327" y="1093673"/>
                </a:lnTo>
                <a:lnTo>
                  <a:pt x="1088453" y="1087742"/>
                </a:lnTo>
                <a:lnTo>
                  <a:pt x="1133309" y="1078052"/>
                </a:lnTo>
                <a:lnTo>
                  <a:pt x="1176743" y="1064780"/>
                </a:lnTo>
                <a:lnTo>
                  <a:pt x="1218565" y="1048080"/>
                </a:lnTo>
                <a:lnTo>
                  <a:pt x="1258633" y="1028128"/>
                </a:lnTo>
                <a:lnTo>
                  <a:pt x="1296758" y="1005078"/>
                </a:lnTo>
                <a:lnTo>
                  <a:pt x="1332788" y="979119"/>
                </a:lnTo>
                <a:lnTo>
                  <a:pt x="1366558" y="950391"/>
                </a:lnTo>
                <a:lnTo>
                  <a:pt x="1397901" y="919073"/>
                </a:lnTo>
                <a:lnTo>
                  <a:pt x="1426641" y="885317"/>
                </a:lnTo>
                <a:lnTo>
                  <a:pt x="1452626" y="849312"/>
                </a:lnTo>
                <a:lnTo>
                  <a:pt x="1475689" y="811199"/>
                </a:lnTo>
                <a:lnTo>
                  <a:pt x="1495653" y="771169"/>
                </a:lnTo>
                <a:lnTo>
                  <a:pt x="1512354" y="729373"/>
                </a:lnTo>
                <a:lnTo>
                  <a:pt x="1525638" y="685965"/>
                </a:lnTo>
                <a:lnTo>
                  <a:pt x="1535328" y="641134"/>
                </a:lnTo>
                <a:lnTo>
                  <a:pt x="1541272" y="595033"/>
                </a:lnTo>
                <a:lnTo>
                  <a:pt x="1543278" y="547827"/>
                </a:lnTo>
                <a:close/>
              </a:path>
              <a:path w="2047875" h="1995804">
                <a:moveTo>
                  <a:pt x="2047875" y="1770989"/>
                </a:moveTo>
                <a:lnTo>
                  <a:pt x="2046249" y="1721840"/>
                </a:lnTo>
                <a:lnTo>
                  <a:pt x="2041423" y="1673567"/>
                </a:lnTo>
                <a:lnTo>
                  <a:pt x="2033498" y="1626285"/>
                </a:lnTo>
                <a:lnTo>
                  <a:pt x="2022602" y="1580070"/>
                </a:lnTo>
                <a:lnTo>
                  <a:pt x="2008809" y="1535049"/>
                </a:lnTo>
                <a:lnTo>
                  <a:pt x="1992249" y="1491310"/>
                </a:lnTo>
                <a:lnTo>
                  <a:pt x="1972995" y="1448955"/>
                </a:lnTo>
                <a:lnTo>
                  <a:pt x="1951189" y="1408112"/>
                </a:lnTo>
                <a:lnTo>
                  <a:pt x="1926894" y="1368856"/>
                </a:lnTo>
                <a:lnTo>
                  <a:pt x="1900250" y="1331302"/>
                </a:lnTo>
                <a:lnTo>
                  <a:pt x="1871345" y="1295565"/>
                </a:lnTo>
                <a:lnTo>
                  <a:pt x="1840280" y="1261732"/>
                </a:lnTo>
                <a:lnTo>
                  <a:pt x="1807159" y="1229906"/>
                </a:lnTo>
                <a:lnTo>
                  <a:pt x="1772081" y="1200200"/>
                </a:lnTo>
                <a:lnTo>
                  <a:pt x="1735162" y="1172718"/>
                </a:lnTo>
                <a:lnTo>
                  <a:pt x="1696504" y="1147546"/>
                </a:lnTo>
                <a:lnTo>
                  <a:pt x="1656207" y="1124813"/>
                </a:lnTo>
                <a:lnTo>
                  <a:pt x="1614373" y="1104607"/>
                </a:lnTo>
                <a:lnTo>
                  <a:pt x="1571117" y="1087031"/>
                </a:lnTo>
                <a:lnTo>
                  <a:pt x="1526527" y="1072197"/>
                </a:lnTo>
                <a:lnTo>
                  <a:pt x="1480705" y="1060196"/>
                </a:lnTo>
                <a:lnTo>
                  <a:pt x="1433779" y="1051140"/>
                </a:lnTo>
                <a:lnTo>
                  <a:pt x="1385824" y="1045146"/>
                </a:lnTo>
                <a:lnTo>
                  <a:pt x="1344155" y="1075270"/>
                </a:lnTo>
                <a:lnTo>
                  <a:pt x="1300048" y="1102029"/>
                </a:lnTo>
                <a:lnTo>
                  <a:pt x="1253718" y="1125207"/>
                </a:lnTo>
                <a:lnTo>
                  <a:pt x="1205331" y="1144600"/>
                </a:lnTo>
                <a:lnTo>
                  <a:pt x="1155077" y="1160030"/>
                </a:lnTo>
                <a:lnTo>
                  <a:pt x="1103172" y="1171295"/>
                </a:lnTo>
                <a:lnTo>
                  <a:pt x="1049769" y="1178204"/>
                </a:lnTo>
                <a:lnTo>
                  <a:pt x="995083" y="1180541"/>
                </a:lnTo>
                <a:lnTo>
                  <a:pt x="941743" y="1178318"/>
                </a:lnTo>
                <a:lnTo>
                  <a:pt x="889609" y="1171752"/>
                </a:lnTo>
                <a:lnTo>
                  <a:pt x="838873" y="1161034"/>
                </a:lnTo>
                <a:lnTo>
                  <a:pt x="789711" y="1146327"/>
                </a:lnTo>
                <a:lnTo>
                  <a:pt x="742302" y="1127836"/>
                </a:lnTo>
                <a:lnTo>
                  <a:pt x="696810" y="1105738"/>
                </a:lnTo>
                <a:lnTo>
                  <a:pt x="653440" y="1080185"/>
                </a:lnTo>
                <a:lnTo>
                  <a:pt x="612343" y="1051394"/>
                </a:lnTo>
                <a:lnTo>
                  <a:pt x="565531" y="1060538"/>
                </a:lnTo>
                <a:lnTo>
                  <a:pt x="519836" y="1072616"/>
                </a:lnTo>
                <a:lnTo>
                  <a:pt x="475361" y="1087513"/>
                </a:lnTo>
                <a:lnTo>
                  <a:pt x="432206" y="1105154"/>
                </a:lnTo>
                <a:lnTo>
                  <a:pt x="390499" y="1125397"/>
                </a:lnTo>
                <a:lnTo>
                  <a:pt x="350316" y="1148168"/>
                </a:lnTo>
                <a:lnTo>
                  <a:pt x="311759" y="1173353"/>
                </a:lnTo>
                <a:lnTo>
                  <a:pt x="274955" y="1200848"/>
                </a:lnTo>
                <a:lnTo>
                  <a:pt x="239979" y="1230553"/>
                </a:lnTo>
                <a:lnTo>
                  <a:pt x="206959" y="1262367"/>
                </a:lnTo>
                <a:lnTo>
                  <a:pt x="175983" y="1296187"/>
                </a:lnTo>
                <a:lnTo>
                  <a:pt x="147167" y="1331899"/>
                </a:lnTo>
                <a:lnTo>
                  <a:pt x="120599" y="1369415"/>
                </a:lnTo>
                <a:lnTo>
                  <a:pt x="96393" y="1408633"/>
                </a:lnTo>
                <a:lnTo>
                  <a:pt x="74637" y="1449438"/>
                </a:lnTo>
                <a:lnTo>
                  <a:pt x="55460" y="1491729"/>
                </a:lnTo>
                <a:lnTo>
                  <a:pt x="38950" y="1535404"/>
                </a:lnTo>
                <a:lnTo>
                  <a:pt x="25196" y="1580362"/>
                </a:lnTo>
                <a:lnTo>
                  <a:pt x="14338" y="1626501"/>
                </a:lnTo>
                <a:lnTo>
                  <a:pt x="6438" y="1673720"/>
                </a:lnTo>
                <a:lnTo>
                  <a:pt x="1625" y="1721916"/>
                </a:lnTo>
                <a:lnTo>
                  <a:pt x="0" y="1770989"/>
                </a:lnTo>
                <a:lnTo>
                  <a:pt x="1689" y="1817928"/>
                </a:lnTo>
                <a:lnTo>
                  <a:pt x="6667" y="1858352"/>
                </a:lnTo>
                <a:lnTo>
                  <a:pt x="26060" y="1921243"/>
                </a:lnTo>
                <a:lnTo>
                  <a:pt x="57340" y="1962886"/>
                </a:lnTo>
                <a:lnTo>
                  <a:pt x="99618" y="1986495"/>
                </a:lnTo>
                <a:lnTo>
                  <a:pt x="152031" y="1995271"/>
                </a:lnTo>
                <a:lnTo>
                  <a:pt x="181762" y="1995106"/>
                </a:lnTo>
                <a:lnTo>
                  <a:pt x="247738" y="1987689"/>
                </a:lnTo>
                <a:lnTo>
                  <a:pt x="321678" y="1973491"/>
                </a:lnTo>
                <a:lnTo>
                  <a:pt x="445617" y="1946503"/>
                </a:lnTo>
                <a:lnTo>
                  <a:pt x="489966" y="1937600"/>
                </a:lnTo>
                <a:lnTo>
                  <a:pt x="535660" y="1929409"/>
                </a:lnTo>
                <a:lnTo>
                  <a:pt x="582574" y="1922348"/>
                </a:lnTo>
                <a:lnTo>
                  <a:pt x="630605" y="1916811"/>
                </a:lnTo>
                <a:lnTo>
                  <a:pt x="679665" y="1913178"/>
                </a:lnTo>
                <a:lnTo>
                  <a:pt x="729615" y="1911883"/>
                </a:lnTo>
                <a:lnTo>
                  <a:pt x="1318221" y="1911883"/>
                </a:lnTo>
                <a:lnTo>
                  <a:pt x="1368171" y="1913178"/>
                </a:lnTo>
                <a:lnTo>
                  <a:pt x="1417231" y="1916811"/>
                </a:lnTo>
                <a:lnTo>
                  <a:pt x="1465275" y="1922348"/>
                </a:lnTo>
                <a:lnTo>
                  <a:pt x="1512189" y="1929409"/>
                </a:lnTo>
                <a:lnTo>
                  <a:pt x="1557883" y="1937600"/>
                </a:lnTo>
                <a:lnTo>
                  <a:pt x="1602232" y="1946503"/>
                </a:lnTo>
                <a:lnTo>
                  <a:pt x="1726184" y="1973491"/>
                </a:lnTo>
                <a:lnTo>
                  <a:pt x="1764093" y="1981238"/>
                </a:lnTo>
                <a:lnTo>
                  <a:pt x="1800123" y="1987689"/>
                </a:lnTo>
                <a:lnTo>
                  <a:pt x="1834172" y="1992452"/>
                </a:lnTo>
                <a:lnTo>
                  <a:pt x="1866112" y="1995106"/>
                </a:lnTo>
                <a:lnTo>
                  <a:pt x="1895843" y="1995271"/>
                </a:lnTo>
                <a:lnTo>
                  <a:pt x="1923262" y="1992541"/>
                </a:lnTo>
                <a:lnTo>
                  <a:pt x="1970722" y="1976742"/>
                </a:lnTo>
                <a:lnTo>
                  <a:pt x="2007603" y="1944522"/>
                </a:lnTo>
                <a:lnTo>
                  <a:pt x="2033054" y="1892655"/>
                </a:lnTo>
                <a:lnTo>
                  <a:pt x="2046198" y="1817928"/>
                </a:lnTo>
                <a:lnTo>
                  <a:pt x="2047875" y="1770989"/>
                </a:lnTo>
                <a:close/>
              </a:path>
            </a:pathLst>
          </a:custGeom>
          <a:solidFill>
            <a:srgbClr val="3B2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67523" y="686887"/>
            <a:ext cx="393572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Entonces...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3587" y="3915714"/>
            <a:ext cx="4798695" cy="238206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382395">
              <a:lnSpc>
                <a:spcPct val="100000"/>
              </a:lnSpc>
              <a:spcBef>
                <a:spcPts val="755"/>
              </a:spcBef>
            </a:pP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3300" b="1" spc="-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5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1: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12700" indent="480695">
              <a:lnSpc>
                <a:spcPts val="4620"/>
              </a:lnSpc>
              <a:spcBef>
                <a:spcPts val="260"/>
              </a:spcBef>
            </a:pPr>
            <a:r>
              <a:rPr sz="33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sola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persona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(profesor)</a:t>
            </a:r>
            <a:r>
              <a:rPr sz="33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será</a:t>
            </a:r>
            <a:r>
              <a:rPr sz="33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quien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57175">
              <a:lnSpc>
                <a:spcPct val="100000"/>
              </a:lnSpc>
              <a:spcBef>
                <a:spcPts val="395"/>
              </a:spcBef>
            </a:pPr>
            <a:r>
              <a:rPr sz="33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decida</a:t>
            </a:r>
            <a:r>
              <a:rPr sz="33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3300" b="1" spc="-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429" y="3915714"/>
            <a:ext cx="4843780" cy="23509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755"/>
              </a:spcBef>
            </a:pP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3300" b="1" spc="-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3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2: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 indent="-635" algn="ctr">
              <a:lnSpc>
                <a:spcPts val="4620"/>
              </a:lnSpc>
              <a:spcBef>
                <a:spcPts val="100"/>
              </a:spcBef>
            </a:pPr>
            <a:r>
              <a:rPr sz="3300" b="1" spc="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deciden </a:t>
            </a:r>
            <a:r>
              <a:rPr sz="33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selecto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estudiantes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56100" y="3915714"/>
            <a:ext cx="3726815" cy="237236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755"/>
              </a:spcBef>
            </a:pP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3300" b="1" spc="-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2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3: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ts val="4620"/>
              </a:lnSpc>
              <a:spcBef>
                <a:spcPts val="100"/>
              </a:spcBef>
            </a:pPr>
            <a:r>
              <a:rPr sz="3300" b="1" spc="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33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  <a:r>
              <a:rPr sz="33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decidimos</a:t>
            </a:r>
            <a:r>
              <a:rPr sz="3300" b="1" spc="-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entre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3102" y="2533725"/>
            <a:ext cx="7981950" cy="790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b="1" spc="39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¿Cuál</a:t>
            </a:r>
            <a:r>
              <a:rPr sz="5000" b="1" spc="-2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0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5000" b="1" spc="-2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0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escogen?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7790" y="2942294"/>
            <a:ext cx="6490335" cy="6490335"/>
            <a:chOff x="1887790" y="2942294"/>
            <a:chExt cx="6490335" cy="6490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7790" y="2942294"/>
              <a:ext cx="6490100" cy="6490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9814" y="3232523"/>
              <a:ext cx="1981199" cy="1819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3180" y="5225950"/>
              <a:ext cx="2047874" cy="1924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0845" y="7526821"/>
              <a:ext cx="1714499" cy="18002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38153" y="3488278"/>
              <a:ext cx="1652905" cy="1655445"/>
            </a:xfrm>
            <a:custGeom>
              <a:avLst/>
              <a:gdLst/>
              <a:ahLst/>
              <a:cxnLst/>
              <a:rect l="l" t="t" r="r" b="b"/>
              <a:pathLst>
                <a:path w="1652904" h="1655445">
                  <a:moveTo>
                    <a:pt x="1652676" y="1655235"/>
                  </a:moveTo>
                  <a:lnTo>
                    <a:pt x="0" y="1655235"/>
                  </a:lnTo>
                  <a:lnTo>
                    <a:pt x="0" y="0"/>
                  </a:lnTo>
                  <a:lnTo>
                    <a:pt x="1652676" y="0"/>
                  </a:lnTo>
                  <a:lnTo>
                    <a:pt x="1652676" y="1655235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85902" y="3466070"/>
              <a:ext cx="1688464" cy="1655445"/>
            </a:xfrm>
            <a:custGeom>
              <a:avLst/>
              <a:gdLst/>
              <a:ahLst/>
              <a:cxnLst/>
              <a:rect l="l" t="t" r="r" b="b"/>
              <a:pathLst>
                <a:path w="1688465" h="1655445">
                  <a:moveTo>
                    <a:pt x="1688164" y="1655235"/>
                  </a:moveTo>
                  <a:lnTo>
                    <a:pt x="0" y="1655235"/>
                  </a:lnTo>
                  <a:lnTo>
                    <a:pt x="0" y="0"/>
                  </a:lnTo>
                  <a:lnTo>
                    <a:pt x="1652676" y="0"/>
                  </a:lnTo>
                  <a:lnTo>
                    <a:pt x="1688164" y="165523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5508" y="3270571"/>
              <a:ext cx="182880" cy="436245"/>
            </a:xfrm>
            <a:custGeom>
              <a:avLst/>
              <a:gdLst/>
              <a:ahLst/>
              <a:cxnLst/>
              <a:rect l="l" t="t" r="r" b="b"/>
              <a:pathLst>
                <a:path w="182879" h="436245">
                  <a:moveTo>
                    <a:pt x="25458" y="435643"/>
                  </a:moveTo>
                  <a:lnTo>
                    <a:pt x="24932" y="435643"/>
                  </a:lnTo>
                  <a:lnTo>
                    <a:pt x="458" y="419215"/>
                  </a:lnTo>
                  <a:lnTo>
                    <a:pt x="143" y="419034"/>
                  </a:lnTo>
                  <a:lnTo>
                    <a:pt x="1273" y="19077"/>
                  </a:lnTo>
                  <a:lnTo>
                    <a:pt x="3346" y="17398"/>
                  </a:lnTo>
                  <a:lnTo>
                    <a:pt x="27087" y="27759"/>
                  </a:lnTo>
                  <a:lnTo>
                    <a:pt x="27709" y="28086"/>
                  </a:lnTo>
                  <a:lnTo>
                    <a:pt x="28332" y="28086"/>
                  </a:lnTo>
                  <a:lnTo>
                    <a:pt x="67987" y="5108"/>
                  </a:lnTo>
                  <a:lnTo>
                    <a:pt x="68705" y="5108"/>
                  </a:lnTo>
                  <a:lnTo>
                    <a:pt x="109286" y="32445"/>
                  </a:lnTo>
                  <a:lnTo>
                    <a:pt x="110116" y="32445"/>
                  </a:lnTo>
                  <a:lnTo>
                    <a:pt x="110946" y="31836"/>
                  </a:lnTo>
                  <a:lnTo>
                    <a:pt x="145150" y="111"/>
                  </a:lnTo>
                  <a:lnTo>
                    <a:pt x="145900" y="0"/>
                  </a:lnTo>
                  <a:lnTo>
                    <a:pt x="182427" y="17188"/>
                  </a:lnTo>
                  <a:lnTo>
                    <a:pt x="182746" y="17652"/>
                  </a:lnTo>
                  <a:lnTo>
                    <a:pt x="181349" y="417392"/>
                  </a:lnTo>
                  <a:lnTo>
                    <a:pt x="179864" y="417776"/>
                  </a:lnTo>
                  <a:lnTo>
                    <a:pt x="162950" y="396188"/>
                  </a:lnTo>
                  <a:lnTo>
                    <a:pt x="162440" y="396092"/>
                  </a:lnTo>
                  <a:lnTo>
                    <a:pt x="101464" y="424827"/>
                  </a:lnTo>
                  <a:lnTo>
                    <a:pt x="101017" y="425113"/>
                  </a:lnTo>
                  <a:lnTo>
                    <a:pt x="100570" y="425113"/>
                  </a:lnTo>
                  <a:lnTo>
                    <a:pt x="100123" y="424827"/>
                  </a:lnTo>
                  <a:lnTo>
                    <a:pt x="66710" y="395538"/>
                  </a:lnTo>
                  <a:lnTo>
                    <a:pt x="66151" y="395538"/>
                  </a:lnTo>
                  <a:lnTo>
                    <a:pt x="25985" y="435236"/>
                  </a:lnTo>
                  <a:lnTo>
                    <a:pt x="25458" y="435643"/>
                  </a:lnTo>
                  <a:close/>
                </a:path>
              </a:pathLst>
            </a:custGeom>
            <a:solidFill>
              <a:srgbClr val="FFDA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5507" y="5330383"/>
              <a:ext cx="2098675" cy="1819275"/>
            </a:xfrm>
            <a:custGeom>
              <a:avLst/>
              <a:gdLst/>
              <a:ahLst/>
              <a:cxnLst/>
              <a:rect l="l" t="t" r="r" b="b"/>
              <a:pathLst>
                <a:path w="2098675" h="1819275">
                  <a:moveTo>
                    <a:pt x="1573813" y="1818928"/>
                  </a:moveTo>
                  <a:lnTo>
                    <a:pt x="524622" y="1818928"/>
                  </a:lnTo>
                  <a:lnTo>
                    <a:pt x="0" y="909464"/>
                  </a:lnTo>
                  <a:lnTo>
                    <a:pt x="524622" y="0"/>
                  </a:lnTo>
                  <a:lnTo>
                    <a:pt x="1573813" y="0"/>
                  </a:lnTo>
                  <a:lnTo>
                    <a:pt x="2098436" y="909464"/>
                  </a:lnTo>
                  <a:lnTo>
                    <a:pt x="1573813" y="181892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9704" y="5309667"/>
              <a:ext cx="2098675" cy="1819275"/>
            </a:xfrm>
            <a:custGeom>
              <a:avLst/>
              <a:gdLst/>
              <a:ahLst/>
              <a:cxnLst/>
              <a:rect l="l" t="t" r="r" b="b"/>
              <a:pathLst>
                <a:path w="2098675" h="1819275">
                  <a:moveTo>
                    <a:pt x="1573813" y="1818928"/>
                  </a:moveTo>
                  <a:lnTo>
                    <a:pt x="524622" y="1818928"/>
                  </a:lnTo>
                  <a:lnTo>
                    <a:pt x="0" y="909464"/>
                  </a:lnTo>
                  <a:lnTo>
                    <a:pt x="524622" y="0"/>
                  </a:lnTo>
                  <a:lnTo>
                    <a:pt x="1573813" y="0"/>
                  </a:lnTo>
                  <a:lnTo>
                    <a:pt x="2098436" y="909464"/>
                  </a:lnTo>
                  <a:lnTo>
                    <a:pt x="1573813" y="1818928"/>
                  </a:lnTo>
                  <a:close/>
                </a:path>
              </a:pathLst>
            </a:custGeom>
            <a:solidFill>
              <a:srgbClr val="828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9788" y="5227111"/>
              <a:ext cx="438784" cy="165100"/>
            </a:xfrm>
            <a:custGeom>
              <a:avLst/>
              <a:gdLst/>
              <a:ahLst/>
              <a:cxnLst/>
              <a:rect l="l" t="t" r="r" b="b"/>
              <a:pathLst>
                <a:path w="438785" h="165100">
                  <a:moveTo>
                    <a:pt x="21566" y="164956"/>
                  </a:moveTo>
                  <a:lnTo>
                    <a:pt x="21234" y="164731"/>
                  </a:lnTo>
                  <a:lnTo>
                    <a:pt x="20914" y="163770"/>
                  </a:lnTo>
                  <a:lnTo>
                    <a:pt x="21045" y="163390"/>
                  </a:lnTo>
                  <a:lnTo>
                    <a:pt x="42006" y="148525"/>
                  </a:lnTo>
                  <a:lnTo>
                    <a:pt x="42098" y="148086"/>
                  </a:lnTo>
                  <a:lnTo>
                    <a:pt x="12245" y="95414"/>
                  </a:lnTo>
                  <a:lnTo>
                    <a:pt x="11934" y="95011"/>
                  </a:lnTo>
                  <a:lnTo>
                    <a:pt x="11934" y="94608"/>
                  </a:lnTo>
                  <a:lnTo>
                    <a:pt x="40353" y="64972"/>
                  </a:lnTo>
                  <a:lnTo>
                    <a:pt x="40913" y="64478"/>
                  </a:lnTo>
                  <a:lnTo>
                    <a:pt x="40913" y="63983"/>
                  </a:lnTo>
                  <a:lnTo>
                    <a:pt x="441" y="29695"/>
                  </a:lnTo>
                  <a:lnTo>
                    <a:pt x="0" y="29237"/>
                  </a:lnTo>
                  <a:lnTo>
                    <a:pt x="0" y="28779"/>
                  </a:lnTo>
                  <a:lnTo>
                    <a:pt x="441" y="28321"/>
                  </a:lnTo>
                  <a:lnTo>
                    <a:pt x="16033" y="7111"/>
                  </a:lnTo>
                  <a:lnTo>
                    <a:pt x="16238" y="6663"/>
                  </a:lnTo>
                  <a:lnTo>
                    <a:pt x="16586" y="6461"/>
                  </a:lnTo>
                  <a:lnTo>
                    <a:pt x="417242" y="0"/>
                  </a:lnTo>
                  <a:lnTo>
                    <a:pt x="417708" y="243"/>
                  </a:lnTo>
                  <a:lnTo>
                    <a:pt x="418363" y="1263"/>
                  </a:lnTo>
                  <a:lnTo>
                    <a:pt x="418391" y="1788"/>
                  </a:lnTo>
                  <a:lnTo>
                    <a:pt x="408111" y="23266"/>
                  </a:lnTo>
                  <a:lnTo>
                    <a:pt x="408111" y="23815"/>
                  </a:lnTo>
                  <a:lnTo>
                    <a:pt x="408402" y="24365"/>
                  </a:lnTo>
                  <a:lnTo>
                    <a:pt x="431755" y="57975"/>
                  </a:lnTo>
                  <a:lnTo>
                    <a:pt x="431755" y="58616"/>
                  </a:lnTo>
                  <a:lnTo>
                    <a:pt x="405712" y="93821"/>
                  </a:lnTo>
                  <a:lnTo>
                    <a:pt x="405063" y="94535"/>
                  </a:lnTo>
                  <a:lnTo>
                    <a:pt x="405063" y="95249"/>
                  </a:lnTo>
                  <a:lnTo>
                    <a:pt x="405712" y="95964"/>
                  </a:lnTo>
                  <a:lnTo>
                    <a:pt x="438087" y="125217"/>
                  </a:lnTo>
                  <a:lnTo>
                    <a:pt x="438197" y="125877"/>
                  </a:lnTo>
                  <a:lnTo>
                    <a:pt x="421613" y="158149"/>
                  </a:lnTo>
                  <a:lnTo>
                    <a:pt x="421137" y="158443"/>
                  </a:lnTo>
                  <a:lnTo>
                    <a:pt x="21566" y="164956"/>
                  </a:lnTo>
                  <a:close/>
                </a:path>
              </a:pathLst>
            </a:custGeom>
            <a:solidFill>
              <a:srgbClr val="FBED2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3180" y="7526821"/>
              <a:ext cx="2247899" cy="165734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32658" y="686887"/>
            <a:ext cx="7221342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Mural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18049" y="4068959"/>
            <a:ext cx="7236397" cy="2942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0"/>
              </a:spcBef>
            </a:pP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necesitan </a:t>
            </a:r>
            <a:r>
              <a:rPr sz="33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 </a:t>
            </a:r>
            <a:r>
              <a:rPr sz="33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sentirse </a:t>
            </a:r>
            <a:r>
              <a:rPr sz="3300" b="1" spc="1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cómodos/as</a:t>
            </a:r>
            <a:r>
              <a:rPr sz="33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33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seguros/as</a:t>
            </a:r>
            <a:r>
              <a:rPr sz="33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hablar </a:t>
            </a:r>
            <a:r>
              <a:rPr sz="33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sobre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asuntos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relacionados </a:t>
            </a:r>
            <a:r>
              <a:rPr sz="3300" b="1" spc="2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 </a:t>
            </a:r>
            <a:r>
              <a:rPr sz="33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3300" b="1" spc="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democracia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 </a:t>
            </a:r>
            <a:r>
              <a:rPr sz="33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política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sz="33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sz="3300" b="1" spc="-1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aula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clase?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060" y="2412269"/>
            <a:ext cx="15230475" cy="3746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0" b="1" spc="3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sz="5500" b="1" spc="-3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terminar...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15900"/>
              </a:lnSpc>
              <a:spcBef>
                <a:spcPts val="7650"/>
              </a:spcBef>
            </a:pPr>
            <a:r>
              <a:rPr sz="5500" b="1" spc="2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¿Están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5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forma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cómo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 </a:t>
            </a:r>
            <a:r>
              <a:rPr sz="5500" b="1" spc="-19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tomó </a:t>
            </a:r>
            <a:r>
              <a:rPr sz="5500" b="1" spc="3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5500" b="1" spc="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decisión </a:t>
            </a:r>
            <a:r>
              <a:rPr sz="5500" b="1" spc="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5500" b="1" spc="2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construir </a:t>
            </a:r>
            <a:r>
              <a:rPr sz="5500" b="1" spc="229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5500" b="1" spc="2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acuerdos?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05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4611" y="4641882"/>
            <a:ext cx="576135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empezar...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08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s multimedia en línea 9" descr="Voto Estudiantil 2022">
            <a:hlinkClick r:id="" action="ppaction://media"/>
            <a:extLst>
              <a:ext uri="{FF2B5EF4-FFF2-40B4-BE49-F238E27FC236}">
                <a16:creationId xmlns:a16="http://schemas.microsoft.com/office/drawing/2014/main" id="{2E4340CD-FEC1-BA48-8462-2CF38B6879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2291" y="2057401"/>
            <a:ext cx="10972799" cy="619963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1"/>
            <a:ext cx="6458585" cy="10287000"/>
            <a:chOff x="0" y="1"/>
            <a:chExt cx="6458585" cy="1028700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6458187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022" y="3236803"/>
              <a:ext cx="4895849" cy="6019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103772"/>
              <a:ext cx="1371599" cy="1181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"/>
              <a:ext cx="1876424" cy="119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8612" y="809621"/>
            <a:ext cx="492188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5080" indent="-224790">
              <a:lnSpc>
                <a:spcPct val="115900"/>
              </a:lnSpc>
              <a:spcBef>
                <a:spcPts val="100"/>
              </a:spcBef>
            </a:pPr>
            <a:r>
              <a:rPr b="1" spc="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b="1" spc="-33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es</a:t>
            </a:r>
            <a:r>
              <a:rPr b="1" spc="-33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Voto </a:t>
            </a:r>
            <a:r>
              <a:rPr b="1" spc="-192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4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Estudiantil?</a:t>
            </a: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0624" y="9440407"/>
            <a:ext cx="2857499" cy="514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2653"/>
            <a:ext cx="10073763" cy="9582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852" y="892742"/>
            <a:ext cx="5667374" cy="30765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2359" y="5750902"/>
            <a:ext cx="8067674" cy="45338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96400" y="4365433"/>
            <a:ext cx="8579592" cy="406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95"/>
              </a:spcBef>
              <a:tabLst>
                <a:tab pos="5362575" algn="l"/>
              </a:tabLst>
            </a:pPr>
            <a:r>
              <a:rPr lang="es-ES" sz="3300" b="1" spc="180" dirty="0">
                <a:solidFill>
                  <a:srgbClr val="313C98"/>
                </a:solidFill>
                <a:ea typeface="Open Sans ExtraBold" pitchFamily="2" charset="0"/>
                <a:cs typeface="Calibri" panose="020F0502020204030204" pitchFamily="34" charset="0"/>
              </a:rPr>
              <a:t>Haces parte de las más de 1000 instituciones educativas en 24 territorios del país que actualmente están participando en</a:t>
            </a:r>
            <a:endParaRPr sz="4650" b="1" dirty="0">
              <a:ea typeface="Open Sans ExtraBold" pitchFamily="2" charset="0"/>
              <a:cs typeface="Calibri" panose="020F0502020204030204" pitchFamily="34" charset="0"/>
            </a:endParaRPr>
          </a:p>
          <a:p>
            <a:pPr marR="381635" algn="r">
              <a:lnSpc>
                <a:spcPct val="100000"/>
              </a:lnSpc>
            </a:pPr>
            <a:endParaRPr lang="es-ES" sz="5500" b="1" spc="580" dirty="0">
              <a:solidFill>
                <a:srgbClr val="313C98"/>
              </a:solidFill>
              <a:ea typeface="Open Sans ExtraBold" pitchFamily="2" charset="0"/>
              <a:cs typeface="Calibri" panose="020F0502020204030204" pitchFamily="34" charset="0"/>
            </a:endParaRPr>
          </a:p>
          <a:p>
            <a:pPr marR="381635" algn="r">
              <a:lnSpc>
                <a:spcPct val="100000"/>
              </a:lnSpc>
            </a:pPr>
            <a:r>
              <a:rPr sz="5500" b="1" spc="580" dirty="0">
                <a:solidFill>
                  <a:srgbClr val="313C98"/>
                </a:solidFill>
                <a:ea typeface="Open Sans ExtraBold" pitchFamily="2" charset="0"/>
                <a:cs typeface="Calibri" panose="020F0502020204030204" pitchFamily="34" charset="0"/>
              </a:rPr>
              <a:t>?</a:t>
            </a:r>
            <a:endParaRPr sz="5500" b="1" dirty="0"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19426" y="2104168"/>
            <a:ext cx="51720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25" dirty="0">
                <a:solidFill>
                  <a:srgbClr val="313C98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¿Sabías</a:t>
            </a:r>
            <a:r>
              <a:rPr b="1" spc="-365" dirty="0">
                <a:solidFill>
                  <a:srgbClr val="313C98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135" dirty="0">
                <a:solidFill>
                  <a:srgbClr val="313C98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que...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082" y="4641884"/>
            <a:ext cx="51822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27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¡Empecemos!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14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5733" y="3616796"/>
            <a:ext cx="3103245" cy="4292600"/>
            <a:chOff x="2345733" y="3616796"/>
            <a:chExt cx="3103245" cy="4292600"/>
          </a:xfrm>
        </p:grpSpPr>
        <p:sp>
          <p:nvSpPr>
            <p:cNvPr id="3" name="object 3"/>
            <p:cNvSpPr/>
            <p:nvPr/>
          </p:nvSpPr>
          <p:spPr>
            <a:xfrm>
              <a:off x="2640384" y="3616796"/>
              <a:ext cx="2674620" cy="2171700"/>
            </a:xfrm>
            <a:custGeom>
              <a:avLst/>
              <a:gdLst/>
              <a:ahLst/>
              <a:cxnLst/>
              <a:rect l="l" t="t" r="r" b="b"/>
              <a:pathLst>
                <a:path w="2674620" h="2171700">
                  <a:moveTo>
                    <a:pt x="1560812" y="241299"/>
                  </a:moveTo>
                  <a:lnTo>
                    <a:pt x="1260921" y="241299"/>
                  </a:lnTo>
                  <a:lnTo>
                    <a:pt x="1265462" y="228599"/>
                  </a:lnTo>
                  <a:lnTo>
                    <a:pt x="1267966" y="228599"/>
                  </a:lnTo>
                  <a:lnTo>
                    <a:pt x="1273819" y="215899"/>
                  </a:lnTo>
                  <a:lnTo>
                    <a:pt x="1281226" y="203199"/>
                  </a:lnTo>
                  <a:lnTo>
                    <a:pt x="1338234" y="203199"/>
                  </a:lnTo>
                  <a:lnTo>
                    <a:pt x="1345329" y="190499"/>
                  </a:lnTo>
                  <a:lnTo>
                    <a:pt x="1352289" y="177799"/>
                  </a:lnTo>
                  <a:lnTo>
                    <a:pt x="1355911" y="165099"/>
                  </a:lnTo>
                  <a:lnTo>
                    <a:pt x="1358289" y="139699"/>
                  </a:lnTo>
                  <a:lnTo>
                    <a:pt x="1361511" y="126999"/>
                  </a:lnTo>
                  <a:lnTo>
                    <a:pt x="1364667" y="114299"/>
                  </a:lnTo>
                  <a:lnTo>
                    <a:pt x="1365586" y="101599"/>
                  </a:lnTo>
                  <a:lnTo>
                    <a:pt x="1424278" y="101599"/>
                  </a:lnTo>
                  <a:lnTo>
                    <a:pt x="1431881" y="88899"/>
                  </a:lnTo>
                  <a:lnTo>
                    <a:pt x="1439617" y="63499"/>
                  </a:lnTo>
                  <a:lnTo>
                    <a:pt x="1444113" y="63499"/>
                  </a:lnTo>
                  <a:lnTo>
                    <a:pt x="1451454" y="50799"/>
                  </a:lnTo>
                  <a:lnTo>
                    <a:pt x="1473023" y="25399"/>
                  </a:lnTo>
                  <a:lnTo>
                    <a:pt x="1486519" y="12699"/>
                  </a:lnTo>
                  <a:lnTo>
                    <a:pt x="1500776" y="0"/>
                  </a:lnTo>
                  <a:lnTo>
                    <a:pt x="1616233" y="0"/>
                  </a:lnTo>
                  <a:lnTo>
                    <a:pt x="1630305" y="12699"/>
                  </a:lnTo>
                  <a:lnTo>
                    <a:pt x="1644034" y="38099"/>
                  </a:lnTo>
                  <a:lnTo>
                    <a:pt x="1655263" y="50799"/>
                  </a:lnTo>
                  <a:lnTo>
                    <a:pt x="1661835" y="76199"/>
                  </a:lnTo>
                  <a:lnTo>
                    <a:pt x="1662321" y="88899"/>
                  </a:lnTo>
                  <a:lnTo>
                    <a:pt x="1658857" y="114299"/>
                  </a:lnTo>
                  <a:lnTo>
                    <a:pt x="1654521" y="126999"/>
                  </a:lnTo>
                  <a:lnTo>
                    <a:pt x="1652392" y="139699"/>
                  </a:lnTo>
                  <a:lnTo>
                    <a:pt x="1622497" y="190499"/>
                  </a:lnTo>
                  <a:lnTo>
                    <a:pt x="1618624" y="190499"/>
                  </a:lnTo>
                  <a:lnTo>
                    <a:pt x="1608237" y="203199"/>
                  </a:lnTo>
                  <a:lnTo>
                    <a:pt x="1593189" y="215899"/>
                  </a:lnTo>
                  <a:lnTo>
                    <a:pt x="1575329" y="228599"/>
                  </a:lnTo>
                  <a:lnTo>
                    <a:pt x="1560812" y="241299"/>
                  </a:lnTo>
                  <a:close/>
                </a:path>
                <a:path w="2674620" h="2171700">
                  <a:moveTo>
                    <a:pt x="1417799" y="50799"/>
                  </a:moveTo>
                  <a:lnTo>
                    <a:pt x="1406390" y="50799"/>
                  </a:lnTo>
                  <a:lnTo>
                    <a:pt x="1412237" y="38099"/>
                  </a:lnTo>
                  <a:lnTo>
                    <a:pt x="1417799" y="50799"/>
                  </a:lnTo>
                  <a:close/>
                </a:path>
                <a:path w="2674620" h="2171700">
                  <a:moveTo>
                    <a:pt x="1419291" y="101599"/>
                  </a:moveTo>
                  <a:lnTo>
                    <a:pt x="1364467" y="101599"/>
                  </a:lnTo>
                  <a:lnTo>
                    <a:pt x="1361511" y="88899"/>
                  </a:lnTo>
                  <a:lnTo>
                    <a:pt x="1360504" y="76199"/>
                  </a:lnTo>
                  <a:lnTo>
                    <a:pt x="1363705" y="76199"/>
                  </a:lnTo>
                  <a:lnTo>
                    <a:pt x="1369024" y="63499"/>
                  </a:lnTo>
                  <a:lnTo>
                    <a:pt x="1374370" y="63499"/>
                  </a:lnTo>
                  <a:lnTo>
                    <a:pt x="1379343" y="50799"/>
                  </a:lnTo>
                  <a:lnTo>
                    <a:pt x="1427001" y="50799"/>
                  </a:lnTo>
                  <a:lnTo>
                    <a:pt x="1423426" y="63499"/>
                  </a:lnTo>
                  <a:lnTo>
                    <a:pt x="1419402" y="88899"/>
                  </a:lnTo>
                  <a:lnTo>
                    <a:pt x="1419291" y="101599"/>
                  </a:lnTo>
                  <a:close/>
                </a:path>
                <a:path w="2674620" h="2171700">
                  <a:moveTo>
                    <a:pt x="1513167" y="253999"/>
                  </a:moveTo>
                  <a:lnTo>
                    <a:pt x="1233788" y="253999"/>
                  </a:lnTo>
                  <a:lnTo>
                    <a:pt x="1248955" y="241299"/>
                  </a:lnTo>
                  <a:lnTo>
                    <a:pt x="1536440" y="241299"/>
                  </a:lnTo>
                  <a:lnTo>
                    <a:pt x="1513167" y="253999"/>
                  </a:lnTo>
                  <a:close/>
                </a:path>
                <a:path w="2674620" h="2171700">
                  <a:moveTo>
                    <a:pt x="1382532" y="330199"/>
                  </a:moveTo>
                  <a:lnTo>
                    <a:pt x="1101700" y="330199"/>
                  </a:lnTo>
                  <a:lnTo>
                    <a:pt x="1113764" y="317499"/>
                  </a:lnTo>
                  <a:lnTo>
                    <a:pt x="1126845" y="317499"/>
                  </a:lnTo>
                  <a:lnTo>
                    <a:pt x="1140367" y="304799"/>
                  </a:lnTo>
                  <a:lnTo>
                    <a:pt x="1154182" y="304799"/>
                  </a:lnTo>
                  <a:lnTo>
                    <a:pt x="1168144" y="292099"/>
                  </a:lnTo>
                  <a:lnTo>
                    <a:pt x="1178930" y="279399"/>
                  </a:lnTo>
                  <a:lnTo>
                    <a:pt x="1191766" y="279399"/>
                  </a:lnTo>
                  <a:lnTo>
                    <a:pt x="1200791" y="266699"/>
                  </a:lnTo>
                  <a:lnTo>
                    <a:pt x="1211606" y="253999"/>
                  </a:lnTo>
                  <a:lnTo>
                    <a:pt x="1489897" y="253999"/>
                  </a:lnTo>
                  <a:lnTo>
                    <a:pt x="1477258" y="266699"/>
                  </a:lnTo>
                  <a:lnTo>
                    <a:pt x="1426188" y="266699"/>
                  </a:lnTo>
                  <a:lnTo>
                    <a:pt x="1410787" y="279399"/>
                  </a:lnTo>
                  <a:lnTo>
                    <a:pt x="1400926" y="292099"/>
                  </a:lnTo>
                  <a:lnTo>
                    <a:pt x="1391642" y="304799"/>
                  </a:lnTo>
                  <a:lnTo>
                    <a:pt x="1382532" y="330199"/>
                  </a:lnTo>
                  <a:close/>
                </a:path>
                <a:path w="2674620" h="2171700">
                  <a:moveTo>
                    <a:pt x="1327298" y="419099"/>
                  </a:moveTo>
                  <a:lnTo>
                    <a:pt x="856364" y="419099"/>
                  </a:lnTo>
                  <a:lnTo>
                    <a:pt x="863597" y="406399"/>
                  </a:lnTo>
                  <a:lnTo>
                    <a:pt x="873960" y="406399"/>
                  </a:lnTo>
                  <a:lnTo>
                    <a:pt x="885929" y="393699"/>
                  </a:lnTo>
                  <a:lnTo>
                    <a:pt x="895273" y="393699"/>
                  </a:lnTo>
                  <a:lnTo>
                    <a:pt x="897762" y="380999"/>
                  </a:lnTo>
                  <a:lnTo>
                    <a:pt x="898192" y="368299"/>
                  </a:lnTo>
                  <a:lnTo>
                    <a:pt x="901096" y="355599"/>
                  </a:lnTo>
                  <a:lnTo>
                    <a:pt x="901953" y="355599"/>
                  </a:lnTo>
                  <a:lnTo>
                    <a:pt x="896244" y="342899"/>
                  </a:lnTo>
                  <a:lnTo>
                    <a:pt x="891134" y="317499"/>
                  </a:lnTo>
                  <a:lnTo>
                    <a:pt x="910650" y="317499"/>
                  </a:lnTo>
                  <a:lnTo>
                    <a:pt x="933541" y="292099"/>
                  </a:lnTo>
                  <a:lnTo>
                    <a:pt x="952157" y="279399"/>
                  </a:lnTo>
                  <a:lnTo>
                    <a:pt x="958975" y="292099"/>
                  </a:lnTo>
                  <a:lnTo>
                    <a:pt x="960847" y="304799"/>
                  </a:lnTo>
                  <a:lnTo>
                    <a:pt x="964622" y="317499"/>
                  </a:lnTo>
                  <a:lnTo>
                    <a:pt x="971167" y="330199"/>
                  </a:lnTo>
                  <a:lnTo>
                    <a:pt x="1382532" y="330199"/>
                  </a:lnTo>
                  <a:lnTo>
                    <a:pt x="1377977" y="342899"/>
                  </a:lnTo>
                  <a:lnTo>
                    <a:pt x="1355769" y="393699"/>
                  </a:lnTo>
                  <a:lnTo>
                    <a:pt x="1327298" y="419099"/>
                  </a:lnTo>
                  <a:close/>
                </a:path>
                <a:path w="2674620" h="2171700">
                  <a:moveTo>
                    <a:pt x="1085137" y="330199"/>
                  </a:moveTo>
                  <a:lnTo>
                    <a:pt x="1020521" y="330199"/>
                  </a:lnTo>
                  <a:lnTo>
                    <a:pt x="1048591" y="317499"/>
                  </a:lnTo>
                  <a:lnTo>
                    <a:pt x="1082683" y="317499"/>
                  </a:lnTo>
                  <a:lnTo>
                    <a:pt x="1085137" y="330199"/>
                  </a:lnTo>
                  <a:close/>
                </a:path>
                <a:path w="2674620" h="2171700">
                  <a:moveTo>
                    <a:pt x="788421" y="406399"/>
                  </a:moveTo>
                  <a:lnTo>
                    <a:pt x="704064" y="406399"/>
                  </a:lnTo>
                  <a:lnTo>
                    <a:pt x="719058" y="393699"/>
                  </a:lnTo>
                  <a:lnTo>
                    <a:pt x="737814" y="380999"/>
                  </a:lnTo>
                  <a:lnTo>
                    <a:pt x="771919" y="380999"/>
                  </a:lnTo>
                  <a:lnTo>
                    <a:pt x="779218" y="393699"/>
                  </a:lnTo>
                  <a:lnTo>
                    <a:pt x="788421" y="406399"/>
                  </a:lnTo>
                  <a:close/>
                </a:path>
                <a:path w="2674620" h="2171700">
                  <a:moveTo>
                    <a:pt x="1210291" y="711199"/>
                  </a:moveTo>
                  <a:lnTo>
                    <a:pt x="1210186" y="698499"/>
                  </a:lnTo>
                  <a:lnTo>
                    <a:pt x="479662" y="698499"/>
                  </a:lnTo>
                  <a:lnTo>
                    <a:pt x="465485" y="685799"/>
                  </a:lnTo>
                  <a:lnTo>
                    <a:pt x="469947" y="673099"/>
                  </a:lnTo>
                  <a:lnTo>
                    <a:pt x="483146" y="660399"/>
                  </a:lnTo>
                  <a:lnTo>
                    <a:pt x="495179" y="647699"/>
                  </a:lnTo>
                  <a:lnTo>
                    <a:pt x="508764" y="609599"/>
                  </a:lnTo>
                  <a:lnTo>
                    <a:pt x="528057" y="584199"/>
                  </a:lnTo>
                  <a:lnTo>
                    <a:pt x="545313" y="546099"/>
                  </a:lnTo>
                  <a:lnTo>
                    <a:pt x="552786" y="533399"/>
                  </a:lnTo>
                  <a:lnTo>
                    <a:pt x="600997" y="482599"/>
                  </a:lnTo>
                  <a:lnTo>
                    <a:pt x="606625" y="469899"/>
                  </a:lnTo>
                  <a:lnTo>
                    <a:pt x="621574" y="457199"/>
                  </a:lnTo>
                  <a:lnTo>
                    <a:pt x="642937" y="444499"/>
                  </a:lnTo>
                  <a:lnTo>
                    <a:pt x="667810" y="431799"/>
                  </a:lnTo>
                  <a:lnTo>
                    <a:pt x="686300" y="419099"/>
                  </a:lnTo>
                  <a:lnTo>
                    <a:pt x="695765" y="406399"/>
                  </a:lnTo>
                  <a:lnTo>
                    <a:pt x="837806" y="406399"/>
                  </a:lnTo>
                  <a:lnTo>
                    <a:pt x="848833" y="419099"/>
                  </a:lnTo>
                  <a:lnTo>
                    <a:pt x="1327298" y="419099"/>
                  </a:lnTo>
                  <a:lnTo>
                    <a:pt x="1297367" y="457199"/>
                  </a:lnTo>
                  <a:lnTo>
                    <a:pt x="1270783" y="495299"/>
                  </a:lnTo>
                  <a:lnTo>
                    <a:pt x="1248824" y="546099"/>
                  </a:lnTo>
                  <a:lnTo>
                    <a:pt x="1243450" y="584199"/>
                  </a:lnTo>
                  <a:lnTo>
                    <a:pt x="1230353" y="634999"/>
                  </a:lnTo>
                  <a:lnTo>
                    <a:pt x="1216072" y="685799"/>
                  </a:lnTo>
                  <a:lnTo>
                    <a:pt x="1210376" y="698499"/>
                  </a:lnTo>
                  <a:lnTo>
                    <a:pt x="1210291" y="711199"/>
                  </a:lnTo>
                  <a:close/>
                </a:path>
                <a:path w="2674620" h="2171700">
                  <a:moveTo>
                    <a:pt x="1209627" y="711199"/>
                  </a:moveTo>
                  <a:lnTo>
                    <a:pt x="511710" y="711199"/>
                  </a:lnTo>
                  <a:lnTo>
                    <a:pt x="500564" y="698499"/>
                  </a:lnTo>
                  <a:lnTo>
                    <a:pt x="1210186" y="698499"/>
                  </a:lnTo>
                  <a:lnTo>
                    <a:pt x="1209627" y="711199"/>
                  </a:lnTo>
                  <a:close/>
                </a:path>
                <a:path w="2674620" h="2171700">
                  <a:moveTo>
                    <a:pt x="1161645" y="838199"/>
                  </a:moveTo>
                  <a:lnTo>
                    <a:pt x="508814" y="838199"/>
                  </a:lnTo>
                  <a:lnTo>
                    <a:pt x="514207" y="825499"/>
                  </a:lnTo>
                  <a:lnTo>
                    <a:pt x="517857" y="812799"/>
                  </a:lnTo>
                  <a:lnTo>
                    <a:pt x="515394" y="800099"/>
                  </a:lnTo>
                  <a:lnTo>
                    <a:pt x="508214" y="787399"/>
                  </a:lnTo>
                  <a:lnTo>
                    <a:pt x="488963" y="787399"/>
                  </a:lnTo>
                  <a:lnTo>
                    <a:pt x="488257" y="774699"/>
                  </a:lnTo>
                  <a:lnTo>
                    <a:pt x="493815" y="774699"/>
                  </a:lnTo>
                  <a:lnTo>
                    <a:pt x="503163" y="761999"/>
                  </a:lnTo>
                  <a:lnTo>
                    <a:pt x="513828" y="749299"/>
                  </a:lnTo>
                  <a:lnTo>
                    <a:pt x="520223" y="736599"/>
                  </a:lnTo>
                  <a:lnTo>
                    <a:pt x="520643" y="723899"/>
                  </a:lnTo>
                  <a:lnTo>
                    <a:pt x="518439" y="723899"/>
                  </a:lnTo>
                  <a:lnTo>
                    <a:pt x="516960" y="711199"/>
                  </a:lnTo>
                  <a:lnTo>
                    <a:pt x="1209627" y="711199"/>
                  </a:lnTo>
                  <a:lnTo>
                    <a:pt x="1210186" y="698499"/>
                  </a:lnTo>
                  <a:lnTo>
                    <a:pt x="1210291" y="711199"/>
                  </a:lnTo>
                  <a:lnTo>
                    <a:pt x="1214837" y="761999"/>
                  </a:lnTo>
                  <a:lnTo>
                    <a:pt x="1213378" y="761999"/>
                  </a:lnTo>
                  <a:lnTo>
                    <a:pt x="1209006" y="774699"/>
                  </a:lnTo>
                  <a:lnTo>
                    <a:pt x="1201724" y="800099"/>
                  </a:lnTo>
                  <a:lnTo>
                    <a:pt x="1191537" y="812799"/>
                  </a:lnTo>
                  <a:lnTo>
                    <a:pt x="1171373" y="825499"/>
                  </a:lnTo>
                  <a:lnTo>
                    <a:pt x="1161645" y="838199"/>
                  </a:lnTo>
                  <a:close/>
                </a:path>
                <a:path w="2674620" h="2171700">
                  <a:moveTo>
                    <a:pt x="1309271" y="1219199"/>
                  </a:moveTo>
                  <a:lnTo>
                    <a:pt x="285536" y="1219199"/>
                  </a:lnTo>
                  <a:lnTo>
                    <a:pt x="277754" y="1193799"/>
                  </a:lnTo>
                  <a:lnTo>
                    <a:pt x="291752" y="1142999"/>
                  </a:lnTo>
                  <a:lnTo>
                    <a:pt x="277754" y="1092199"/>
                  </a:lnTo>
                  <a:lnTo>
                    <a:pt x="275425" y="1079499"/>
                  </a:lnTo>
                  <a:lnTo>
                    <a:pt x="267267" y="1079499"/>
                  </a:lnTo>
                  <a:lnTo>
                    <a:pt x="251529" y="1066799"/>
                  </a:lnTo>
                  <a:lnTo>
                    <a:pt x="226458" y="1054099"/>
                  </a:lnTo>
                  <a:lnTo>
                    <a:pt x="245107" y="1054099"/>
                  </a:lnTo>
                  <a:lnTo>
                    <a:pt x="257420" y="1041399"/>
                  </a:lnTo>
                  <a:lnTo>
                    <a:pt x="291752" y="1041399"/>
                  </a:lnTo>
                  <a:lnTo>
                    <a:pt x="302732" y="1028699"/>
                  </a:lnTo>
                  <a:lnTo>
                    <a:pt x="309624" y="1015999"/>
                  </a:lnTo>
                  <a:lnTo>
                    <a:pt x="318838" y="1015999"/>
                  </a:lnTo>
                  <a:lnTo>
                    <a:pt x="336784" y="990599"/>
                  </a:lnTo>
                  <a:lnTo>
                    <a:pt x="356654" y="977899"/>
                  </a:lnTo>
                  <a:lnTo>
                    <a:pt x="374827" y="977899"/>
                  </a:lnTo>
                  <a:lnTo>
                    <a:pt x="377213" y="965199"/>
                  </a:lnTo>
                  <a:lnTo>
                    <a:pt x="376399" y="952499"/>
                  </a:lnTo>
                  <a:lnTo>
                    <a:pt x="373079" y="927099"/>
                  </a:lnTo>
                  <a:lnTo>
                    <a:pt x="369466" y="901699"/>
                  </a:lnTo>
                  <a:lnTo>
                    <a:pt x="367771" y="888999"/>
                  </a:lnTo>
                  <a:lnTo>
                    <a:pt x="370686" y="888999"/>
                  </a:lnTo>
                  <a:lnTo>
                    <a:pt x="380595" y="876299"/>
                  </a:lnTo>
                  <a:lnTo>
                    <a:pt x="399240" y="850899"/>
                  </a:lnTo>
                  <a:lnTo>
                    <a:pt x="428367" y="812799"/>
                  </a:lnTo>
                  <a:lnTo>
                    <a:pt x="453799" y="787399"/>
                  </a:lnTo>
                  <a:lnTo>
                    <a:pt x="464270" y="800099"/>
                  </a:lnTo>
                  <a:lnTo>
                    <a:pt x="465995" y="825499"/>
                  </a:lnTo>
                  <a:lnTo>
                    <a:pt x="465189" y="838199"/>
                  </a:lnTo>
                  <a:lnTo>
                    <a:pt x="1161645" y="838199"/>
                  </a:lnTo>
                  <a:lnTo>
                    <a:pt x="1142188" y="863599"/>
                  </a:lnTo>
                  <a:lnTo>
                    <a:pt x="1104511" y="901699"/>
                  </a:lnTo>
                  <a:lnTo>
                    <a:pt x="1273965" y="901699"/>
                  </a:lnTo>
                  <a:lnTo>
                    <a:pt x="1278017" y="927099"/>
                  </a:lnTo>
                  <a:lnTo>
                    <a:pt x="1278564" y="965199"/>
                  </a:lnTo>
                  <a:lnTo>
                    <a:pt x="1284042" y="1015999"/>
                  </a:lnTo>
                  <a:lnTo>
                    <a:pt x="1299147" y="1041399"/>
                  </a:lnTo>
                  <a:lnTo>
                    <a:pt x="1314839" y="1066799"/>
                  </a:lnTo>
                  <a:lnTo>
                    <a:pt x="1322078" y="1066799"/>
                  </a:lnTo>
                  <a:lnTo>
                    <a:pt x="1329303" y="1079499"/>
                  </a:lnTo>
                  <a:lnTo>
                    <a:pt x="1344932" y="1104899"/>
                  </a:lnTo>
                  <a:lnTo>
                    <a:pt x="1359894" y="1142999"/>
                  </a:lnTo>
                  <a:lnTo>
                    <a:pt x="1365117" y="1168399"/>
                  </a:lnTo>
                  <a:lnTo>
                    <a:pt x="1354488" y="1181099"/>
                  </a:lnTo>
                  <a:lnTo>
                    <a:pt x="1334855" y="1193799"/>
                  </a:lnTo>
                  <a:lnTo>
                    <a:pt x="1309646" y="1193799"/>
                  </a:lnTo>
                  <a:lnTo>
                    <a:pt x="1309271" y="1219199"/>
                  </a:lnTo>
                  <a:close/>
                </a:path>
                <a:path w="2674620" h="2171700">
                  <a:moveTo>
                    <a:pt x="1273965" y="901699"/>
                  </a:moveTo>
                  <a:lnTo>
                    <a:pt x="1207054" y="901699"/>
                  </a:lnTo>
                  <a:lnTo>
                    <a:pt x="1225120" y="888999"/>
                  </a:lnTo>
                  <a:lnTo>
                    <a:pt x="1244352" y="888999"/>
                  </a:lnTo>
                  <a:lnTo>
                    <a:pt x="1260621" y="876299"/>
                  </a:lnTo>
                  <a:lnTo>
                    <a:pt x="1271939" y="888999"/>
                  </a:lnTo>
                  <a:lnTo>
                    <a:pt x="1273965" y="901699"/>
                  </a:lnTo>
                  <a:close/>
                </a:path>
                <a:path w="2674620" h="2171700">
                  <a:moveTo>
                    <a:pt x="1307996" y="1231899"/>
                  </a:moveTo>
                  <a:lnTo>
                    <a:pt x="162395" y="1231899"/>
                  </a:lnTo>
                  <a:lnTo>
                    <a:pt x="168792" y="1219199"/>
                  </a:lnTo>
                  <a:lnTo>
                    <a:pt x="176061" y="1206499"/>
                  </a:lnTo>
                  <a:lnTo>
                    <a:pt x="181426" y="1193799"/>
                  </a:lnTo>
                  <a:lnTo>
                    <a:pt x="182249" y="1181099"/>
                  </a:lnTo>
                  <a:lnTo>
                    <a:pt x="177541" y="1168399"/>
                  </a:lnTo>
                  <a:lnTo>
                    <a:pt x="167006" y="1155699"/>
                  </a:lnTo>
                  <a:lnTo>
                    <a:pt x="150345" y="1142999"/>
                  </a:lnTo>
                  <a:lnTo>
                    <a:pt x="138997" y="1130299"/>
                  </a:lnTo>
                  <a:lnTo>
                    <a:pt x="136537" y="1130299"/>
                  </a:lnTo>
                  <a:lnTo>
                    <a:pt x="130874" y="1117599"/>
                  </a:lnTo>
                  <a:lnTo>
                    <a:pt x="109916" y="1104899"/>
                  </a:lnTo>
                  <a:lnTo>
                    <a:pt x="90905" y="1079499"/>
                  </a:lnTo>
                  <a:lnTo>
                    <a:pt x="101835" y="1079499"/>
                  </a:lnTo>
                  <a:lnTo>
                    <a:pt x="109916" y="1066799"/>
                  </a:lnTo>
                  <a:lnTo>
                    <a:pt x="118092" y="1054099"/>
                  </a:lnTo>
                  <a:lnTo>
                    <a:pt x="146651" y="1054099"/>
                  </a:lnTo>
                  <a:lnTo>
                    <a:pt x="156562" y="1066799"/>
                  </a:lnTo>
                  <a:lnTo>
                    <a:pt x="163974" y="1079499"/>
                  </a:lnTo>
                  <a:lnTo>
                    <a:pt x="172695" y="1092199"/>
                  </a:lnTo>
                  <a:lnTo>
                    <a:pt x="179957" y="1092199"/>
                  </a:lnTo>
                  <a:lnTo>
                    <a:pt x="182992" y="1104899"/>
                  </a:lnTo>
                  <a:lnTo>
                    <a:pt x="185142" y="1104899"/>
                  </a:lnTo>
                  <a:lnTo>
                    <a:pt x="190905" y="1117599"/>
                  </a:lnTo>
                  <a:lnTo>
                    <a:pt x="199248" y="1130299"/>
                  </a:lnTo>
                  <a:lnTo>
                    <a:pt x="209138" y="1142999"/>
                  </a:lnTo>
                  <a:lnTo>
                    <a:pt x="222507" y="1155699"/>
                  </a:lnTo>
                  <a:lnTo>
                    <a:pt x="257540" y="1155699"/>
                  </a:lnTo>
                  <a:lnTo>
                    <a:pt x="240457" y="1193799"/>
                  </a:lnTo>
                  <a:lnTo>
                    <a:pt x="240457" y="1219199"/>
                  </a:lnTo>
                  <a:lnTo>
                    <a:pt x="1309271" y="1219199"/>
                  </a:lnTo>
                  <a:lnTo>
                    <a:pt x="1307996" y="1231899"/>
                  </a:lnTo>
                  <a:close/>
                </a:path>
                <a:path w="2674620" h="2171700">
                  <a:moveTo>
                    <a:pt x="1314296" y="1295399"/>
                  </a:moveTo>
                  <a:lnTo>
                    <a:pt x="57102" y="1295399"/>
                  </a:lnTo>
                  <a:lnTo>
                    <a:pt x="89512" y="1282699"/>
                  </a:lnTo>
                  <a:lnTo>
                    <a:pt x="92120" y="1282699"/>
                  </a:lnTo>
                  <a:lnTo>
                    <a:pt x="98557" y="1269999"/>
                  </a:lnTo>
                  <a:lnTo>
                    <a:pt x="106748" y="1257299"/>
                  </a:lnTo>
                  <a:lnTo>
                    <a:pt x="114614" y="1231899"/>
                  </a:lnTo>
                  <a:lnTo>
                    <a:pt x="125574" y="1219199"/>
                  </a:lnTo>
                  <a:lnTo>
                    <a:pt x="140618" y="1219199"/>
                  </a:lnTo>
                  <a:lnTo>
                    <a:pt x="153918" y="1231899"/>
                  </a:lnTo>
                  <a:lnTo>
                    <a:pt x="1307996" y="1231899"/>
                  </a:lnTo>
                  <a:lnTo>
                    <a:pt x="1306721" y="1244599"/>
                  </a:lnTo>
                  <a:lnTo>
                    <a:pt x="1306796" y="1269999"/>
                  </a:lnTo>
                  <a:lnTo>
                    <a:pt x="1314296" y="1295399"/>
                  </a:lnTo>
                  <a:close/>
                </a:path>
                <a:path w="2674620" h="2171700">
                  <a:moveTo>
                    <a:pt x="2099061" y="1612899"/>
                  </a:moveTo>
                  <a:lnTo>
                    <a:pt x="119264" y="1612899"/>
                  </a:lnTo>
                  <a:lnTo>
                    <a:pt x="126218" y="1600199"/>
                  </a:lnTo>
                  <a:lnTo>
                    <a:pt x="131869" y="1587499"/>
                  </a:lnTo>
                  <a:lnTo>
                    <a:pt x="134325" y="1574799"/>
                  </a:lnTo>
                  <a:lnTo>
                    <a:pt x="131697" y="1549399"/>
                  </a:lnTo>
                  <a:lnTo>
                    <a:pt x="127972" y="1523999"/>
                  </a:lnTo>
                  <a:lnTo>
                    <a:pt x="89749" y="1523999"/>
                  </a:lnTo>
                  <a:lnTo>
                    <a:pt x="71780" y="1511299"/>
                  </a:lnTo>
                  <a:lnTo>
                    <a:pt x="73140" y="1498599"/>
                  </a:lnTo>
                  <a:lnTo>
                    <a:pt x="58668" y="1498599"/>
                  </a:lnTo>
                  <a:lnTo>
                    <a:pt x="43173" y="1485899"/>
                  </a:lnTo>
                  <a:lnTo>
                    <a:pt x="44284" y="1460499"/>
                  </a:lnTo>
                  <a:lnTo>
                    <a:pt x="49479" y="1447799"/>
                  </a:lnTo>
                  <a:lnTo>
                    <a:pt x="46236" y="1409699"/>
                  </a:lnTo>
                  <a:lnTo>
                    <a:pt x="39886" y="1396999"/>
                  </a:lnTo>
                  <a:lnTo>
                    <a:pt x="38643" y="1384299"/>
                  </a:lnTo>
                  <a:lnTo>
                    <a:pt x="18239" y="1384299"/>
                  </a:lnTo>
                  <a:lnTo>
                    <a:pt x="2715" y="1371599"/>
                  </a:lnTo>
                  <a:lnTo>
                    <a:pt x="0" y="1358899"/>
                  </a:lnTo>
                  <a:lnTo>
                    <a:pt x="2524" y="1346199"/>
                  </a:lnTo>
                  <a:lnTo>
                    <a:pt x="2722" y="1346199"/>
                  </a:lnTo>
                  <a:lnTo>
                    <a:pt x="4645" y="1333499"/>
                  </a:lnTo>
                  <a:lnTo>
                    <a:pt x="13411" y="1320799"/>
                  </a:lnTo>
                  <a:lnTo>
                    <a:pt x="27587" y="1320799"/>
                  </a:lnTo>
                  <a:lnTo>
                    <a:pt x="27587" y="1282699"/>
                  </a:lnTo>
                  <a:lnTo>
                    <a:pt x="57102" y="1269999"/>
                  </a:lnTo>
                  <a:lnTo>
                    <a:pt x="57102" y="1295399"/>
                  </a:lnTo>
                  <a:lnTo>
                    <a:pt x="1314296" y="1295399"/>
                  </a:lnTo>
                  <a:lnTo>
                    <a:pt x="1320115" y="1308099"/>
                  </a:lnTo>
                  <a:lnTo>
                    <a:pt x="1321236" y="1320799"/>
                  </a:lnTo>
                  <a:lnTo>
                    <a:pt x="1331592" y="1333499"/>
                  </a:lnTo>
                  <a:lnTo>
                    <a:pt x="1365117" y="1333499"/>
                  </a:lnTo>
                  <a:lnTo>
                    <a:pt x="1391896" y="1346199"/>
                  </a:lnTo>
                  <a:lnTo>
                    <a:pt x="1388274" y="1371599"/>
                  </a:lnTo>
                  <a:lnTo>
                    <a:pt x="1377462" y="1396999"/>
                  </a:lnTo>
                  <a:lnTo>
                    <a:pt x="1382674" y="1422399"/>
                  </a:lnTo>
                  <a:lnTo>
                    <a:pt x="1961666" y="1422399"/>
                  </a:lnTo>
                  <a:lnTo>
                    <a:pt x="1984907" y="1447799"/>
                  </a:lnTo>
                  <a:lnTo>
                    <a:pt x="2022850" y="1485899"/>
                  </a:lnTo>
                  <a:lnTo>
                    <a:pt x="2055787" y="1523999"/>
                  </a:lnTo>
                  <a:lnTo>
                    <a:pt x="2064987" y="1536699"/>
                  </a:lnTo>
                  <a:lnTo>
                    <a:pt x="2061713" y="1536699"/>
                  </a:lnTo>
                  <a:lnTo>
                    <a:pt x="2068723" y="1549399"/>
                  </a:lnTo>
                  <a:lnTo>
                    <a:pt x="2081708" y="1587499"/>
                  </a:lnTo>
                  <a:lnTo>
                    <a:pt x="2099061" y="1612899"/>
                  </a:lnTo>
                  <a:close/>
                </a:path>
                <a:path w="2674620" h="2171700">
                  <a:moveTo>
                    <a:pt x="1942207" y="1422399"/>
                  </a:moveTo>
                  <a:lnTo>
                    <a:pt x="1751116" y="1422399"/>
                  </a:lnTo>
                  <a:lnTo>
                    <a:pt x="1808607" y="1409699"/>
                  </a:lnTo>
                  <a:lnTo>
                    <a:pt x="1915608" y="1409699"/>
                  </a:lnTo>
                  <a:lnTo>
                    <a:pt x="1942207" y="1422399"/>
                  </a:lnTo>
                  <a:close/>
                </a:path>
                <a:path w="2674620" h="2171700">
                  <a:moveTo>
                    <a:pt x="2667565" y="1625599"/>
                  </a:moveTo>
                  <a:lnTo>
                    <a:pt x="2341395" y="1625599"/>
                  </a:lnTo>
                  <a:lnTo>
                    <a:pt x="2363990" y="1612899"/>
                  </a:lnTo>
                  <a:lnTo>
                    <a:pt x="2433842" y="1612899"/>
                  </a:lnTo>
                  <a:lnTo>
                    <a:pt x="2467807" y="1600199"/>
                  </a:lnTo>
                  <a:lnTo>
                    <a:pt x="2543920" y="1600199"/>
                  </a:lnTo>
                  <a:lnTo>
                    <a:pt x="2580017" y="1587499"/>
                  </a:lnTo>
                  <a:lnTo>
                    <a:pt x="2601829" y="1574799"/>
                  </a:lnTo>
                  <a:lnTo>
                    <a:pt x="2615430" y="1574799"/>
                  </a:lnTo>
                  <a:lnTo>
                    <a:pt x="2649643" y="1587499"/>
                  </a:lnTo>
                  <a:lnTo>
                    <a:pt x="2653961" y="1600199"/>
                  </a:lnTo>
                  <a:lnTo>
                    <a:pt x="2663226" y="1612899"/>
                  </a:lnTo>
                  <a:lnTo>
                    <a:pt x="2667565" y="1625599"/>
                  </a:lnTo>
                  <a:close/>
                </a:path>
                <a:path w="2674620" h="2171700">
                  <a:moveTo>
                    <a:pt x="2612346" y="1765299"/>
                  </a:moveTo>
                  <a:lnTo>
                    <a:pt x="123541" y="1765299"/>
                  </a:lnTo>
                  <a:lnTo>
                    <a:pt x="132378" y="1752599"/>
                  </a:lnTo>
                  <a:lnTo>
                    <a:pt x="144129" y="1739899"/>
                  </a:lnTo>
                  <a:lnTo>
                    <a:pt x="155248" y="1714499"/>
                  </a:lnTo>
                  <a:lnTo>
                    <a:pt x="159664" y="1714499"/>
                  </a:lnTo>
                  <a:lnTo>
                    <a:pt x="155920" y="1701799"/>
                  </a:lnTo>
                  <a:lnTo>
                    <a:pt x="142563" y="1676399"/>
                  </a:lnTo>
                  <a:lnTo>
                    <a:pt x="131321" y="1650999"/>
                  </a:lnTo>
                  <a:lnTo>
                    <a:pt x="118747" y="1650999"/>
                  </a:lnTo>
                  <a:lnTo>
                    <a:pt x="94399" y="1625599"/>
                  </a:lnTo>
                  <a:lnTo>
                    <a:pt x="76651" y="1600199"/>
                  </a:lnTo>
                  <a:lnTo>
                    <a:pt x="85265" y="1600199"/>
                  </a:lnTo>
                  <a:lnTo>
                    <a:pt x="104662" y="1612899"/>
                  </a:lnTo>
                  <a:lnTo>
                    <a:pt x="2099061" y="1612899"/>
                  </a:lnTo>
                  <a:lnTo>
                    <a:pt x="2119177" y="1625599"/>
                  </a:lnTo>
                  <a:lnTo>
                    <a:pt x="2147174" y="1625599"/>
                  </a:lnTo>
                  <a:lnTo>
                    <a:pt x="2157226" y="1638299"/>
                  </a:lnTo>
                  <a:lnTo>
                    <a:pt x="2671904" y="1638299"/>
                  </a:lnTo>
                  <a:lnTo>
                    <a:pt x="2674461" y="1663699"/>
                  </a:lnTo>
                  <a:lnTo>
                    <a:pt x="2665931" y="1663699"/>
                  </a:lnTo>
                  <a:lnTo>
                    <a:pt x="2653067" y="1676399"/>
                  </a:lnTo>
                  <a:lnTo>
                    <a:pt x="2629429" y="1701799"/>
                  </a:lnTo>
                  <a:lnTo>
                    <a:pt x="2609937" y="1727199"/>
                  </a:lnTo>
                  <a:lnTo>
                    <a:pt x="2606314" y="1727199"/>
                  </a:lnTo>
                  <a:lnTo>
                    <a:pt x="2609977" y="1739899"/>
                  </a:lnTo>
                  <a:lnTo>
                    <a:pt x="2612346" y="1765299"/>
                  </a:lnTo>
                  <a:close/>
                </a:path>
                <a:path w="2674620" h="2171700">
                  <a:moveTo>
                    <a:pt x="2671904" y="1638299"/>
                  </a:moveTo>
                  <a:lnTo>
                    <a:pt x="2255699" y="1638299"/>
                  </a:lnTo>
                  <a:lnTo>
                    <a:pt x="2279233" y="1625599"/>
                  </a:lnTo>
                  <a:lnTo>
                    <a:pt x="2302498" y="1600199"/>
                  </a:lnTo>
                  <a:lnTo>
                    <a:pt x="2317307" y="1612899"/>
                  </a:lnTo>
                  <a:lnTo>
                    <a:pt x="2328619" y="1612899"/>
                  </a:lnTo>
                  <a:lnTo>
                    <a:pt x="2341395" y="1625599"/>
                  </a:lnTo>
                  <a:lnTo>
                    <a:pt x="2667565" y="1625599"/>
                  </a:lnTo>
                  <a:lnTo>
                    <a:pt x="2671904" y="1638299"/>
                  </a:lnTo>
                  <a:close/>
                </a:path>
                <a:path w="2674620" h="2171700">
                  <a:moveTo>
                    <a:pt x="2201055" y="1638299"/>
                  </a:moveTo>
                  <a:lnTo>
                    <a:pt x="2157226" y="1638299"/>
                  </a:lnTo>
                  <a:lnTo>
                    <a:pt x="2170473" y="1625599"/>
                  </a:lnTo>
                  <a:lnTo>
                    <a:pt x="2192212" y="1625599"/>
                  </a:lnTo>
                  <a:lnTo>
                    <a:pt x="2201055" y="1638299"/>
                  </a:lnTo>
                  <a:close/>
                </a:path>
                <a:path w="2674620" h="2171700">
                  <a:moveTo>
                    <a:pt x="2255699" y="1638299"/>
                  </a:moveTo>
                  <a:lnTo>
                    <a:pt x="2201055" y="1638299"/>
                  </a:lnTo>
                  <a:lnTo>
                    <a:pt x="2213986" y="1625599"/>
                  </a:lnTo>
                  <a:lnTo>
                    <a:pt x="2240186" y="1625599"/>
                  </a:lnTo>
                  <a:lnTo>
                    <a:pt x="2255699" y="1638299"/>
                  </a:lnTo>
                  <a:close/>
                </a:path>
                <a:path w="2674620" h="2171700">
                  <a:moveTo>
                    <a:pt x="105266" y="1777999"/>
                  </a:moveTo>
                  <a:lnTo>
                    <a:pt x="87354" y="1777999"/>
                  </a:lnTo>
                  <a:lnTo>
                    <a:pt x="65644" y="1765299"/>
                  </a:lnTo>
                  <a:lnTo>
                    <a:pt x="115282" y="1765299"/>
                  </a:lnTo>
                  <a:lnTo>
                    <a:pt x="105266" y="1777999"/>
                  </a:lnTo>
                  <a:close/>
                </a:path>
                <a:path w="2674620" h="2171700">
                  <a:moveTo>
                    <a:pt x="2583786" y="1816099"/>
                  </a:moveTo>
                  <a:lnTo>
                    <a:pt x="74379" y="1816099"/>
                  </a:lnTo>
                  <a:lnTo>
                    <a:pt x="63318" y="1790699"/>
                  </a:lnTo>
                  <a:lnTo>
                    <a:pt x="53257" y="1777999"/>
                  </a:lnTo>
                  <a:lnTo>
                    <a:pt x="2607645" y="1777999"/>
                  </a:lnTo>
                  <a:lnTo>
                    <a:pt x="2602944" y="1790699"/>
                  </a:lnTo>
                  <a:lnTo>
                    <a:pt x="2583786" y="1816099"/>
                  </a:lnTo>
                  <a:close/>
                </a:path>
                <a:path w="2674620" h="2171700">
                  <a:moveTo>
                    <a:pt x="2593988" y="2171699"/>
                  </a:moveTo>
                  <a:lnTo>
                    <a:pt x="109239" y="2171699"/>
                  </a:lnTo>
                  <a:lnTo>
                    <a:pt x="108172" y="2158999"/>
                  </a:lnTo>
                  <a:lnTo>
                    <a:pt x="108057" y="2146299"/>
                  </a:lnTo>
                  <a:lnTo>
                    <a:pt x="80689" y="2095499"/>
                  </a:lnTo>
                  <a:lnTo>
                    <a:pt x="103982" y="2095499"/>
                  </a:lnTo>
                  <a:lnTo>
                    <a:pt x="126999" y="2082799"/>
                  </a:lnTo>
                  <a:lnTo>
                    <a:pt x="140576" y="2057399"/>
                  </a:lnTo>
                  <a:lnTo>
                    <a:pt x="140024" y="2031999"/>
                  </a:lnTo>
                  <a:lnTo>
                    <a:pt x="133352" y="1993899"/>
                  </a:lnTo>
                  <a:lnTo>
                    <a:pt x="128565" y="1955799"/>
                  </a:lnTo>
                  <a:lnTo>
                    <a:pt x="128321" y="1917699"/>
                  </a:lnTo>
                  <a:lnTo>
                    <a:pt x="128962" y="1904999"/>
                  </a:lnTo>
                  <a:lnTo>
                    <a:pt x="129025" y="1892299"/>
                  </a:lnTo>
                  <a:lnTo>
                    <a:pt x="127046" y="1866899"/>
                  </a:lnTo>
                  <a:lnTo>
                    <a:pt x="125741" y="1854199"/>
                  </a:lnTo>
                  <a:lnTo>
                    <a:pt x="123719" y="1841499"/>
                  </a:lnTo>
                  <a:lnTo>
                    <a:pt x="113253" y="1841499"/>
                  </a:lnTo>
                  <a:lnTo>
                    <a:pt x="86617" y="1828799"/>
                  </a:lnTo>
                  <a:lnTo>
                    <a:pt x="66802" y="1816099"/>
                  </a:lnTo>
                  <a:lnTo>
                    <a:pt x="2556400" y="1816099"/>
                  </a:lnTo>
                  <a:lnTo>
                    <a:pt x="2556400" y="1993899"/>
                  </a:lnTo>
                  <a:lnTo>
                    <a:pt x="2558362" y="1993899"/>
                  </a:lnTo>
                  <a:lnTo>
                    <a:pt x="2561632" y="2006599"/>
                  </a:lnTo>
                  <a:lnTo>
                    <a:pt x="2562286" y="2031999"/>
                  </a:lnTo>
                  <a:lnTo>
                    <a:pt x="2556400" y="2044699"/>
                  </a:lnTo>
                  <a:lnTo>
                    <a:pt x="2549015" y="2044699"/>
                  </a:lnTo>
                  <a:lnTo>
                    <a:pt x="2556393" y="2057399"/>
                  </a:lnTo>
                  <a:lnTo>
                    <a:pt x="2571917" y="2082799"/>
                  </a:lnTo>
                  <a:lnTo>
                    <a:pt x="2585737" y="2108199"/>
                  </a:lnTo>
                  <a:lnTo>
                    <a:pt x="2590370" y="2133599"/>
                  </a:lnTo>
                  <a:lnTo>
                    <a:pt x="2590047" y="2158999"/>
                  </a:lnTo>
                  <a:lnTo>
                    <a:pt x="2589000" y="2158999"/>
                  </a:lnTo>
                  <a:lnTo>
                    <a:pt x="2593988" y="2171699"/>
                  </a:lnTo>
                  <a:close/>
                </a:path>
              </a:pathLst>
            </a:custGeom>
            <a:solidFill>
              <a:srgbClr val="E2B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5733" y="5794763"/>
              <a:ext cx="3103245" cy="1057910"/>
            </a:xfrm>
            <a:custGeom>
              <a:avLst/>
              <a:gdLst/>
              <a:ahLst/>
              <a:cxnLst/>
              <a:rect l="l" t="t" r="r" b="b"/>
              <a:pathLst>
                <a:path w="3103245" h="1057909">
                  <a:moveTo>
                    <a:pt x="2925894" y="311232"/>
                  </a:moveTo>
                  <a:lnTo>
                    <a:pt x="287153" y="311232"/>
                  </a:lnTo>
                  <a:lnTo>
                    <a:pt x="288561" y="298532"/>
                  </a:lnTo>
                  <a:lnTo>
                    <a:pt x="288025" y="298532"/>
                  </a:lnTo>
                  <a:lnTo>
                    <a:pt x="320672" y="273132"/>
                  </a:lnTo>
                  <a:lnTo>
                    <a:pt x="361054" y="209632"/>
                  </a:lnTo>
                  <a:lnTo>
                    <a:pt x="392135" y="158832"/>
                  </a:lnTo>
                  <a:lnTo>
                    <a:pt x="432516" y="120732"/>
                  </a:lnTo>
                  <a:lnTo>
                    <a:pt x="474512" y="82632"/>
                  </a:lnTo>
                  <a:lnTo>
                    <a:pt x="476889" y="82632"/>
                  </a:lnTo>
                  <a:lnTo>
                    <a:pt x="480722" y="57232"/>
                  </a:lnTo>
                  <a:lnTo>
                    <a:pt x="481058" y="44532"/>
                  </a:lnTo>
                  <a:lnTo>
                    <a:pt x="472946" y="31832"/>
                  </a:lnTo>
                  <a:lnTo>
                    <a:pt x="463885" y="31832"/>
                  </a:lnTo>
                  <a:lnTo>
                    <a:pt x="458758" y="19132"/>
                  </a:lnTo>
                  <a:lnTo>
                    <a:pt x="448683" y="19132"/>
                  </a:lnTo>
                  <a:lnTo>
                    <a:pt x="424782" y="6432"/>
                  </a:lnTo>
                  <a:lnTo>
                    <a:pt x="404985" y="6432"/>
                  </a:lnTo>
                  <a:lnTo>
                    <a:pt x="403890" y="0"/>
                  </a:lnTo>
                  <a:lnTo>
                    <a:pt x="2888639" y="0"/>
                  </a:lnTo>
                  <a:lnTo>
                    <a:pt x="2924080" y="44532"/>
                  </a:lnTo>
                  <a:lnTo>
                    <a:pt x="2928157" y="57232"/>
                  </a:lnTo>
                  <a:lnTo>
                    <a:pt x="2939223" y="69932"/>
                  </a:lnTo>
                  <a:lnTo>
                    <a:pt x="2955529" y="95332"/>
                  </a:lnTo>
                  <a:lnTo>
                    <a:pt x="2975328" y="120732"/>
                  </a:lnTo>
                  <a:lnTo>
                    <a:pt x="2988504" y="133432"/>
                  </a:lnTo>
                  <a:lnTo>
                    <a:pt x="2988561" y="146132"/>
                  </a:lnTo>
                  <a:lnTo>
                    <a:pt x="2979285" y="158832"/>
                  </a:lnTo>
                  <a:lnTo>
                    <a:pt x="2943102" y="158832"/>
                  </a:lnTo>
                  <a:lnTo>
                    <a:pt x="2932558" y="171532"/>
                  </a:lnTo>
                  <a:lnTo>
                    <a:pt x="2914732" y="184232"/>
                  </a:lnTo>
                  <a:lnTo>
                    <a:pt x="2889689" y="222332"/>
                  </a:lnTo>
                  <a:lnTo>
                    <a:pt x="2882194" y="222332"/>
                  </a:lnTo>
                  <a:lnTo>
                    <a:pt x="2868134" y="235032"/>
                  </a:lnTo>
                  <a:lnTo>
                    <a:pt x="2854503" y="260432"/>
                  </a:lnTo>
                  <a:lnTo>
                    <a:pt x="2854717" y="273132"/>
                  </a:lnTo>
                  <a:lnTo>
                    <a:pt x="2870963" y="285832"/>
                  </a:lnTo>
                  <a:lnTo>
                    <a:pt x="2905431" y="298532"/>
                  </a:lnTo>
                  <a:lnTo>
                    <a:pt x="2925894" y="311232"/>
                  </a:lnTo>
                  <a:close/>
                </a:path>
                <a:path w="3103245" h="1057909">
                  <a:moveTo>
                    <a:pt x="2968012" y="349332"/>
                  </a:moveTo>
                  <a:lnTo>
                    <a:pt x="193263" y="349332"/>
                  </a:lnTo>
                  <a:lnTo>
                    <a:pt x="197049" y="336632"/>
                  </a:lnTo>
                  <a:lnTo>
                    <a:pt x="206075" y="336632"/>
                  </a:lnTo>
                  <a:lnTo>
                    <a:pt x="216846" y="323932"/>
                  </a:lnTo>
                  <a:lnTo>
                    <a:pt x="225863" y="311232"/>
                  </a:lnTo>
                  <a:lnTo>
                    <a:pt x="230346" y="298532"/>
                  </a:lnTo>
                  <a:lnTo>
                    <a:pt x="233687" y="298532"/>
                  </a:lnTo>
                  <a:lnTo>
                    <a:pt x="241751" y="311232"/>
                  </a:lnTo>
                  <a:lnTo>
                    <a:pt x="2925894" y="311232"/>
                  </a:lnTo>
                  <a:lnTo>
                    <a:pt x="2946357" y="323932"/>
                  </a:lnTo>
                  <a:lnTo>
                    <a:pt x="2968012" y="349332"/>
                  </a:lnTo>
                  <a:close/>
                </a:path>
                <a:path w="3103245" h="1057909">
                  <a:moveTo>
                    <a:pt x="2911600" y="463632"/>
                  </a:moveTo>
                  <a:lnTo>
                    <a:pt x="125199" y="463632"/>
                  </a:lnTo>
                  <a:lnTo>
                    <a:pt x="123906" y="450932"/>
                  </a:lnTo>
                  <a:lnTo>
                    <a:pt x="117658" y="438232"/>
                  </a:lnTo>
                  <a:lnTo>
                    <a:pt x="103105" y="412832"/>
                  </a:lnTo>
                  <a:lnTo>
                    <a:pt x="96349" y="387432"/>
                  </a:lnTo>
                  <a:lnTo>
                    <a:pt x="107209" y="362032"/>
                  </a:lnTo>
                  <a:lnTo>
                    <a:pt x="154703" y="362032"/>
                  </a:lnTo>
                  <a:lnTo>
                    <a:pt x="168399" y="349332"/>
                  </a:lnTo>
                  <a:lnTo>
                    <a:pt x="180151" y="336632"/>
                  </a:lnTo>
                  <a:lnTo>
                    <a:pt x="192001" y="336632"/>
                  </a:lnTo>
                  <a:lnTo>
                    <a:pt x="193263" y="349332"/>
                  </a:lnTo>
                  <a:lnTo>
                    <a:pt x="2968012" y="349332"/>
                  </a:lnTo>
                  <a:lnTo>
                    <a:pt x="2978839" y="362032"/>
                  </a:lnTo>
                  <a:lnTo>
                    <a:pt x="3000254" y="400132"/>
                  </a:lnTo>
                  <a:lnTo>
                    <a:pt x="3007975" y="425532"/>
                  </a:lnTo>
                  <a:lnTo>
                    <a:pt x="3010862" y="425532"/>
                  </a:lnTo>
                  <a:lnTo>
                    <a:pt x="3018260" y="438232"/>
                  </a:lnTo>
                  <a:lnTo>
                    <a:pt x="3028274" y="450932"/>
                  </a:lnTo>
                  <a:lnTo>
                    <a:pt x="2929378" y="450932"/>
                  </a:lnTo>
                  <a:lnTo>
                    <a:pt x="2911600" y="463632"/>
                  </a:lnTo>
                  <a:close/>
                </a:path>
                <a:path w="3103245" h="1057909">
                  <a:moveTo>
                    <a:pt x="3039008" y="730332"/>
                  </a:moveTo>
                  <a:lnTo>
                    <a:pt x="3011059" y="704932"/>
                  </a:lnTo>
                  <a:lnTo>
                    <a:pt x="3039008" y="641432"/>
                  </a:lnTo>
                  <a:lnTo>
                    <a:pt x="3038283" y="641432"/>
                  </a:lnTo>
                  <a:lnTo>
                    <a:pt x="3035521" y="616032"/>
                  </a:lnTo>
                  <a:lnTo>
                    <a:pt x="3029840" y="590632"/>
                  </a:lnTo>
                  <a:lnTo>
                    <a:pt x="3020360" y="577932"/>
                  </a:lnTo>
                  <a:lnTo>
                    <a:pt x="3007749" y="552532"/>
                  </a:lnTo>
                  <a:lnTo>
                    <a:pt x="2995133" y="539832"/>
                  </a:lnTo>
                  <a:lnTo>
                    <a:pt x="2985427" y="527132"/>
                  </a:lnTo>
                  <a:lnTo>
                    <a:pt x="2981544" y="514432"/>
                  </a:lnTo>
                  <a:lnTo>
                    <a:pt x="2958245" y="450932"/>
                  </a:lnTo>
                  <a:lnTo>
                    <a:pt x="3028274" y="450932"/>
                  </a:lnTo>
                  <a:lnTo>
                    <a:pt x="3049771" y="501732"/>
                  </a:lnTo>
                  <a:lnTo>
                    <a:pt x="3059799" y="527132"/>
                  </a:lnTo>
                  <a:lnTo>
                    <a:pt x="3067202" y="539832"/>
                  </a:lnTo>
                  <a:lnTo>
                    <a:pt x="3070090" y="552532"/>
                  </a:lnTo>
                  <a:lnTo>
                    <a:pt x="3091870" y="616032"/>
                  </a:lnTo>
                  <a:lnTo>
                    <a:pt x="3093348" y="616032"/>
                  </a:lnTo>
                  <a:lnTo>
                    <a:pt x="3096716" y="628732"/>
                  </a:lnTo>
                  <a:lnTo>
                    <a:pt x="3100378" y="641432"/>
                  </a:lnTo>
                  <a:lnTo>
                    <a:pt x="3102737" y="666832"/>
                  </a:lnTo>
                  <a:lnTo>
                    <a:pt x="3101455" y="679532"/>
                  </a:lnTo>
                  <a:lnTo>
                    <a:pt x="3097108" y="679532"/>
                  </a:lnTo>
                  <a:lnTo>
                    <a:pt x="3092467" y="692232"/>
                  </a:lnTo>
                  <a:lnTo>
                    <a:pt x="3090304" y="692232"/>
                  </a:lnTo>
                  <a:lnTo>
                    <a:pt x="3067006" y="717632"/>
                  </a:lnTo>
                  <a:lnTo>
                    <a:pt x="3039008" y="730332"/>
                  </a:lnTo>
                  <a:close/>
                </a:path>
                <a:path w="3103245" h="1057909">
                  <a:moveTo>
                    <a:pt x="2407115" y="552532"/>
                  </a:moveTo>
                  <a:lnTo>
                    <a:pt x="2369623" y="552532"/>
                  </a:lnTo>
                  <a:lnTo>
                    <a:pt x="2362533" y="539832"/>
                  </a:lnTo>
                  <a:lnTo>
                    <a:pt x="138038" y="539832"/>
                  </a:lnTo>
                  <a:lnTo>
                    <a:pt x="145052" y="527132"/>
                  </a:lnTo>
                  <a:lnTo>
                    <a:pt x="149415" y="514432"/>
                  </a:lnTo>
                  <a:lnTo>
                    <a:pt x="140378" y="501732"/>
                  </a:lnTo>
                  <a:lnTo>
                    <a:pt x="123192" y="489032"/>
                  </a:lnTo>
                  <a:lnTo>
                    <a:pt x="103105" y="476332"/>
                  </a:lnTo>
                  <a:lnTo>
                    <a:pt x="95357" y="463632"/>
                  </a:lnTo>
                  <a:lnTo>
                    <a:pt x="2891409" y="463632"/>
                  </a:lnTo>
                  <a:lnTo>
                    <a:pt x="2884521" y="476332"/>
                  </a:lnTo>
                  <a:lnTo>
                    <a:pt x="2871218" y="476332"/>
                  </a:lnTo>
                  <a:lnTo>
                    <a:pt x="2857884" y="489032"/>
                  </a:lnTo>
                  <a:lnTo>
                    <a:pt x="2755939" y="489032"/>
                  </a:lnTo>
                  <a:lnTo>
                    <a:pt x="2758561" y="514432"/>
                  </a:lnTo>
                  <a:lnTo>
                    <a:pt x="2765117" y="527132"/>
                  </a:lnTo>
                  <a:lnTo>
                    <a:pt x="2435016" y="527132"/>
                  </a:lnTo>
                  <a:lnTo>
                    <a:pt x="2424695" y="539832"/>
                  </a:lnTo>
                  <a:lnTo>
                    <a:pt x="2407115" y="552532"/>
                  </a:lnTo>
                  <a:close/>
                </a:path>
                <a:path w="3103245" h="1057909">
                  <a:moveTo>
                    <a:pt x="2829271" y="527132"/>
                  </a:moveTo>
                  <a:lnTo>
                    <a:pt x="2815474" y="527132"/>
                  </a:lnTo>
                  <a:lnTo>
                    <a:pt x="2807197" y="514432"/>
                  </a:lnTo>
                  <a:lnTo>
                    <a:pt x="2779541" y="489032"/>
                  </a:lnTo>
                  <a:lnTo>
                    <a:pt x="2857884" y="489032"/>
                  </a:lnTo>
                  <a:lnTo>
                    <a:pt x="2850814" y="501732"/>
                  </a:lnTo>
                  <a:lnTo>
                    <a:pt x="2843459" y="514432"/>
                  </a:lnTo>
                  <a:lnTo>
                    <a:pt x="2829271" y="527132"/>
                  </a:lnTo>
                  <a:close/>
                </a:path>
                <a:path w="3103245" h="1057909">
                  <a:moveTo>
                    <a:pt x="96830" y="527132"/>
                  </a:moveTo>
                  <a:lnTo>
                    <a:pt x="49172" y="527132"/>
                  </a:lnTo>
                  <a:lnTo>
                    <a:pt x="65807" y="514432"/>
                  </a:lnTo>
                  <a:lnTo>
                    <a:pt x="87167" y="514432"/>
                  </a:lnTo>
                  <a:lnTo>
                    <a:pt x="96830" y="527132"/>
                  </a:lnTo>
                  <a:close/>
                </a:path>
                <a:path w="3103245" h="1057909">
                  <a:moveTo>
                    <a:pt x="2494290" y="831932"/>
                  </a:moveTo>
                  <a:lnTo>
                    <a:pt x="2474424" y="831932"/>
                  </a:lnTo>
                  <a:lnTo>
                    <a:pt x="2468314" y="819232"/>
                  </a:lnTo>
                  <a:lnTo>
                    <a:pt x="2462947" y="806532"/>
                  </a:lnTo>
                  <a:lnTo>
                    <a:pt x="2453211" y="793832"/>
                  </a:lnTo>
                  <a:lnTo>
                    <a:pt x="2415528" y="793832"/>
                  </a:lnTo>
                  <a:lnTo>
                    <a:pt x="2406230" y="781132"/>
                  </a:lnTo>
                  <a:lnTo>
                    <a:pt x="171198" y="781132"/>
                  </a:lnTo>
                  <a:lnTo>
                    <a:pt x="119903" y="743032"/>
                  </a:lnTo>
                  <a:lnTo>
                    <a:pt x="120430" y="730332"/>
                  </a:lnTo>
                  <a:lnTo>
                    <a:pt x="116931" y="692232"/>
                  </a:lnTo>
                  <a:lnTo>
                    <a:pt x="101786" y="654132"/>
                  </a:lnTo>
                  <a:lnTo>
                    <a:pt x="67373" y="628732"/>
                  </a:lnTo>
                  <a:lnTo>
                    <a:pt x="37235" y="616032"/>
                  </a:lnTo>
                  <a:lnTo>
                    <a:pt x="29091" y="616032"/>
                  </a:lnTo>
                  <a:lnTo>
                    <a:pt x="26481" y="603332"/>
                  </a:lnTo>
                  <a:lnTo>
                    <a:pt x="12946" y="590632"/>
                  </a:lnTo>
                  <a:lnTo>
                    <a:pt x="0" y="565232"/>
                  </a:lnTo>
                  <a:lnTo>
                    <a:pt x="3651" y="565232"/>
                  </a:lnTo>
                  <a:lnTo>
                    <a:pt x="14287" y="552532"/>
                  </a:lnTo>
                  <a:lnTo>
                    <a:pt x="22294" y="539832"/>
                  </a:lnTo>
                  <a:lnTo>
                    <a:pt x="27558" y="527132"/>
                  </a:lnTo>
                  <a:lnTo>
                    <a:pt x="115537" y="527132"/>
                  </a:lnTo>
                  <a:lnTo>
                    <a:pt x="132160" y="539832"/>
                  </a:lnTo>
                  <a:lnTo>
                    <a:pt x="2362533" y="539832"/>
                  </a:lnTo>
                  <a:lnTo>
                    <a:pt x="2363120" y="603332"/>
                  </a:lnTo>
                  <a:lnTo>
                    <a:pt x="2363193" y="641432"/>
                  </a:lnTo>
                  <a:lnTo>
                    <a:pt x="2362533" y="666832"/>
                  </a:lnTo>
                  <a:lnTo>
                    <a:pt x="2363403" y="679532"/>
                  </a:lnTo>
                  <a:lnTo>
                    <a:pt x="2368357" y="679532"/>
                  </a:lnTo>
                  <a:lnTo>
                    <a:pt x="2377387" y="692232"/>
                  </a:lnTo>
                  <a:lnTo>
                    <a:pt x="2433995" y="692232"/>
                  </a:lnTo>
                  <a:lnTo>
                    <a:pt x="2485291" y="704932"/>
                  </a:lnTo>
                  <a:lnTo>
                    <a:pt x="2510156" y="743032"/>
                  </a:lnTo>
                  <a:lnTo>
                    <a:pt x="2510688" y="755732"/>
                  </a:lnTo>
                  <a:lnTo>
                    <a:pt x="2510927" y="768432"/>
                  </a:lnTo>
                  <a:lnTo>
                    <a:pt x="2508835" y="793832"/>
                  </a:lnTo>
                  <a:lnTo>
                    <a:pt x="2502374" y="819232"/>
                  </a:lnTo>
                  <a:lnTo>
                    <a:pt x="2494290" y="831932"/>
                  </a:lnTo>
                  <a:close/>
                </a:path>
                <a:path w="3103245" h="1057909">
                  <a:moveTo>
                    <a:pt x="2779541" y="552532"/>
                  </a:moveTo>
                  <a:lnTo>
                    <a:pt x="2477837" y="552532"/>
                  </a:lnTo>
                  <a:lnTo>
                    <a:pt x="2473831" y="539832"/>
                  </a:lnTo>
                  <a:lnTo>
                    <a:pt x="2455776" y="539832"/>
                  </a:lnTo>
                  <a:lnTo>
                    <a:pt x="2446335" y="527132"/>
                  </a:lnTo>
                  <a:lnTo>
                    <a:pt x="2765117" y="527132"/>
                  </a:lnTo>
                  <a:lnTo>
                    <a:pt x="2771674" y="539832"/>
                  </a:lnTo>
                  <a:lnTo>
                    <a:pt x="2779541" y="552532"/>
                  </a:lnTo>
                  <a:close/>
                </a:path>
                <a:path w="3103245" h="1057909">
                  <a:moveTo>
                    <a:pt x="603543" y="971632"/>
                  </a:moveTo>
                  <a:lnTo>
                    <a:pt x="555038" y="971632"/>
                  </a:lnTo>
                  <a:lnTo>
                    <a:pt x="421365" y="946232"/>
                  </a:lnTo>
                  <a:lnTo>
                    <a:pt x="387200" y="920832"/>
                  </a:lnTo>
                  <a:lnTo>
                    <a:pt x="360769" y="895432"/>
                  </a:lnTo>
                  <a:lnTo>
                    <a:pt x="346771" y="857332"/>
                  </a:lnTo>
                  <a:lnTo>
                    <a:pt x="345997" y="857332"/>
                  </a:lnTo>
                  <a:lnTo>
                    <a:pt x="342897" y="844632"/>
                  </a:lnTo>
                  <a:lnTo>
                    <a:pt x="336301" y="831932"/>
                  </a:lnTo>
                  <a:lnTo>
                    <a:pt x="325038" y="819232"/>
                  </a:lnTo>
                  <a:lnTo>
                    <a:pt x="236760" y="819232"/>
                  </a:lnTo>
                  <a:lnTo>
                    <a:pt x="205002" y="806532"/>
                  </a:lnTo>
                  <a:lnTo>
                    <a:pt x="180815" y="781132"/>
                  </a:lnTo>
                  <a:lnTo>
                    <a:pt x="2406230" y="781132"/>
                  </a:lnTo>
                  <a:lnTo>
                    <a:pt x="2398382" y="793832"/>
                  </a:lnTo>
                  <a:lnTo>
                    <a:pt x="2384266" y="806532"/>
                  </a:lnTo>
                  <a:lnTo>
                    <a:pt x="2359782" y="806532"/>
                  </a:lnTo>
                  <a:lnTo>
                    <a:pt x="2331641" y="819232"/>
                  </a:lnTo>
                  <a:lnTo>
                    <a:pt x="2308448" y="831932"/>
                  </a:lnTo>
                  <a:lnTo>
                    <a:pt x="2298805" y="831932"/>
                  </a:lnTo>
                  <a:lnTo>
                    <a:pt x="2298805" y="895432"/>
                  </a:lnTo>
                  <a:lnTo>
                    <a:pt x="715584" y="895432"/>
                  </a:lnTo>
                  <a:lnTo>
                    <a:pt x="700656" y="920832"/>
                  </a:lnTo>
                  <a:lnTo>
                    <a:pt x="680194" y="933532"/>
                  </a:lnTo>
                  <a:lnTo>
                    <a:pt x="648281" y="946232"/>
                  </a:lnTo>
                  <a:lnTo>
                    <a:pt x="615924" y="946232"/>
                  </a:lnTo>
                  <a:lnTo>
                    <a:pt x="615634" y="958932"/>
                  </a:lnTo>
                  <a:lnTo>
                    <a:pt x="603543" y="971632"/>
                  </a:lnTo>
                  <a:close/>
                </a:path>
                <a:path w="3103245" h="1057909">
                  <a:moveTo>
                    <a:pt x="936030" y="997032"/>
                  </a:moveTo>
                  <a:lnTo>
                    <a:pt x="906577" y="997032"/>
                  </a:lnTo>
                  <a:lnTo>
                    <a:pt x="870558" y="984332"/>
                  </a:lnTo>
                  <a:lnTo>
                    <a:pt x="840073" y="958932"/>
                  </a:lnTo>
                  <a:lnTo>
                    <a:pt x="827222" y="946232"/>
                  </a:lnTo>
                  <a:lnTo>
                    <a:pt x="761697" y="946232"/>
                  </a:lnTo>
                  <a:lnTo>
                    <a:pt x="752059" y="933532"/>
                  </a:lnTo>
                  <a:lnTo>
                    <a:pt x="743879" y="920832"/>
                  </a:lnTo>
                  <a:lnTo>
                    <a:pt x="730895" y="895432"/>
                  </a:lnTo>
                  <a:lnTo>
                    <a:pt x="2298805" y="895432"/>
                  </a:lnTo>
                  <a:lnTo>
                    <a:pt x="2298805" y="984332"/>
                  </a:lnTo>
                  <a:lnTo>
                    <a:pt x="951275" y="984332"/>
                  </a:lnTo>
                  <a:lnTo>
                    <a:pt x="936030" y="997032"/>
                  </a:lnTo>
                  <a:close/>
                </a:path>
                <a:path w="3103245" h="1057909">
                  <a:moveTo>
                    <a:pt x="2298805" y="1009732"/>
                  </a:moveTo>
                  <a:lnTo>
                    <a:pt x="1014688" y="1009732"/>
                  </a:lnTo>
                  <a:lnTo>
                    <a:pt x="1007961" y="997032"/>
                  </a:lnTo>
                  <a:lnTo>
                    <a:pt x="968367" y="997032"/>
                  </a:lnTo>
                  <a:lnTo>
                    <a:pt x="958949" y="984332"/>
                  </a:lnTo>
                  <a:lnTo>
                    <a:pt x="2298805" y="984332"/>
                  </a:lnTo>
                  <a:lnTo>
                    <a:pt x="2298805" y="1009732"/>
                  </a:lnTo>
                  <a:close/>
                </a:path>
                <a:path w="3103245" h="1057909">
                  <a:moveTo>
                    <a:pt x="2381811" y="1057782"/>
                  </a:moveTo>
                  <a:lnTo>
                    <a:pt x="1061776" y="1057782"/>
                  </a:lnTo>
                  <a:lnTo>
                    <a:pt x="1053192" y="1035132"/>
                  </a:lnTo>
                  <a:lnTo>
                    <a:pt x="1037008" y="1022432"/>
                  </a:lnTo>
                  <a:lnTo>
                    <a:pt x="1020534" y="1009732"/>
                  </a:lnTo>
                  <a:lnTo>
                    <a:pt x="2309102" y="1009732"/>
                  </a:lnTo>
                  <a:lnTo>
                    <a:pt x="2323067" y="1022432"/>
                  </a:lnTo>
                  <a:lnTo>
                    <a:pt x="2343884" y="1035132"/>
                  </a:lnTo>
                  <a:lnTo>
                    <a:pt x="2367200" y="1047832"/>
                  </a:lnTo>
                  <a:lnTo>
                    <a:pt x="2381811" y="1057782"/>
                  </a:lnTo>
                  <a:close/>
                </a:path>
              </a:pathLst>
            </a:custGeom>
            <a:solidFill>
              <a:srgbClr val="313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7510" y="6852546"/>
              <a:ext cx="1334770" cy="1057275"/>
            </a:xfrm>
            <a:custGeom>
              <a:avLst/>
              <a:gdLst/>
              <a:ahLst/>
              <a:cxnLst/>
              <a:rect l="l" t="t" r="r" b="b"/>
              <a:pathLst>
                <a:path w="1334770" h="1057275">
                  <a:moveTo>
                    <a:pt x="317123" y="371050"/>
                  </a:moveTo>
                  <a:lnTo>
                    <a:pt x="302539" y="371050"/>
                  </a:lnTo>
                  <a:lnTo>
                    <a:pt x="307615" y="358350"/>
                  </a:lnTo>
                  <a:lnTo>
                    <a:pt x="314727" y="345650"/>
                  </a:lnTo>
                  <a:lnTo>
                    <a:pt x="306256" y="332950"/>
                  </a:lnTo>
                  <a:lnTo>
                    <a:pt x="295407" y="332950"/>
                  </a:lnTo>
                  <a:lnTo>
                    <a:pt x="303407" y="307550"/>
                  </a:lnTo>
                  <a:lnTo>
                    <a:pt x="296908" y="294850"/>
                  </a:lnTo>
                  <a:lnTo>
                    <a:pt x="288959" y="269450"/>
                  </a:lnTo>
                  <a:lnTo>
                    <a:pt x="290330" y="256750"/>
                  </a:lnTo>
                  <a:lnTo>
                    <a:pt x="289948" y="244050"/>
                  </a:lnTo>
                  <a:lnTo>
                    <a:pt x="276741" y="231350"/>
                  </a:lnTo>
                  <a:lnTo>
                    <a:pt x="258283" y="231350"/>
                  </a:lnTo>
                  <a:lnTo>
                    <a:pt x="247979" y="218650"/>
                  </a:lnTo>
                  <a:lnTo>
                    <a:pt x="243503" y="205950"/>
                  </a:lnTo>
                  <a:lnTo>
                    <a:pt x="242528" y="205950"/>
                  </a:lnTo>
                  <a:lnTo>
                    <a:pt x="205231" y="193250"/>
                  </a:lnTo>
                  <a:lnTo>
                    <a:pt x="158585" y="155150"/>
                  </a:lnTo>
                  <a:lnTo>
                    <a:pt x="129118" y="155150"/>
                  </a:lnTo>
                  <a:lnTo>
                    <a:pt x="107337" y="142450"/>
                  </a:lnTo>
                  <a:lnTo>
                    <a:pt x="93712" y="142450"/>
                  </a:lnTo>
                  <a:lnTo>
                    <a:pt x="95101" y="129750"/>
                  </a:lnTo>
                  <a:lnTo>
                    <a:pt x="101445" y="117050"/>
                  </a:lnTo>
                  <a:lnTo>
                    <a:pt x="102687" y="117050"/>
                  </a:lnTo>
                  <a:lnTo>
                    <a:pt x="97922" y="104350"/>
                  </a:lnTo>
                  <a:lnTo>
                    <a:pt x="91405" y="78950"/>
                  </a:lnTo>
                  <a:lnTo>
                    <a:pt x="80813" y="66250"/>
                  </a:lnTo>
                  <a:lnTo>
                    <a:pt x="63824" y="53550"/>
                  </a:lnTo>
                  <a:lnTo>
                    <a:pt x="49556" y="40850"/>
                  </a:lnTo>
                  <a:lnTo>
                    <a:pt x="42856" y="40850"/>
                  </a:lnTo>
                  <a:lnTo>
                    <a:pt x="34990" y="28150"/>
                  </a:lnTo>
                  <a:lnTo>
                    <a:pt x="17226" y="15450"/>
                  </a:lnTo>
                  <a:lnTo>
                    <a:pt x="1042" y="2750"/>
                  </a:lnTo>
                  <a:lnTo>
                    <a:pt x="0" y="0"/>
                  </a:lnTo>
                  <a:lnTo>
                    <a:pt x="1320034" y="0"/>
                  </a:lnTo>
                  <a:lnTo>
                    <a:pt x="1324072" y="2750"/>
                  </a:lnTo>
                  <a:lnTo>
                    <a:pt x="1334563" y="15450"/>
                  </a:lnTo>
                  <a:lnTo>
                    <a:pt x="1333403" y="40850"/>
                  </a:lnTo>
                  <a:lnTo>
                    <a:pt x="1314257" y="53550"/>
                  </a:lnTo>
                  <a:lnTo>
                    <a:pt x="1285227" y="66250"/>
                  </a:lnTo>
                  <a:lnTo>
                    <a:pt x="1264365" y="91650"/>
                  </a:lnTo>
                  <a:lnTo>
                    <a:pt x="1269722" y="142450"/>
                  </a:lnTo>
                  <a:lnTo>
                    <a:pt x="1281446" y="180550"/>
                  </a:lnTo>
                  <a:lnTo>
                    <a:pt x="1285267" y="231350"/>
                  </a:lnTo>
                  <a:lnTo>
                    <a:pt x="1283127" y="294850"/>
                  </a:lnTo>
                  <a:lnTo>
                    <a:pt x="1276970" y="345650"/>
                  </a:lnTo>
                  <a:lnTo>
                    <a:pt x="350731" y="345650"/>
                  </a:lnTo>
                  <a:lnTo>
                    <a:pt x="339252" y="358350"/>
                  </a:lnTo>
                  <a:lnTo>
                    <a:pt x="317123" y="371050"/>
                  </a:lnTo>
                  <a:close/>
                </a:path>
                <a:path w="1334770" h="1057275">
                  <a:moveTo>
                    <a:pt x="632584" y="498050"/>
                  </a:moveTo>
                  <a:lnTo>
                    <a:pt x="442154" y="498050"/>
                  </a:lnTo>
                  <a:lnTo>
                    <a:pt x="430758" y="485350"/>
                  </a:lnTo>
                  <a:lnTo>
                    <a:pt x="418490" y="472650"/>
                  </a:lnTo>
                  <a:lnTo>
                    <a:pt x="402584" y="459950"/>
                  </a:lnTo>
                  <a:lnTo>
                    <a:pt x="389914" y="447250"/>
                  </a:lnTo>
                  <a:lnTo>
                    <a:pt x="386284" y="434550"/>
                  </a:lnTo>
                  <a:lnTo>
                    <a:pt x="387316" y="409150"/>
                  </a:lnTo>
                  <a:lnTo>
                    <a:pt x="388633" y="409150"/>
                  </a:lnTo>
                  <a:lnTo>
                    <a:pt x="390840" y="396450"/>
                  </a:lnTo>
                  <a:lnTo>
                    <a:pt x="393479" y="383750"/>
                  </a:lnTo>
                  <a:lnTo>
                    <a:pt x="390575" y="371050"/>
                  </a:lnTo>
                  <a:lnTo>
                    <a:pt x="376153" y="358350"/>
                  </a:lnTo>
                  <a:lnTo>
                    <a:pt x="360163" y="345650"/>
                  </a:lnTo>
                  <a:lnTo>
                    <a:pt x="1276970" y="345650"/>
                  </a:lnTo>
                  <a:lnTo>
                    <a:pt x="1268738" y="396450"/>
                  </a:lnTo>
                  <a:lnTo>
                    <a:pt x="1263162" y="421850"/>
                  </a:lnTo>
                  <a:lnTo>
                    <a:pt x="712196" y="421850"/>
                  </a:lnTo>
                  <a:lnTo>
                    <a:pt x="702581" y="434550"/>
                  </a:lnTo>
                  <a:lnTo>
                    <a:pt x="690048" y="447250"/>
                  </a:lnTo>
                  <a:lnTo>
                    <a:pt x="679360" y="472650"/>
                  </a:lnTo>
                  <a:lnTo>
                    <a:pt x="675510" y="485350"/>
                  </a:lnTo>
                  <a:lnTo>
                    <a:pt x="676097" y="485350"/>
                  </a:lnTo>
                  <a:lnTo>
                    <a:pt x="632584" y="498050"/>
                  </a:lnTo>
                  <a:close/>
                </a:path>
                <a:path w="1334770" h="1057275">
                  <a:moveTo>
                    <a:pt x="942351" y="955250"/>
                  </a:moveTo>
                  <a:lnTo>
                    <a:pt x="887769" y="955250"/>
                  </a:lnTo>
                  <a:lnTo>
                    <a:pt x="890413" y="942550"/>
                  </a:lnTo>
                  <a:lnTo>
                    <a:pt x="892621" y="929850"/>
                  </a:lnTo>
                  <a:lnTo>
                    <a:pt x="922567" y="891750"/>
                  </a:lnTo>
                  <a:lnTo>
                    <a:pt x="989263" y="790150"/>
                  </a:lnTo>
                  <a:lnTo>
                    <a:pt x="1057996" y="688550"/>
                  </a:lnTo>
                  <a:lnTo>
                    <a:pt x="1094055" y="637750"/>
                  </a:lnTo>
                  <a:lnTo>
                    <a:pt x="1109613" y="612350"/>
                  </a:lnTo>
                  <a:lnTo>
                    <a:pt x="1118551" y="599650"/>
                  </a:lnTo>
                  <a:lnTo>
                    <a:pt x="1129833" y="586950"/>
                  </a:lnTo>
                  <a:lnTo>
                    <a:pt x="1138128" y="574250"/>
                  </a:lnTo>
                  <a:lnTo>
                    <a:pt x="1139140" y="561550"/>
                  </a:lnTo>
                  <a:lnTo>
                    <a:pt x="1135499" y="548850"/>
                  </a:lnTo>
                  <a:lnTo>
                    <a:pt x="1129833" y="548850"/>
                  </a:lnTo>
                  <a:lnTo>
                    <a:pt x="1118780" y="536150"/>
                  </a:lnTo>
                  <a:lnTo>
                    <a:pt x="1102050" y="536150"/>
                  </a:lnTo>
                  <a:lnTo>
                    <a:pt x="1086780" y="523450"/>
                  </a:lnTo>
                  <a:lnTo>
                    <a:pt x="1080104" y="510750"/>
                  </a:lnTo>
                  <a:lnTo>
                    <a:pt x="1022592" y="510750"/>
                  </a:lnTo>
                  <a:lnTo>
                    <a:pt x="1011407" y="498050"/>
                  </a:lnTo>
                  <a:lnTo>
                    <a:pt x="999483" y="498050"/>
                  </a:lnTo>
                  <a:lnTo>
                    <a:pt x="984356" y="485350"/>
                  </a:lnTo>
                  <a:lnTo>
                    <a:pt x="963562" y="472650"/>
                  </a:lnTo>
                  <a:lnTo>
                    <a:pt x="945949" y="472650"/>
                  </a:lnTo>
                  <a:lnTo>
                    <a:pt x="936935" y="459950"/>
                  </a:lnTo>
                  <a:lnTo>
                    <a:pt x="928802" y="447250"/>
                  </a:lnTo>
                  <a:lnTo>
                    <a:pt x="768817" y="447250"/>
                  </a:lnTo>
                  <a:lnTo>
                    <a:pt x="761748" y="434550"/>
                  </a:lnTo>
                  <a:lnTo>
                    <a:pt x="736694" y="434550"/>
                  </a:lnTo>
                  <a:lnTo>
                    <a:pt x="722399" y="421850"/>
                  </a:lnTo>
                  <a:lnTo>
                    <a:pt x="1263162" y="421850"/>
                  </a:lnTo>
                  <a:lnTo>
                    <a:pt x="1260374" y="434550"/>
                  </a:lnTo>
                  <a:lnTo>
                    <a:pt x="1253079" y="485350"/>
                  </a:lnTo>
                  <a:lnTo>
                    <a:pt x="1250878" y="510750"/>
                  </a:lnTo>
                  <a:lnTo>
                    <a:pt x="1248383" y="523450"/>
                  </a:lnTo>
                  <a:lnTo>
                    <a:pt x="1240207" y="574250"/>
                  </a:lnTo>
                  <a:lnTo>
                    <a:pt x="1231864" y="612350"/>
                  </a:lnTo>
                  <a:lnTo>
                    <a:pt x="1230159" y="625050"/>
                  </a:lnTo>
                  <a:lnTo>
                    <a:pt x="1231532" y="637750"/>
                  </a:lnTo>
                  <a:lnTo>
                    <a:pt x="1232425" y="663150"/>
                  </a:lnTo>
                  <a:lnTo>
                    <a:pt x="1227062" y="701250"/>
                  </a:lnTo>
                  <a:lnTo>
                    <a:pt x="1213803" y="752050"/>
                  </a:lnTo>
                  <a:lnTo>
                    <a:pt x="1195492" y="802850"/>
                  </a:lnTo>
                  <a:lnTo>
                    <a:pt x="1174968" y="853650"/>
                  </a:lnTo>
                  <a:lnTo>
                    <a:pt x="1155076" y="904450"/>
                  </a:lnTo>
                  <a:lnTo>
                    <a:pt x="1142761" y="942550"/>
                  </a:lnTo>
                  <a:lnTo>
                    <a:pt x="973175" y="942550"/>
                  </a:lnTo>
                  <a:lnTo>
                    <a:pt x="942351" y="955250"/>
                  </a:lnTo>
                  <a:close/>
                </a:path>
                <a:path w="1334770" h="1057275">
                  <a:moveTo>
                    <a:pt x="861369" y="472650"/>
                  </a:moveTo>
                  <a:lnTo>
                    <a:pt x="781138" y="472650"/>
                  </a:lnTo>
                  <a:lnTo>
                    <a:pt x="777602" y="459950"/>
                  </a:lnTo>
                  <a:lnTo>
                    <a:pt x="773991" y="447250"/>
                  </a:lnTo>
                  <a:lnTo>
                    <a:pt x="913832" y="447250"/>
                  </a:lnTo>
                  <a:lnTo>
                    <a:pt x="893034" y="459950"/>
                  </a:lnTo>
                  <a:lnTo>
                    <a:pt x="874577" y="459950"/>
                  </a:lnTo>
                  <a:lnTo>
                    <a:pt x="861369" y="472650"/>
                  </a:lnTo>
                  <a:close/>
                </a:path>
                <a:path w="1334770" h="1057275">
                  <a:moveTo>
                    <a:pt x="818204" y="485350"/>
                  </a:moveTo>
                  <a:lnTo>
                    <a:pt x="800137" y="485350"/>
                  </a:lnTo>
                  <a:lnTo>
                    <a:pt x="787637" y="472650"/>
                  </a:lnTo>
                  <a:lnTo>
                    <a:pt x="836485" y="472650"/>
                  </a:lnTo>
                  <a:lnTo>
                    <a:pt x="818204" y="485350"/>
                  </a:lnTo>
                  <a:close/>
                </a:path>
                <a:path w="1334770" h="1057275">
                  <a:moveTo>
                    <a:pt x="570422" y="510750"/>
                  </a:moveTo>
                  <a:lnTo>
                    <a:pt x="467450" y="510750"/>
                  </a:lnTo>
                  <a:lnTo>
                    <a:pt x="455445" y="498050"/>
                  </a:lnTo>
                  <a:lnTo>
                    <a:pt x="599152" y="498050"/>
                  </a:lnTo>
                  <a:lnTo>
                    <a:pt x="570422" y="510750"/>
                  </a:lnTo>
                  <a:close/>
                </a:path>
                <a:path w="1334770" h="1057275">
                  <a:moveTo>
                    <a:pt x="1117176" y="1056850"/>
                  </a:moveTo>
                  <a:lnTo>
                    <a:pt x="1105052" y="1056850"/>
                  </a:lnTo>
                  <a:lnTo>
                    <a:pt x="1093800" y="1044150"/>
                  </a:lnTo>
                  <a:lnTo>
                    <a:pt x="1085039" y="1031450"/>
                  </a:lnTo>
                  <a:lnTo>
                    <a:pt x="1079031" y="1018750"/>
                  </a:lnTo>
                  <a:lnTo>
                    <a:pt x="1074344" y="1006050"/>
                  </a:lnTo>
                  <a:lnTo>
                    <a:pt x="1069951" y="1006050"/>
                  </a:lnTo>
                  <a:lnTo>
                    <a:pt x="1064824" y="993350"/>
                  </a:lnTo>
                  <a:lnTo>
                    <a:pt x="1056193" y="980650"/>
                  </a:lnTo>
                  <a:lnTo>
                    <a:pt x="1043394" y="955250"/>
                  </a:lnTo>
                  <a:lnTo>
                    <a:pt x="1028557" y="942550"/>
                  </a:lnTo>
                  <a:lnTo>
                    <a:pt x="1142761" y="942550"/>
                  </a:lnTo>
                  <a:lnTo>
                    <a:pt x="1138657" y="955250"/>
                  </a:lnTo>
                  <a:lnTo>
                    <a:pt x="1128552" y="1006050"/>
                  </a:lnTo>
                  <a:lnTo>
                    <a:pt x="1117176" y="1056850"/>
                  </a:lnTo>
                  <a:close/>
                </a:path>
                <a:path w="1334770" h="1057275">
                  <a:moveTo>
                    <a:pt x="923251" y="967950"/>
                  </a:moveTo>
                  <a:lnTo>
                    <a:pt x="905053" y="967950"/>
                  </a:lnTo>
                  <a:lnTo>
                    <a:pt x="890659" y="955250"/>
                  </a:lnTo>
                  <a:lnTo>
                    <a:pt x="931026" y="955250"/>
                  </a:lnTo>
                  <a:lnTo>
                    <a:pt x="923251" y="967950"/>
                  </a:lnTo>
                  <a:close/>
                </a:path>
              </a:pathLst>
            </a:custGeom>
            <a:solidFill>
              <a:srgbClr val="CF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514308" y="4239107"/>
            <a:ext cx="403860" cy="876300"/>
          </a:xfrm>
          <a:custGeom>
            <a:avLst/>
            <a:gdLst/>
            <a:ahLst/>
            <a:cxnLst/>
            <a:rect l="l" t="t" r="r" b="b"/>
            <a:pathLst>
              <a:path w="403859" h="876300">
                <a:moveTo>
                  <a:pt x="329590" y="131038"/>
                </a:moveTo>
                <a:lnTo>
                  <a:pt x="319265" y="80086"/>
                </a:lnTo>
                <a:lnTo>
                  <a:pt x="291134" y="38417"/>
                </a:lnTo>
                <a:lnTo>
                  <a:pt x="249453" y="10312"/>
                </a:lnTo>
                <a:lnTo>
                  <a:pt x="198450" y="0"/>
                </a:lnTo>
                <a:lnTo>
                  <a:pt x="147345" y="10312"/>
                </a:lnTo>
                <a:lnTo>
                  <a:pt x="105676" y="38417"/>
                </a:lnTo>
                <a:lnTo>
                  <a:pt x="77609" y="80086"/>
                </a:lnTo>
                <a:lnTo>
                  <a:pt x="67322" y="131038"/>
                </a:lnTo>
                <a:lnTo>
                  <a:pt x="77609" y="182118"/>
                </a:lnTo>
                <a:lnTo>
                  <a:pt x="105676" y="223761"/>
                </a:lnTo>
                <a:lnTo>
                  <a:pt x="147345" y="251802"/>
                </a:lnTo>
                <a:lnTo>
                  <a:pt x="198450" y="262077"/>
                </a:lnTo>
                <a:lnTo>
                  <a:pt x="249453" y="251802"/>
                </a:lnTo>
                <a:lnTo>
                  <a:pt x="291134" y="223761"/>
                </a:lnTo>
                <a:lnTo>
                  <a:pt x="319265" y="182118"/>
                </a:lnTo>
                <a:lnTo>
                  <a:pt x="329590" y="131038"/>
                </a:lnTo>
                <a:close/>
              </a:path>
              <a:path w="403859" h="876300">
                <a:moveTo>
                  <a:pt x="403250" y="530631"/>
                </a:moveTo>
                <a:lnTo>
                  <a:pt x="390296" y="418731"/>
                </a:lnTo>
                <a:lnTo>
                  <a:pt x="370967" y="370090"/>
                </a:lnTo>
                <a:lnTo>
                  <a:pt x="338721" y="331673"/>
                </a:lnTo>
                <a:lnTo>
                  <a:pt x="296303" y="306463"/>
                </a:lnTo>
                <a:lnTo>
                  <a:pt x="246481" y="297395"/>
                </a:lnTo>
                <a:lnTo>
                  <a:pt x="150431" y="297395"/>
                </a:lnTo>
                <a:lnTo>
                  <a:pt x="100584" y="306463"/>
                </a:lnTo>
                <a:lnTo>
                  <a:pt x="58864" y="331673"/>
                </a:lnTo>
                <a:lnTo>
                  <a:pt x="28524" y="370090"/>
                </a:lnTo>
                <a:lnTo>
                  <a:pt x="12827" y="418731"/>
                </a:lnTo>
                <a:lnTo>
                  <a:pt x="139" y="530631"/>
                </a:lnTo>
                <a:lnTo>
                  <a:pt x="0" y="541896"/>
                </a:lnTo>
                <a:lnTo>
                  <a:pt x="4051" y="551421"/>
                </a:lnTo>
                <a:lnTo>
                  <a:pt x="11747" y="558571"/>
                </a:lnTo>
                <a:lnTo>
                  <a:pt x="22529" y="562711"/>
                </a:lnTo>
                <a:lnTo>
                  <a:pt x="86487" y="572147"/>
                </a:lnTo>
                <a:lnTo>
                  <a:pt x="102400" y="837730"/>
                </a:lnTo>
                <a:lnTo>
                  <a:pt x="105689" y="853147"/>
                </a:lnTo>
                <a:lnTo>
                  <a:pt x="114376" y="865263"/>
                </a:lnTo>
                <a:lnTo>
                  <a:pt x="126644" y="873175"/>
                </a:lnTo>
                <a:lnTo>
                  <a:pt x="140716" y="876020"/>
                </a:lnTo>
                <a:lnTo>
                  <a:pt x="262407" y="876020"/>
                </a:lnTo>
                <a:lnTo>
                  <a:pt x="297878" y="853147"/>
                </a:lnTo>
                <a:lnTo>
                  <a:pt x="316636" y="572147"/>
                </a:lnTo>
                <a:lnTo>
                  <a:pt x="380847" y="562711"/>
                </a:lnTo>
                <a:lnTo>
                  <a:pt x="391071" y="558571"/>
                </a:lnTo>
                <a:lnTo>
                  <a:pt x="398018" y="551421"/>
                </a:lnTo>
                <a:lnTo>
                  <a:pt x="401980" y="541896"/>
                </a:lnTo>
                <a:lnTo>
                  <a:pt x="403250" y="530631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74785" y="4239107"/>
            <a:ext cx="403225" cy="876300"/>
          </a:xfrm>
          <a:custGeom>
            <a:avLst/>
            <a:gdLst/>
            <a:ahLst/>
            <a:cxnLst/>
            <a:rect l="l" t="t" r="r" b="b"/>
            <a:pathLst>
              <a:path w="403225" h="876300">
                <a:moveTo>
                  <a:pt x="326313" y="131038"/>
                </a:moveTo>
                <a:lnTo>
                  <a:pt x="316026" y="80086"/>
                </a:lnTo>
                <a:lnTo>
                  <a:pt x="287959" y="38417"/>
                </a:lnTo>
                <a:lnTo>
                  <a:pt x="246291" y="10312"/>
                </a:lnTo>
                <a:lnTo>
                  <a:pt x="195186" y="0"/>
                </a:lnTo>
                <a:lnTo>
                  <a:pt x="144183" y="10312"/>
                </a:lnTo>
                <a:lnTo>
                  <a:pt x="102501" y="38417"/>
                </a:lnTo>
                <a:lnTo>
                  <a:pt x="74371" y="80086"/>
                </a:lnTo>
                <a:lnTo>
                  <a:pt x="64058" y="131038"/>
                </a:lnTo>
                <a:lnTo>
                  <a:pt x="74371" y="182118"/>
                </a:lnTo>
                <a:lnTo>
                  <a:pt x="102501" y="223761"/>
                </a:lnTo>
                <a:lnTo>
                  <a:pt x="144183" y="251802"/>
                </a:lnTo>
                <a:lnTo>
                  <a:pt x="195186" y="262077"/>
                </a:lnTo>
                <a:lnTo>
                  <a:pt x="246291" y="251802"/>
                </a:lnTo>
                <a:lnTo>
                  <a:pt x="287959" y="223761"/>
                </a:lnTo>
                <a:lnTo>
                  <a:pt x="316026" y="182118"/>
                </a:lnTo>
                <a:lnTo>
                  <a:pt x="326313" y="131038"/>
                </a:lnTo>
                <a:close/>
              </a:path>
              <a:path w="403225" h="876300">
                <a:moveTo>
                  <a:pt x="403212" y="530631"/>
                </a:moveTo>
                <a:lnTo>
                  <a:pt x="390525" y="418731"/>
                </a:lnTo>
                <a:lnTo>
                  <a:pt x="371094" y="370090"/>
                </a:lnTo>
                <a:lnTo>
                  <a:pt x="338823" y="331673"/>
                </a:lnTo>
                <a:lnTo>
                  <a:pt x="296392" y="306463"/>
                </a:lnTo>
                <a:lnTo>
                  <a:pt x="246443" y="297395"/>
                </a:lnTo>
                <a:lnTo>
                  <a:pt x="150393" y="297395"/>
                </a:lnTo>
                <a:lnTo>
                  <a:pt x="100545" y="306463"/>
                </a:lnTo>
                <a:lnTo>
                  <a:pt x="58826" y="331673"/>
                </a:lnTo>
                <a:lnTo>
                  <a:pt x="28486" y="370090"/>
                </a:lnTo>
                <a:lnTo>
                  <a:pt x="12788" y="418731"/>
                </a:lnTo>
                <a:lnTo>
                  <a:pt x="101" y="530631"/>
                </a:lnTo>
                <a:lnTo>
                  <a:pt x="0" y="541896"/>
                </a:lnTo>
                <a:lnTo>
                  <a:pt x="4114" y="551421"/>
                </a:lnTo>
                <a:lnTo>
                  <a:pt x="11836" y="558571"/>
                </a:lnTo>
                <a:lnTo>
                  <a:pt x="22504" y="562711"/>
                </a:lnTo>
                <a:lnTo>
                  <a:pt x="86448" y="572147"/>
                </a:lnTo>
                <a:lnTo>
                  <a:pt x="102362" y="837730"/>
                </a:lnTo>
                <a:lnTo>
                  <a:pt x="105702" y="853147"/>
                </a:lnTo>
                <a:lnTo>
                  <a:pt x="114477" y="865263"/>
                </a:lnTo>
                <a:lnTo>
                  <a:pt x="126834" y="873175"/>
                </a:lnTo>
                <a:lnTo>
                  <a:pt x="140944" y="876020"/>
                </a:lnTo>
                <a:lnTo>
                  <a:pt x="262369" y="876020"/>
                </a:lnTo>
                <a:lnTo>
                  <a:pt x="298069" y="853147"/>
                </a:lnTo>
                <a:lnTo>
                  <a:pt x="316865" y="572147"/>
                </a:lnTo>
                <a:lnTo>
                  <a:pt x="380822" y="562711"/>
                </a:lnTo>
                <a:lnTo>
                  <a:pt x="391033" y="558571"/>
                </a:lnTo>
                <a:lnTo>
                  <a:pt x="397979" y="551421"/>
                </a:lnTo>
                <a:lnTo>
                  <a:pt x="401955" y="541896"/>
                </a:lnTo>
                <a:lnTo>
                  <a:pt x="403212" y="530631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2369" y="4779441"/>
            <a:ext cx="400050" cy="876300"/>
          </a:xfrm>
          <a:custGeom>
            <a:avLst/>
            <a:gdLst/>
            <a:ahLst/>
            <a:cxnLst/>
            <a:rect l="l" t="t" r="r" b="b"/>
            <a:pathLst>
              <a:path w="400050" h="876300">
                <a:moveTo>
                  <a:pt x="329552" y="131038"/>
                </a:moveTo>
                <a:lnTo>
                  <a:pt x="319265" y="79959"/>
                </a:lnTo>
                <a:lnTo>
                  <a:pt x="291198" y="38315"/>
                </a:lnTo>
                <a:lnTo>
                  <a:pt x="249529" y="10274"/>
                </a:lnTo>
                <a:lnTo>
                  <a:pt x="198424" y="0"/>
                </a:lnTo>
                <a:lnTo>
                  <a:pt x="147421" y="10274"/>
                </a:lnTo>
                <a:lnTo>
                  <a:pt x="105740" y="38315"/>
                </a:lnTo>
                <a:lnTo>
                  <a:pt x="77609" y="79959"/>
                </a:lnTo>
                <a:lnTo>
                  <a:pt x="67284" y="131038"/>
                </a:lnTo>
                <a:lnTo>
                  <a:pt x="77609" y="181991"/>
                </a:lnTo>
                <a:lnTo>
                  <a:pt x="105740" y="223647"/>
                </a:lnTo>
                <a:lnTo>
                  <a:pt x="147421" y="251764"/>
                </a:lnTo>
                <a:lnTo>
                  <a:pt x="198424" y="262077"/>
                </a:lnTo>
                <a:lnTo>
                  <a:pt x="249529" y="251764"/>
                </a:lnTo>
                <a:lnTo>
                  <a:pt x="291198" y="223647"/>
                </a:lnTo>
                <a:lnTo>
                  <a:pt x="319265" y="181991"/>
                </a:lnTo>
                <a:lnTo>
                  <a:pt x="329552" y="131038"/>
                </a:lnTo>
                <a:close/>
              </a:path>
              <a:path w="400050" h="876300">
                <a:moveTo>
                  <a:pt x="399973" y="530618"/>
                </a:moveTo>
                <a:lnTo>
                  <a:pt x="387286" y="418731"/>
                </a:lnTo>
                <a:lnTo>
                  <a:pt x="371094" y="370078"/>
                </a:lnTo>
                <a:lnTo>
                  <a:pt x="339636" y="331673"/>
                </a:lnTo>
                <a:lnTo>
                  <a:pt x="296799" y="306463"/>
                </a:lnTo>
                <a:lnTo>
                  <a:pt x="246443" y="297395"/>
                </a:lnTo>
                <a:lnTo>
                  <a:pt x="150393" y="297395"/>
                </a:lnTo>
                <a:lnTo>
                  <a:pt x="100545" y="306463"/>
                </a:lnTo>
                <a:lnTo>
                  <a:pt x="58826" y="331673"/>
                </a:lnTo>
                <a:lnTo>
                  <a:pt x="28486" y="370078"/>
                </a:lnTo>
                <a:lnTo>
                  <a:pt x="12788" y="418731"/>
                </a:lnTo>
                <a:lnTo>
                  <a:pt x="101" y="530618"/>
                </a:lnTo>
                <a:lnTo>
                  <a:pt x="0" y="541896"/>
                </a:lnTo>
                <a:lnTo>
                  <a:pt x="4114" y="551421"/>
                </a:lnTo>
                <a:lnTo>
                  <a:pt x="11836" y="558571"/>
                </a:lnTo>
                <a:lnTo>
                  <a:pt x="22504" y="562711"/>
                </a:lnTo>
                <a:lnTo>
                  <a:pt x="86448" y="572147"/>
                </a:lnTo>
                <a:lnTo>
                  <a:pt x="102362" y="837450"/>
                </a:lnTo>
                <a:lnTo>
                  <a:pt x="105664" y="852919"/>
                </a:lnTo>
                <a:lnTo>
                  <a:pt x="114376" y="865124"/>
                </a:lnTo>
                <a:lnTo>
                  <a:pt x="126720" y="873137"/>
                </a:lnTo>
                <a:lnTo>
                  <a:pt x="140944" y="876007"/>
                </a:lnTo>
                <a:lnTo>
                  <a:pt x="259130" y="876007"/>
                </a:lnTo>
                <a:lnTo>
                  <a:pt x="294830" y="852919"/>
                </a:lnTo>
                <a:lnTo>
                  <a:pt x="313626" y="572147"/>
                </a:lnTo>
                <a:lnTo>
                  <a:pt x="377583" y="562711"/>
                </a:lnTo>
                <a:lnTo>
                  <a:pt x="387794" y="558571"/>
                </a:lnTo>
                <a:lnTo>
                  <a:pt x="394741" y="551421"/>
                </a:lnTo>
                <a:lnTo>
                  <a:pt x="398716" y="541896"/>
                </a:lnTo>
                <a:lnTo>
                  <a:pt x="399973" y="530618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921" y="4779441"/>
            <a:ext cx="403225" cy="876300"/>
          </a:xfrm>
          <a:custGeom>
            <a:avLst/>
            <a:gdLst/>
            <a:ahLst/>
            <a:cxnLst/>
            <a:rect l="l" t="t" r="r" b="b"/>
            <a:pathLst>
              <a:path w="403225" h="876300">
                <a:moveTo>
                  <a:pt x="329704" y="131038"/>
                </a:moveTo>
                <a:lnTo>
                  <a:pt x="319392" y="79959"/>
                </a:lnTo>
                <a:lnTo>
                  <a:pt x="291261" y="38315"/>
                </a:lnTo>
                <a:lnTo>
                  <a:pt x="249580" y="10274"/>
                </a:lnTo>
                <a:lnTo>
                  <a:pt x="198577" y="0"/>
                </a:lnTo>
                <a:lnTo>
                  <a:pt x="147472" y="10274"/>
                </a:lnTo>
                <a:lnTo>
                  <a:pt x="105791" y="38315"/>
                </a:lnTo>
                <a:lnTo>
                  <a:pt x="77736" y="79959"/>
                </a:lnTo>
                <a:lnTo>
                  <a:pt x="67449" y="131038"/>
                </a:lnTo>
                <a:lnTo>
                  <a:pt x="77736" y="181991"/>
                </a:lnTo>
                <a:lnTo>
                  <a:pt x="105791" y="223647"/>
                </a:lnTo>
                <a:lnTo>
                  <a:pt x="147472" y="251764"/>
                </a:lnTo>
                <a:lnTo>
                  <a:pt x="198577" y="262077"/>
                </a:lnTo>
                <a:lnTo>
                  <a:pt x="249580" y="251764"/>
                </a:lnTo>
                <a:lnTo>
                  <a:pt x="291261" y="223647"/>
                </a:lnTo>
                <a:lnTo>
                  <a:pt x="319392" y="181991"/>
                </a:lnTo>
                <a:lnTo>
                  <a:pt x="329704" y="131038"/>
                </a:lnTo>
                <a:close/>
              </a:path>
              <a:path w="403225" h="876300">
                <a:moveTo>
                  <a:pt x="403098" y="530618"/>
                </a:moveTo>
                <a:lnTo>
                  <a:pt x="390423" y="418731"/>
                </a:lnTo>
                <a:lnTo>
                  <a:pt x="372452" y="370078"/>
                </a:lnTo>
                <a:lnTo>
                  <a:pt x="340029" y="331673"/>
                </a:lnTo>
                <a:lnTo>
                  <a:pt x="296773" y="306463"/>
                </a:lnTo>
                <a:lnTo>
                  <a:pt x="246341" y="297395"/>
                </a:lnTo>
                <a:lnTo>
                  <a:pt x="150558" y="297395"/>
                </a:lnTo>
                <a:lnTo>
                  <a:pt x="100672" y="306463"/>
                </a:lnTo>
                <a:lnTo>
                  <a:pt x="58877" y="331673"/>
                </a:lnTo>
                <a:lnTo>
                  <a:pt x="28524" y="370078"/>
                </a:lnTo>
                <a:lnTo>
                  <a:pt x="12941" y="418731"/>
                </a:lnTo>
                <a:lnTo>
                  <a:pt x="0" y="530618"/>
                </a:lnTo>
                <a:lnTo>
                  <a:pt x="0" y="541896"/>
                </a:lnTo>
                <a:lnTo>
                  <a:pt x="4114" y="551421"/>
                </a:lnTo>
                <a:lnTo>
                  <a:pt x="11760" y="558571"/>
                </a:lnTo>
                <a:lnTo>
                  <a:pt x="22390" y="562711"/>
                </a:lnTo>
                <a:lnTo>
                  <a:pt x="86601" y="572147"/>
                </a:lnTo>
                <a:lnTo>
                  <a:pt x="102527" y="837450"/>
                </a:lnTo>
                <a:lnTo>
                  <a:pt x="105816" y="852919"/>
                </a:lnTo>
                <a:lnTo>
                  <a:pt x="114503" y="865124"/>
                </a:lnTo>
                <a:lnTo>
                  <a:pt x="126771" y="873137"/>
                </a:lnTo>
                <a:lnTo>
                  <a:pt x="140843" y="876007"/>
                </a:lnTo>
                <a:lnTo>
                  <a:pt x="262521" y="876007"/>
                </a:lnTo>
                <a:lnTo>
                  <a:pt x="298005" y="852919"/>
                </a:lnTo>
                <a:lnTo>
                  <a:pt x="316763" y="572147"/>
                </a:lnTo>
                <a:lnTo>
                  <a:pt x="380707" y="562711"/>
                </a:lnTo>
                <a:lnTo>
                  <a:pt x="391033" y="558571"/>
                </a:lnTo>
                <a:lnTo>
                  <a:pt x="397979" y="551421"/>
                </a:lnTo>
                <a:lnTo>
                  <a:pt x="401878" y="541896"/>
                </a:lnTo>
                <a:lnTo>
                  <a:pt x="403098" y="530618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03524" y="4779441"/>
            <a:ext cx="403225" cy="876300"/>
          </a:xfrm>
          <a:custGeom>
            <a:avLst/>
            <a:gdLst/>
            <a:ahLst/>
            <a:cxnLst/>
            <a:rect l="l" t="t" r="r" b="b"/>
            <a:pathLst>
              <a:path w="403225" h="876300">
                <a:moveTo>
                  <a:pt x="329552" y="131038"/>
                </a:moveTo>
                <a:lnTo>
                  <a:pt x="319227" y="79959"/>
                </a:lnTo>
                <a:lnTo>
                  <a:pt x="291096" y="38315"/>
                </a:lnTo>
                <a:lnTo>
                  <a:pt x="249415" y="10274"/>
                </a:lnTo>
                <a:lnTo>
                  <a:pt x="198424" y="0"/>
                </a:lnTo>
                <a:lnTo>
                  <a:pt x="147421" y="10274"/>
                </a:lnTo>
                <a:lnTo>
                  <a:pt x="105740" y="38315"/>
                </a:lnTo>
                <a:lnTo>
                  <a:pt x="77609" y="79959"/>
                </a:lnTo>
                <a:lnTo>
                  <a:pt x="67284" y="131038"/>
                </a:lnTo>
                <a:lnTo>
                  <a:pt x="77609" y="181991"/>
                </a:lnTo>
                <a:lnTo>
                  <a:pt x="105740" y="223647"/>
                </a:lnTo>
                <a:lnTo>
                  <a:pt x="147421" y="251764"/>
                </a:lnTo>
                <a:lnTo>
                  <a:pt x="198424" y="262077"/>
                </a:lnTo>
                <a:lnTo>
                  <a:pt x="249415" y="251764"/>
                </a:lnTo>
                <a:lnTo>
                  <a:pt x="291096" y="223647"/>
                </a:lnTo>
                <a:lnTo>
                  <a:pt x="319227" y="181991"/>
                </a:lnTo>
                <a:lnTo>
                  <a:pt x="329552" y="131038"/>
                </a:lnTo>
                <a:close/>
              </a:path>
              <a:path w="403225" h="876300">
                <a:moveTo>
                  <a:pt x="403212" y="530618"/>
                </a:moveTo>
                <a:lnTo>
                  <a:pt x="390258" y="418731"/>
                </a:lnTo>
                <a:lnTo>
                  <a:pt x="372338" y="370078"/>
                </a:lnTo>
                <a:lnTo>
                  <a:pt x="340004" y="331673"/>
                </a:lnTo>
                <a:lnTo>
                  <a:pt x="296837" y="306463"/>
                </a:lnTo>
                <a:lnTo>
                  <a:pt x="246443" y="297395"/>
                </a:lnTo>
                <a:lnTo>
                  <a:pt x="150393" y="297395"/>
                </a:lnTo>
                <a:lnTo>
                  <a:pt x="100545" y="306463"/>
                </a:lnTo>
                <a:lnTo>
                  <a:pt x="58826" y="331673"/>
                </a:lnTo>
                <a:lnTo>
                  <a:pt x="28486" y="370078"/>
                </a:lnTo>
                <a:lnTo>
                  <a:pt x="12788" y="418731"/>
                </a:lnTo>
                <a:lnTo>
                  <a:pt x="101" y="530618"/>
                </a:lnTo>
                <a:lnTo>
                  <a:pt x="0" y="541896"/>
                </a:lnTo>
                <a:lnTo>
                  <a:pt x="4114" y="551421"/>
                </a:lnTo>
                <a:lnTo>
                  <a:pt x="11823" y="558571"/>
                </a:lnTo>
                <a:lnTo>
                  <a:pt x="22504" y="562711"/>
                </a:lnTo>
                <a:lnTo>
                  <a:pt x="86448" y="572147"/>
                </a:lnTo>
                <a:lnTo>
                  <a:pt x="102362" y="837450"/>
                </a:lnTo>
                <a:lnTo>
                  <a:pt x="105664" y="852919"/>
                </a:lnTo>
                <a:lnTo>
                  <a:pt x="114376" y="865124"/>
                </a:lnTo>
                <a:lnTo>
                  <a:pt x="126720" y="873137"/>
                </a:lnTo>
                <a:lnTo>
                  <a:pt x="140944" y="876007"/>
                </a:lnTo>
                <a:lnTo>
                  <a:pt x="262369" y="876007"/>
                </a:lnTo>
                <a:lnTo>
                  <a:pt x="297840" y="852919"/>
                </a:lnTo>
                <a:lnTo>
                  <a:pt x="316865" y="572147"/>
                </a:lnTo>
                <a:lnTo>
                  <a:pt x="380809" y="562711"/>
                </a:lnTo>
                <a:lnTo>
                  <a:pt x="391033" y="558571"/>
                </a:lnTo>
                <a:lnTo>
                  <a:pt x="397979" y="551421"/>
                </a:lnTo>
                <a:lnTo>
                  <a:pt x="401942" y="541896"/>
                </a:lnTo>
                <a:lnTo>
                  <a:pt x="403212" y="530618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0391" y="5319775"/>
            <a:ext cx="403225" cy="879475"/>
          </a:xfrm>
          <a:custGeom>
            <a:avLst/>
            <a:gdLst/>
            <a:ahLst/>
            <a:cxnLst/>
            <a:rect l="l" t="t" r="r" b="b"/>
            <a:pathLst>
              <a:path w="403225" h="879475">
                <a:moveTo>
                  <a:pt x="332790" y="131038"/>
                </a:moveTo>
                <a:lnTo>
                  <a:pt x="322503" y="79959"/>
                </a:lnTo>
                <a:lnTo>
                  <a:pt x="294449" y="38315"/>
                </a:lnTo>
                <a:lnTo>
                  <a:pt x="252768" y="10274"/>
                </a:lnTo>
                <a:lnTo>
                  <a:pt x="201663" y="0"/>
                </a:lnTo>
                <a:lnTo>
                  <a:pt x="150672" y="10274"/>
                </a:lnTo>
                <a:lnTo>
                  <a:pt x="108978" y="38315"/>
                </a:lnTo>
                <a:lnTo>
                  <a:pt x="80848" y="79959"/>
                </a:lnTo>
                <a:lnTo>
                  <a:pt x="70535" y="131038"/>
                </a:lnTo>
                <a:lnTo>
                  <a:pt x="80848" y="181991"/>
                </a:lnTo>
                <a:lnTo>
                  <a:pt x="108978" y="223647"/>
                </a:lnTo>
                <a:lnTo>
                  <a:pt x="150672" y="251752"/>
                </a:lnTo>
                <a:lnTo>
                  <a:pt x="201663" y="262064"/>
                </a:lnTo>
                <a:lnTo>
                  <a:pt x="252768" y="251752"/>
                </a:lnTo>
                <a:lnTo>
                  <a:pt x="294449" y="223647"/>
                </a:lnTo>
                <a:lnTo>
                  <a:pt x="322503" y="181991"/>
                </a:lnTo>
                <a:lnTo>
                  <a:pt x="332790" y="131038"/>
                </a:lnTo>
                <a:close/>
              </a:path>
              <a:path w="403225" h="879475">
                <a:moveTo>
                  <a:pt x="403212" y="533857"/>
                </a:moveTo>
                <a:lnTo>
                  <a:pt x="390537" y="421957"/>
                </a:lnTo>
                <a:lnTo>
                  <a:pt x="374332" y="371398"/>
                </a:lnTo>
                <a:lnTo>
                  <a:pt x="342874" y="331939"/>
                </a:lnTo>
                <a:lnTo>
                  <a:pt x="300037" y="306273"/>
                </a:lnTo>
                <a:lnTo>
                  <a:pt x="249694" y="297116"/>
                </a:lnTo>
                <a:lnTo>
                  <a:pt x="153631" y="297116"/>
                </a:lnTo>
                <a:lnTo>
                  <a:pt x="103911" y="306222"/>
                </a:lnTo>
                <a:lnTo>
                  <a:pt x="62204" y="331533"/>
                </a:lnTo>
                <a:lnTo>
                  <a:pt x="31877" y="370039"/>
                </a:lnTo>
                <a:lnTo>
                  <a:pt x="16294" y="418719"/>
                </a:lnTo>
                <a:lnTo>
                  <a:pt x="114" y="533857"/>
                </a:lnTo>
                <a:lnTo>
                  <a:pt x="0" y="545084"/>
                </a:lnTo>
                <a:lnTo>
                  <a:pt x="4127" y="554520"/>
                </a:lnTo>
                <a:lnTo>
                  <a:pt x="11836" y="561568"/>
                </a:lnTo>
                <a:lnTo>
                  <a:pt x="22504" y="565670"/>
                </a:lnTo>
                <a:lnTo>
                  <a:pt x="86448" y="575373"/>
                </a:lnTo>
                <a:lnTo>
                  <a:pt x="102641" y="840689"/>
                </a:lnTo>
                <a:lnTo>
                  <a:pt x="105930" y="856107"/>
                </a:lnTo>
                <a:lnTo>
                  <a:pt x="114617" y="868222"/>
                </a:lnTo>
                <a:lnTo>
                  <a:pt x="126885" y="876134"/>
                </a:lnTo>
                <a:lnTo>
                  <a:pt x="140957" y="878979"/>
                </a:lnTo>
                <a:lnTo>
                  <a:pt x="262369" y="878979"/>
                </a:lnTo>
                <a:lnTo>
                  <a:pt x="298107" y="856107"/>
                </a:lnTo>
                <a:lnTo>
                  <a:pt x="316877" y="575373"/>
                </a:lnTo>
                <a:lnTo>
                  <a:pt x="380822" y="565670"/>
                </a:lnTo>
                <a:lnTo>
                  <a:pt x="391033" y="561568"/>
                </a:lnTo>
                <a:lnTo>
                  <a:pt x="397992" y="554520"/>
                </a:lnTo>
                <a:lnTo>
                  <a:pt x="401955" y="545084"/>
                </a:lnTo>
                <a:lnTo>
                  <a:pt x="403212" y="533857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11070" y="5319775"/>
            <a:ext cx="403860" cy="879475"/>
          </a:xfrm>
          <a:custGeom>
            <a:avLst/>
            <a:gdLst/>
            <a:ahLst/>
            <a:cxnLst/>
            <a:rect l="l" t="t" r="r" b="b"/>
            <a:pathLst>
              <a:path w="403859" h="879475">
                <a:moveTo>
                  <a:pt x="332828" y="131038"/>
                </a:moveTo>
                <a:lnTo>
                  <a:pt x="322503" y="79959"/>
                </a:lnTo>
                <a:lnTo>
                  <a:pt x="294373" y="38315"/>
                </a:lnTo>
                <a:lnTo>
                  <a:pt x="252691" y="10274"/>
                </a:lnTo>
                <a:lnTo>
                  <a:pt x="201688" y="0"/>
                </a:lnTo>
                <a:lnTo>
                  <a:pt x="150583" y="10274"/>
                </a:lnTo>
                <a:lnTo>
                  <a:pt x="108915" y="38315"/>
                </a:lnTo>
                <a:lnTo>
                  <a:pt x="80848" y="79959"/>
                </a:lnTo>
                <a:lnTo>
                  <a:pt x="70561" y="131038"/>
                </a:lnTo>
                <a:lnTo>
                  <a:pt x="80848" y="181991"/>
                </a:lnTo>
                <a:lnTo>
                  <a:pt x="108915" y="223647"/>
                </a:lnTo>
                <a:lnTo>
                  <a:pt x="150583" y="251752"/>
                </a:lnTo>
                <a:lnTo>
                  <a:pt x="201688" y="262064"/>
                </a:lnTo>
                <a:lnTo>
                  <a:pt x="252691" y="251752"/>
                </a:lnTo>
                <a:lnTo>
                  <a:pt x="294373" y="223647"/>
                </a:lnTo>
                <a:lnTo>
                  <a:pt x="322503" y="181991"/>
                </a:lnTo>
                <a:lnTo>
                  <a:pt x="332828" y="131038"/>
                </a:lnTo>
                <a:close/>
              </a:path>
              <a:path w="403859" h="879475">
                <a:moveTo>
                  <a:pt x="403250" y="533857"/>
                </a:moveTo>
                <a:lnTo>
                  <a:pt x="390296" y="421957"/>
                </a:lnTo>
                <a:lnTo>
                  <a:pt x="372846" y="371398"/>
                </a:lnTo>
                <a:lnTo>
                  <a:pt x="341553" y="331939"/>
                </a:lnTo>
                <a:lnTo>
                  <a:pt x="299504" y="306273"/>
                </a:lnTo>
                <a:lnTo>
                  <a:pt x="249720" y="297116"/>
                </a:lnTo>
                <a:lnTo>
                  <a:pt x="153670" y="297116"/>
                </a:lnTo>
                <a:lnTo>
                  <a:pt x="103822" y="306222"/>
                </a:lnTo>
                <a:lnTo>
                  <a:pt x="62103" y="331533"/>
                </a:lnTo>
                <a:lnTo>
                  <a:pt x="31762" y="370039"/>
                </a:lnTo>
                <a:lnTo>
                  <a:pt x="16065" y="418719"/>
                </a:lnTo>
                <a:lnTo>
                  <a:pt x="139" y="533857"/>
                </a:lnTo>
                <a:lnTo>
                  <a:pt x="0" y="545084"/>
                </a:lnTo>
                <a:lnTo>
                  <a:pt x="4051" y="554520"/>
                </a:lnTo>
                <a:lnTo>
                  <a:pt x="11747" y="561568"/>
                </a:lnTo>
                <a:lnTo>
                  <a:pt x="22542" y="565670"/>
                </a:lnTo>
                <a:lnTo>
                  <a:pt x="86487" y="575373"/>
                </a:lnTo>
                <a:lnTo>
                  <a:pt x="102400" y="840689"/>
                </a:lnTo>
                <a:lnTo>
                  <a:pt x="105702" y="856107"/>
                </a:lnTo>
                <a:lnTo>
                  <a:pt x="114414" y="868222"/>
                </a:lnTo>
                <a:lnTo>
                  <a:pt x="126758" y="876134"/>
                </a:lnTo>
                <a:lnTo>
                  <a:pt x="140982" y="878979"/>
                </a:lnTo>
                <a:lnTo>
                  <a:pt x="262407" y="878979"/>
                </a:lnTo>
                <a:lnTo>
                  <a:pt x="297878" y="856107"/>
                </a:lnTo>
                <a:lnTo>
                  <a:pt x="316903" y="575373"/>
                </a:lnTo>
                <a:lnTo>
                  <a:pt x="380847" y="565670"/>
                </a:lnTo>
                <a:lnTo>
                  <a:pt x="391071" y="561568"/>
                </a:lnTo>
                <a:lnTo>
                  <a:pt x="398018" y="554520"/>
                </a:lnTo>
                <a:lnTo>
                  <a:pt x="401980" y="545084"/>
                </a:lnTo>
                <a:lnTo>
                  <a:pt x="403250" y="533857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1546" y="5319775"/>
            <a:ext cx="403225" cy="879475"/>
          </a:xfrm>
          <a:custGeom>
            <a:avLst/>
            <a:gdLst/>
            <a:ahLst/>
            <a:cxnLst/>
            <a:rect l="l" t="t" r="r" b="b"/>
            <a:pathLst>
              <a:path w="403225" h="879475">
                <a:moveTo>
                  <a:pt x="329552" y="131038"/>
                </a:moveTo>
                <a:lnTo>
                  <a:pt x="319265" y="79959"/>
                </a:lnTo>
                <a:lnTo>
                  <a:pt x="291198" y="38315"/>
                </a:lnTo>
                <a:lnTo>
                  <a:pt x="249529" y="10274"/>
                </a:lnTo>
                <a:lnTo>
                  <a:pt x="198424" y="0"/>
                </a:lnTo>
                <a:lnTo>
                  <a:pt x="147421" y="10274"/>
                </a:lnTo>
                <a:lnTo>
                  <a:pt x="105740" y="38315"/>
                </a:lnTo>
                <a:lnTo>
                  <a:pt x="77609" y="79959"/>
                </a:lnTo>
                <a:lnTo>
                  <a:pt x="67297" y="131038"/>
                </a:lnTo>
                <a:lnTo>
                  <a:pt x="77609" y="181991"/>
                </a:lnTo>
                <a:lnTo>
                  <a:pt x="105740" y="223647"/>
                </a:lnTo>
                <a:lnTo>
                  <a:pt x="147421" y="251752"/>
                </a:lnTo>
                <a:lnTo>
                  <a:pt x="198424" y="262064"/>
                </a:lnTo>
                <a:lnTo>
                  <a:pt x="249529" y="251752"/>
                </a:lnTo>
                <a:lnTo>
                  <a:pt x="291198" y="223647"/>
                </a:lnTo>
                <a:lnTo>
                  <a:pt x="319265" y="181991"/>
                </a:lnTo>
                <a:lnTo>
                  <a:pt x="329552" y="131038"/>
                </a:lnTo>
                <a:close/>
              </a:path>
              <a:path w="403225" h="879475">
                <a:moveTo>
                  <a:pt x="403212" y="533857"/>
                </a:moveTo>
                <a:lnTo>
                  <a:pt x="390525" y="421957"/>
                </a:lnTo>
                <a:lnTo>
                  <a:pt x="372960" y="371398"/>
                </a:lnTo>
                <a:lnTo>
                  <a:pt x="341655" y="331939"/>
                </a:lnTo>
                <a:lnTo>
                  <a:pt x="299580" y="306273"/>
                </a:lnTo>
                <a:lnTo>
                  <a:pt x="249682" y="297116"/>
                </a:lnTo>
                <a:lnTo>
                  <a:pt x="153631" y="297116"/>
                </a:lnTo>
                <a:lnTo>
                  <a:pt x="103784" y="306222"/>
                </a:lnTo>
                <a:lnTo>
                  <a:pt x="62064" y="331533"/>
                </a:lnTo>
                <a:lnTo>
                  <a:pt x="31724" y="370039"/>
                </a:lnTo>
                <a:lnTo>
                  <a:pt x="16027" y="418719"/>
                </a:lnTo>
                <a:lnTo>
                  <a:pt x="101" y="533857"/>
                </a:lnTo>
                <a:lnTo>
                  <a:pt x="0" y="545084"/>
                </a:lnTo>
                <a:lnTo>
                  <a:pt x="4114" y="554520"/>
                </a:lnTo>
                <a:lnTo>
                  <a:pt x="11836" y="561568"/>
                </a:lnTo>
                <a:lnTo>
                  <a:pt x="22504" y="565670"/>
                </a:lnTo>
                <a:lnTo>
                  <a:pt x="86448" y="575373"/>
                </a:lnTo>
                <a:lnTo>
                  <a:pt x="102641" y="840689"/>
                </a:lnTo>
                <a:lnTo>
                  <a:pt x="105930" y="856107"/>
                </a:lnTo>
                <a:lnTo>
                  <a:pt x="114604" y="868222"/>
                </a:lnTo>
                <a:lnTo>
                  <a:pt x="126885" y="876134"/>
                </a:lnTo>
                <a:lnTo>
                  <a:pt x="140957" y="878979"/>
                </a:lnTo>
                <a:lnTo>
                  <a:pt x="262369" y="878979"/>
                </a:lnTo>
                <a:lnTo>
                  <a:pt x="298069" y="856107"/>
                </a:lnTo>
                <a:lnTo>
                  <a:pt x="316865" y="575373"/>
                </a:lnTo>
                <a:lnTo>
                  <a:pt x="380822" y="565670"/>
                </a:lnTo>
                <a:lnTo>
                  <a:pt x="391033" y="561568"/>
                </a:lnTo>
                <a:lnTo>
                  <a:pt x="397979" y="554520"/>
                </a:lnTo>
                <a:lnTo>
                  <a:pt x="401955" y="545084"/>
                </a:lnTo>
                <a:lnTo>
                  <a:pt x="403212" y="533857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2225" y="5319775"/>
            <a:ext cx="403860" cy="879475"/>
          </a:xfrm>
          <a:custGeom>
            <a:avLst/>
            <a:gdLst/>
            <a:ahLst/>
            <a:cxnLst/>
            <a:rect l="l" t="t" r="r" b="b"/>
            <a:pathLst>
              <a:path w="403859" h="879475">
                <a:moveTo>
                  <a:pt x="329590" y="131038"/>
                </a:moveTo>
                <a:lnTo>
                  <a:pt x="319265" y="79959"/>
                </a:lnTo>
                <a:lnTo>
                  <a:pt x="291134" y="38315"/>
                </a:lnTo>
                <a:lnTo>
                  <a:pt x="249453" y="10274"/>
                </a:lnTo>
                <a:lnTo>
                  <a:pt x="198450" y="0"/>
                </a:lnTo>
                <a:lnTo>
                  <a:pt x="147345" y="10274"/>
                </a:lnTo>
                <a:lnTo>
                  <a:pt x="105676" y="38315"/>
                </a:lnTo>
                <a:lnTo>
                  <a:pt x="77609" y="79959"/>
                </a:lnTo>
                <a:lnTo>
                  <a:pt x="67322" y="131038"/>
                </a:lnTo>
                <a:lnTo>
                  <a:pt x="77609" y="181991"/>
                </a:lnTo>
                <a:lnTo>
                  <a:pt x="105676" y="223647"/>
                </a:lnTo>
                <a:lnTo>
                  <a:pt x="147345" y="251752"/>
                </a:lnTo>
                <a:lnTo>
                  <a:pt x="198450" y="262064"/>
                </a:lnTo>
                <a:lnTo>
                  <a:pt x="249453" y="251752"/>
                </a:lnTo>
                <a:lnTo>
                  <a:pt x="291134" y="223647"/>
                </a:lnTo>
                <a:lnTo>
                  <a:pt x="319265" y="181991"/>
                </a:lnTo>
                <a:lnTo>
                  <a:pt x="329590" y="131038"/>
                </a:lnTo>
                <a:close/>
              </a:path>
              <a:path w="403859" h="879475">
                <a:moveTo>
                  <a:pt x="403237" y="533857"/>
                </a:moveTo>
                <a:lnTo>
                  <a:pt x="384086" y="418719"/>
                </a:lnTo>
                <a:lnTo>
                  <a:pt x="368388" y="370039"/>
                </a:lnTo>
                <a:lnTo>
                  <a:pt x="338048" y="331533"/>
                </a:lnTo>
                <a:lnTo>
                  <a:pt x="296329" y="306222"/>
                </a:lnTo>
                <a:lnTo>
                  <a:pt x="246481" y="297116"/>
                </a:lnTo>
                <a:lnTo>
                  <a:pt x="150431" y="297116"/>
                </a:lnTo>
                <a:lnTo>
                  <a:pt x="100584" y="306222"/>
                </a:lnTo>
                <a:lnTo>
                  <a:pt x="58864" y="331533"/>
                </a:lnTo>
                <a:lnTo>
                  <a:pt x="28511" y="370039"/>
                </a:lnTo>
                <a:lnTo>
                  <a:pt x="12827" y="418719"/>
                </a:lnTo>
                <a:lnTo>
                  <a:pt x="139" y="533857"/>
                </a:lnTo>
                <a:lnTo>
                  <a:pt x="0" y="545084"/>
                </a:lnTo>
                <a:lnTo>
                  <a:pt x="4051" y="554520"/>
                </a:lnTo>
                <a:lnTo>
                  <a:pt x="11747" y="561568"/>
                </a:lnTo>
                <a:lnTo>
                  <a:pt x="22529" y="565670"/>
                </a:lnTo>
                <a:lnTo>
                  <a:pt x="86474" y="575373"/>
                </a:lnTo>
                <a:lnTo>
                  <a:pt x="102400" y="840689"/>
                </a:lnTo>
                <a:lnTo>
                  <a:pt x="105689" y="856107"/>
                </a:lnTo>
                <a:lnTo>
                  <a:pt x="114376" y="868222"/>
                </a:lnTo>
                <a:lnTo>
                  <a:pt x="126644" y="876134"/>
                </a:lnTo>
                <a:lnTo>
                  <a:pt x="140716" y="878979"/>
                </a:lnTo>
                <a:lnTo>
                  <a:pt x="262394" y="878979"/>
                </a:lnTo>
                <a:lnTo>
                  <a:pt x="297878" y="856107"/>
                </a:lnTo>
                <a:lnTo>
                  <a:pt x="316903" y="575373"/>
                </a:lnTo>
                <a:lnTo>
                  <a:pt x="380847" y="565670"/>
                </a:lnTo>
                <a:lnTo>
                  <a:pt x="391058" y="561568"/>
                </a:lnTo>
                <a:lnTo>
                  <a:pt x="398018" y="554520"/>
                </a:lnTo>
                <a:lnTo>
                  <a:pt x="401980" y="545084"/>
                </a:lnTo>
                <a:lnTo>
                  <a:pt x="403237" y="533857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2369" y="5859830"/>
            <a:ext cx="400050" cy="876300"/>
          </a:xfrm>
          <a:custGeom>
            <a:avLst/>
            <a:gdLst/>
            <a:ahLst/>
            <a:cxnLst/>
            <a:rect l="l" t="t" r="r" b="b"/>
            <a:pathLst>
              <a:path w="400050" h="876300">
                <a:moveTo>
                  <a:pt x="329552" y="131305"/>
                </a:moveTo>
                <a:lnTo>
                  <a:pt x="319265" y="80187"/>
                </a:lnTo>
                <a:lnTo>
                  <a:pt x="291198" y="38455"/>
                </a:lnTo>
                <a:lnTo>
                  <a:pt x="249529" y="10312"/>
                </a:lnTo>
                <a:lnTo>
                  <a:pt x="198424" y="0"/>
                </a:lnTo>
                <a:lnTo>
                  <a:pt x="147421" y="10312"/>
                </a:lnTo>
                <a:lnTo>
                  <a:pt x="105740" y="38455"/>
                </a:lnTo>
                <a:lnTo>
                  <a:pt x="77609" y="80187"/>
                </a:lnTo>
                <a:lnTo>
                  <a:pt x="67284" y="131305"/>
                </a:lnTo>
                <a:lnTo>
                  <a:pt x="77609" y="182270"/>
                </a:lnTo>
                <a:lnTo>
                  <a:pt x="105740" y="223926"/>
                </a:lnTo>
                <a:lnTo>
                  <a:pt x="147421" y="252031"/>
                </a:lnTo>
                <a:lnTo>
                  <a:pt x="198424" y="262343"/>
                </a:lnTo>
                <a:lnTo>
                  <a:pt x="249529" y="252031"/>
                </a:lnTo>
                <a:lnTo>
                  <a:pt x="291198" y="223926"/>
                </a:lnTo>
                <a:lnTo>
                  <a:pt x="319265" y="182270"/>
                </a:lnTo>
                <a:lnTo>
                  <a:pt x="329552" y="131305"/>
                </a:lnTo>
                <a:close/>
              </a:path>
              <a:path w="400050" h="876300">
                <a:moveTo>
                  <a:pt x="399973" y="530618"/>
                </a:moveTo>
                <a:lnTo>
                  <a:pt x="387286" y="418731"/>
                </a:lnTo>
                <a:lnTo>
                  <a:pt x="371094" y="370192"/>
                </a:lnTo>
                <a:lnTo>
                  <a:pt x="339636" y="331774"/>
                </a:lnTo>
                <a:lnTo>
                  <a:pt x="296799" y="306501"/>
                </a:lnTo>
                <a:lnTo>
                  <a:pt x="246443" y="297395"/>
                </a:lnTo>
                <a:lnTo>
                  <a:pt x="150393" y="297395"/>
                </a:lnTo>
                <a:lnTo>
                  <a:pt x="100545" y="306501"/>
                </a:lnTo>
                <a:lnTo>
                  <a:pt x="58826" y="331774"/>
                </a:lnTo>
                <a:lnTo>
                  <a:pt x="28486" y="370192"/>
                </a:lnTo>
                <a:lnTo>
                  <a:pt x="12788" y="418731"/>
                </a:lnTo>
                <a:lnTo>
                  <a:pt x="101" y="530618"/>
                </a:lnTo>
                <a:lnTo>
                  <a:pt x="0" y="542048"/>
                </a:lnTo>
                <a:lnTo>
                  <a:pt x="4114" y="551624"/>
                </a:lnTo>
                <a:lnTo>
                  <a:pt x="11836" y="558723"/>
                </a:lnTo>
                <a:lnTo>
                  <a:pt x="22504" y="562711"/>
                </a:lnTo>
                <a:lnTo>
                  <a:pt x="86448" y="572414"/>
                </a:lnTo>
                <a:lnTo>
                  <a:pt x="102362" y="837730"/>
                </a:lnTo>
                <a:lnTo>
                  <a:pt x="105664" y="853147"/>
                </a:lnTo>
                <a:lnTo>
                  <a:pt x="114376" y="865263"/>
                </a:lnTo>
                <a:lnTo>
                  <a:pt x="126720" y="873175"/>
                </a:lnTo>
                <a:lnTo>
                  <a:pt x="140944" y="876020"/>
                </a:lnTo>
                <a:lnTo>
                  <a:pt x="259130" y="876020"/>
                </a:lnTo>
                <a:lnTo>
                  <a:pt x="294830" y="853147"/>
                </a:lnTo>
                <a:lnTo>
                  <a:pt x="313626" y="572414"/>
                </a:lnTo>
                <a:lnTo>
                  <a:pt x="377583" y="562711"/>
                </a:lnTo>
                <a:lnTo>
                  <a:pt x="387794" y="558723"/>
                </a:lnTo>
                <a:lnTo>
                  <a:pt x="394741" y="551624"/>
                </a:lnTo>
                <a:lnTo>
                  <a:pt x="398716" y="542048"/>
                </a:lnTo>
                <a:lnTo>
                  <a:pt x="399973" y="530618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2921" y="5859830"/>
            <a:ext cx="403225" cy="876300"/>
          </a:xfrm>
          <a:custGeom>
            <a:avLst/>
            <a:gdLst/>
            <a:ahLst/>
            <a:cxnLst/>
            <a:rect l="l" t="t" r="r" b="b"/>
            <a:pathLst>
              <a:path w="403225" h="876300">
                <a:moveTo>
                  <a:pt x="329704" y="131305"/>
                </a:moveTo>
                <a:lnTo>
                  <a:pt x="319392" y="80187"/>
                </a:lnTo>
                <a:lnTo>
                  <a:pt x="291261" y="38455"/>
                </a:lnTo>
                <a:lnTo>
                  <a:pt x="249580" y="10312"/>
                </a:lnTo>
                <a:lnTo>
                  <a:pt x="198577" y="0"/>
                </a:lnTo>
                <a:lnTo>
                  <a:pt x="147472" y="10312"/>
                </a:lnTo>
                <a:lnTo>
                  <a:pt x="105791" y="38455"/>
                </a:lnTo>
                <a:lnTo>
                  <a:pt x="77736" y="80187"/>
                </a:lnTo>
                <a:lnTo>
                  <a:pt x="67449" y="131305"/>
                </a:lnTo>
                <a:lnTo>
                  <a:pt x="77736" y="182270"/>
                </a:lnTo>
                <a:lnTo>
                  <a:pt x="105791" y="223926"/>
                </a:lnTo>
                <a:lnTo>
                  <a:pt x="147472" y="252031"/>
                </a:lnTo>
                <a:lnTo>
                  <a:pt x="198577" y="262343"/>
                </a:lnTo>
                <a:lnTo>
                  <a:pt x="249580" y="252031"/>
                </a:lnTo>
                <a:lnTo>
                  <a:pt x="291261" y="223926"/>
                </a:lnTo>
                <a:lnTo>
                  <a:pt x="319392" y="182270"/>
                </a:lnTo>
                <a:lnTo>
                  <a:pt x="329704" y="131305"/>
                </a:lnTo>
                <a:close/>
              </a:path>
              <a:path w="403225" h="876300">
                <a:moveTo>
                  <a:pt x="403098" y="530618"/>
                </a:moveTo>
                <a:lnTo>
                  <a:pt x="390423" y="418731"/>
                </a:lnTo>
                <a:lnTo>
                  <a:pt x="372452" y="370192"/>
                </a:lnTo>
                <a:lnTo>
                  <a:pt x="340029" y="331774"/>
                </a:lnTo>
                <a:lnTo>
                  <a:pt x="296773" y="306501"/>
                </a:lnTo>
                <a:lnTo>
                  <a:pt x="246341" y="297395"/>
                </a:lnTo>
                <a:lnTo>
                  <a:pt x="150558" y="297395"/>
                </a:lnTo>
                <a:lnTo>
                  <a:pt x="100672" y="306501"/>
                </a:lnTo>
                <a:lnTo>
                  <a:pt x="58877" y="331774"/>
                </a:lnTo>
                <a:lnTo>
                  <a:pt x="28524" y="370192"/>
                </a:lnTo>
                <a:lnTo>
                  <a:pt x="12941" y="418731"/>
                </a:lnTo>
                <a:lnTo>
                  <a:pt x="0" y="530618"/>
                </a:lnTo>
                <a:lnTo>
                  <a:pt x="0" y="542048"/>
                </a:lnTo>
                <a:lnTo>
                  <a:pt x="4114" y="551624"/>
                </a:lnTo>
                <a:lnTo>
                  <a:pt x="11760" y="558723"/>
                </a:lnTo>
                <a:lnTo>
                  <a:pt x="22390" y="562711"/>
                </a:lnTo>
                <a:lnTo>
                  <a:pt x="86601" y="572414"/>
                </a:lnTo>
                <a:lnTo>
                  <a:pt x="102527" y="837730"/>
                </a:lnTo>
                <a:lnTo>
                  <a:pt x="105816" y="853147"/>
                </a:lnTo>
                <a:lnTo>
                  <a:pt x="114503" y="865263"/>
                </a:lnTo>
                <a:lnTo>
                  <a:pt x="126771" y="873175"/>
                </a:lnTo>
                <a:lnTo>
                  <a:pt x="140843" y="876020"/>
                </a:lnTo>
                <a:lnTo>
                  <a:pt x="262521" y="876020"/>
                </a:lnTo>
                <a:lnTo>
                  <a:pt x="298005" y="853147"/>
                </a:lnTo>
                <a:lnTo>
                  <a:pt x="316763" y="572414"/>
                </a:lnTo>
                <a:lnTo>
                  <a:pt x="380707" y="562711"/>
                </a:lnTo>
                <a:lnTo>
                  <a:pt x="391033" y="558723"/>
                </a:lnTo>
                <a:lnTo>
                  <a:pt x="397979" y="551624"/>
                </a:lnTo>
                <a:lnTo>
                  <a:pt x="401878" y="542048"/>
                </a:lnTo>
                <a:lnTo>
                  <a:pt x="403098" y="530618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03524" y="5859830"/>
            <a:ext cx="403225" cy="876300"/>
          </a:xfrm>
          <a:custGeom>
            <a:avLst/>
            <a:gdLst/>
            <a:ahLst/>
            <a:cxnLst/>
            <a:rect l="l" t="t" r="r" b="b"/>
            <a:pathLst>
              <a:path w="403225" h="876300">
                <a:moveTo>
                  <a:pt x="329552" y="131305"/>
                </a:moveTo>
                <a:lnTo>
                  <a:pt x="319227" y="80187"/>
                </a:lnTo>
                <a:lnTo>
                  <a:pt x="291096" y="38455"/>
                </a:lnTo>
                <a:lnTo>
                  <a:pt x="249415" y="10312"/>
                </a:lnTo>
                <a:lnTo>
                  <a:pt x="198424" y="0"/>
                </a:lnTo>
                <a:lnTo>
                  <a:pt x="147421" y="10312"/>
                </a:lnTo>
                <a:lnTo>
                  <a:pt x="105740" y="38455"/>
                </a:lnTo>
                <a:lnTo>
                  <a:pt x="77609" y="80187"/>
                </a:lnTo>
                <a:lnTo>
                  <a:pt x="67284" y="131305"/>
                </a:lnTo>
                <a:lnTo>
                  <a:pt x="77609" y="182270"/>
                </a:lnTo>
                <a:lnTo>
                  <a:pt x="105740" y="223926"/>
                </a:lnTo>
                <a:lnTo>
                  <a:pt x="147421" y="252031"/>
                </a:lnTo>
                <a:lnTo>
                  <a:pt x="198424" y="262343"/>
                </a:lnTo>
                <a:lnTo>
                  <a:pt x="249415" y="252031"/>
                </a:lnTo>
                <a:lnTo>
                  <a:pt x="291096" y="223926"/>
                </a:lnTo>
                <a:lnTo>
                  <a:pt x="319227" y="182270"/>
                </a:lnTo>
                <a:lnTo>
                  <a:pt x="329552" y="131305"/>
                </a:lnTo>
                <a:close/>
              </a:path>
              <a:path w="403225" h="876300">
                <a:moveTo>
                  <a:pt x="403212" y="530618"/>
                </a:moveTo>
                <a:lnTo>
                  <a:pt x="390258" y="418731"/>
                </a:lnTo>
                <a:lnTo>
                  <a:pt x="372338" y="370192"/>
                </a:lnTo>
                <a:lnTo>
                  <a:pt x="340004" y="331774"/>
                </a:lnTo>
                <a:lnTo>
                  <a:pt x="296837" y="306501"/>
                </a:lnTo>
                <a:lnTo>
                  <a:pt x="246443" y="297395"/>
                </a:lnTo>
                <a:lnTo>
                  <a:pt x="150393" y="297395"/>
                </a:lnTo>
                <a:lnTo>
                  <a:pt x="100545" y="306501"/>
                </a:lnTo>
                <a:lnTo>
                  <a:pt x="58826" y="331774"/>
                </a:lnTo>
                <a:lnTo>
                  <a:pt x="28486" y="370192"/>
                </a:lnTo>
                <a:lnTo>
                  <a:pt x="12788" y="418731"/>
                </a:lnTo>
                <a:lnTo>
                  <a:pt x="101" y="530618"/>
                </a:lnTo>
                <a:lnTo>
                  <a:pt x="0" y="542048"/>
                </a:lnTo>
                <a:lnTo>
                  <a:pt x="4114" y="551624"/>
                </a:lnTo>
                <a:lnTo>
                  <a:pt x="11823" y="558723"/>
                </a:lnTo>
                <a:lnTo>
                  <a:pt x="22504" y="562711"/>
                </a:lnTo>
                <a:lnTo>
                  <a:pt x="86448" y="572414"/>
                </a:lnTo>
                <a:lnTo>
                  <a:pt x="102362" y="837730"/>
                </a:lnTo>
                <a:lnTo>
                  <a:pt x="105664" y="853147"/>
                </a:lnTo>
                <a:lnTo>
                  <a:pt x="114376" y="865263"/>
                </a:lnTo>
                <a:lnTo>
                  <a:pt x="126720" y="873175"/>
                </a:lnTo>
                <a:lnTo>
                  <a:pt x="140944" y="876020"/>
                </a:lnTo>
                <a:lnTo>
                  <a:pt x="262369" y="876020"/>
                </a:lnTo>
                <a:lnTo>
                  <a:pt x="297840" y="853147"/>
                </a:lnTo>
                <a:lnTo>
                  <a:pt x="316865" y="572414"/>
                </a:lnTo>
                <a:lnTo>
                  <a:pt x="380809" y="562711"/>
                </a:lnTo>
                <a:lnTo>
                  <a:pt x="391033" y="558723"/>
                </a:lnTo>
                <a:lnTo>
                  <a:pt x="397979" y="551624"/>
                </a:lnTo>
                <a:lnTo>
                  <a:pt x="401942" y="542048"/>
                </a:lnTo>
                <a:lnTo>
                  <a:pt x="403212" y="530618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14308" y="6400164"/>
            <a:ext cx="403860" cy="876300"/>
          </a:xfrm>
          <a:custGeom>
            <a:avLst/>
            <a:gdLst/>
            <a:ahLst/>
            <a:cxnLst/>
            <a:rect l="l" t="t" r="r" b="b"/>
            <a:pathLst>
              <a:path w="403859" h="876300">
                <a:moveTo>
                  <a:pt x="329590" y="131305"/>
                </a:moveTo>
                <a:lnTo>
                  <a:pt x="319265" y="80187"/>
                </a:lnTo>
                <a:lnTo>
                  <a:pt x="291134" y="38455"/>
                </a:lnTo>
                <a:lnTo>
                  <a:pt x="249453" y="10312"/>
                </a:lnTo>
                <a:lnTo>
                  <a:pt x="198450" y="0"/>
                </a:lnTo>
                <a:lnTo>
                  <a:pt x="147345" y="10312"/>
                </a:lnTo>
                <a:lnTo>
                  <a:pt x="105676" y="38455"/>
                </a:lnTo>
                <a:lnTo>
                  <a:pt x="77609" y="80187"/>
                </a:lnTo>
                <a:lnTo>
                  <a:pt x="67322" y="131305"/>
                </a:lnTo>
                <a:lnTo>
                  <a:pt x="77609" y="182219"/>
                </a:lnTo>
                <a:lnTo>
                  <a:pt x="105676" y="223786"/>
                </a:lnTo>
                <a:lnTo>
                  <a:pt x="147345" y="251802"/>
                </a:lnTo>
                <a:lnTo>
                  <a:pt x="198450" y="262077"/>
                </a:lnTo>
                <a:lnTo>
                  <a:pt x="249453" y="251802"/>
                </a:lnTo>
                <a:lnTo>
                  <a:pt x="291134" y="223786"/>
                </a:lnTo>
                <a:lnTo>
                  <a:pt x="319265" y="182219"/>
                </a:lnTo>
                <a:lnTo>
                  <a:pt x="329590" y="131305"/>
                </a:lnTo>
                <a:close/>
              </a:path>
              <a:path w="403859" h="876300">
                <a:moveTo>
                  <a:pt x="403250" y="530885"/>
                </a:moveTo>
                <a:lnTo>
                  <a:pt x="390296" y="418731"/>
                </a:lnTo>
                <a:lnTo>
                  <a:pt x="370967" y="370078"/>
                </a:lnTo>
                <a:lnTo>
                  <a:pt x="338721" y="331673"/>
                </a:lnTo>
                <a:lnTo>
                  <a:pt x="296303" y="306451"/>
                </a:lnTo>
                <a:lnTo>
                  <a:pt x="246481" y="297395"/>
                </a:lnTo>
                <a:lnTo>
                  <a:pt x="150431" y="297395"/>
                </a:lnTo>
                <a:lnTo>
                  <a:pt x="100584" y="306451"/>
                </a:lnTo>
                <a:lnTo>
                  <a:pt x="58864" y="331673"/>
                </a:lnTo>
                <a:lnTo>
                  <a:pt x="28524" y="370078"/>
                </a:lnTo>
                <a:lnTo>
                  <a:pt x="12827" y="418731"/>
                </a:lnTo>
                <a:lnTo>
                  <a:pt x="139" y="530885"/>
                </a:lnTo>
                <a:lnTo>
                  <a:pt x="0" y="542112"/>
                </a:lnTo>
                <a:lnTo>
                  <a:pt x="4051" y="551548"/>
                </a:lnTo>
                <a:lnTo>
                  <a:pt x="11747" y="558609"/>
                </a:lnTo>
                <a:lnTo>
                  <a:pt x="22529" y="562711"/>
                </a:lnTo>
                <a:lnTo>
                  <a:pt x="86487" y="572414"/>
                </a:lnTo>
                <a:lnTo>
                  <a:pt x="102400" y="837730"/>
                </a:lnTo>
                <a:lnTo>
                  <a:pt x="105689" y="853147"/>
                </a:lnTo>
                <a:lnTo>
                  <a:pt x="114376" y="865263"/>
                </a:lnTo>
                <a:lnTo>
                  <a:pt x="126644" y="873175"/>
                </a:lnTo>
                <a:lnTo>
                  <a:pt x="140716" y="876007"/>
                </a:lnTo>
                <a:lnTo>
                  <a:pt x="262407" y="876007"/>
                </a:lnTo>
                <a:lnTo>
                  <a:pt x="297878" y="853147"/>
                </a:lnTo>
                <a:lnTo>
                  <a:pt x="316636" y="572414"/>
                </a:lnTo>
                <a:lnTo>
                  <a:pt x="380847" y="562711"/>
                </a:lnTo>
                <a:lnTo>
                  <a:pt x="391071" y="558609"/>
                </a:lnTo>
                <a:lnTo>
                  <a:pt x="398018" y="551548"/>
                </a:lnTo>
                <a:lnTo>
                  <a:pt x="401980" y="542112"/>
                </a:lnTo>
                <a:lnTo>
                  <a:pt x="403250" y="530885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74785" y="6400164"/>
            <a:ext cx="403225" cy="876300"/>
          </a:xfrm>
          <a:custGeom>
            <a:avLst/>
            <a:gdLst/>
            <a:ahLst/>
            <a:cxnLst/>
            <a:rect l="l" t="t" r="r" b="b"/>
            <a:pathLst>
              <a:path w="403225" h="876300">
                <a:moveTo>
                  <a:pt x="326313" y="131305"/>
                </a:moveTo>
                <a:lnTo>
                  <a:pt x="316026" y="80187"/>
                </a:lnTo>
                <a:lnTo>
                  <a:pt x="287959" y="38455"/>
                </a:lnTo>
                <a:lnTo>
                  <a:pt x="246291" y="10312"/>
                </a:lnTo>
                <a:lnTo>
                  <a:pt x="195186" y="0"/>
                </a:lnTo>
                <a:lnTo>
                  <a:pt x="144183" y="10312"/>
                </a:lnTo>
                <a:lnTo>
                  <a:pt x="102501" y="38455"/>
                </a:lnTo>
                <a:lnTo>
                  <a:pt x="74371" y="80187"/>
                </a:lnTo>
                <a:lnTo>
                  <a:pt x="64058" y="131305"/>
                </a:lnTo>
                <a:lnTo>
                  <a:pt x="74371" y="182219"/>
                </a:lnTo>
                <a:lnTo>
                  <a:pt x="102501" y="223786"/>
                </a:lnTo>
                <a:lnTo>
                  <a:pt x="144183" y="251802"/>
                </a:lnTo>
                <a:lnTo>
                  <a:pt x="195186" y="262077"/>
                </a:lnTo>
                <a:lnTo>
                  <a:pt x="246291" y="251802"/>
                </a:lnTo>
                <a:lnTo>
                  <a:pt x="287959" y="223786"/>
                </a:lnTo>
                <a:lnTo>
                  <a:pt x="316026" y="182219"/>
                </a:lnTo>
                <a:lnTo>
                  <a:pt x="326313" y="131305"/>
                </a:lnTo>
                <a:close/>
              </a:path>
              <a:path w="403225" h="876300">
                <a:moveTo>
                  <a:pt x="403212" y="530885"/>
                </a:moveTo>
                <a:lnTo>
                  <a:pt x="390525" y="418731"/>
                </a:lnTo>
                <a:lnTo>
                  <a:pt x="371094" y="370078"/>
                </a:lnTo>
                <a:lnTo>
                  <a:pt x="338823" y="331673"/>
                </a:lnTo>
                <a:lnTo>
                  <a:pt x="296392" y="306451"/>
                </a:lnTo>
                <a:lnTo>
                  <a:pt x="246443" y="297395"/>
                </a:lnTo>
                <a:lnTo>
                  <a:pt x="150393" y="297395"/>
                </a:lnTo>
                <a:lnTo>
                  <a:pt x="100545" y="306451"/>
                </a:lnTo>
                <a:lnTo>
                  <a:pt x="58826" y="331673"/>
                </a:lnTo>
                <a:lnTo>
                  <a:pt x="28486" y="370078"/>
                </a:lnTo>
                <a:lnTo>
                  <a:pt x="12788" y="418731"/>
                </a:lnTo>
                <a:lnTo>
                  <a:pt x="101" y="530885"/>
                </a:lnTo>
                <a:lnTo>
                  <a:pt x="0" y="542112"/>
                </a:lnTo>
                <a:lnTo>
                  <a:pt x="4114" y="551548"/>
                </a:lnTo>
                <a:lnTo>
                  <a:pt x="11836" y="558609"/>
                </a:lnTo>
                <a:lnTo>
                  <a:pt x="22504" y="562711"/>
                </a:lnTo>
                <a:lnTo>
                  <a:pt x="86448" y="572414"/>
                </a:lnTo>
                <a:lnTo>
                  <a:pt x="102362" y="837730"/>
                </a:lnTo>
                <a:lnTo>
                  <a:pt x="105702" y="853147"/>
                </a:lnTo>
                <a:lnTo>
                  <a:pt x="114477" y="865263"/>
                </a:lnTo>
                <a:lnTo>
                  <a:pt x="126834" y="873175"/>
                </a:lnTo>
                <a:lnTo>
                  <a:pt x="140944" y="876007"/>
                </a:lnTo>
                <a:lnTo>
                  <a:pt x="262369" y="876007"/>
                </a:lnTo>
                <a:lnTo>
                  <a:pt x="298069" y="853147"/>
                </a:lnTo>
                <a:lnTo>
                  <a:pt x="316865" y="572414"/>
                </a:lnTo>
                <a:lnTo>
                  <a:pt x="380822" y="562711"/>
                </a:lnTo>
                <a:lnTo>
                  <a:pt x="391033" y="558609"/>
                </a:lnTo>
                <a:lnTo>
                  <a:pt x="397979" y="551548"/>
                </a:lnTo>
                <a:lnTo>
                  <a:pt x="401955" y="542112"/>
                </a:lnTo>
                <a:lnTo>
                  <a:pt x="403212" y="530885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8788" y="5268089"/>
            <a:ext cx="1009015" cy="1026794"/>
          </a:xfrm>
          <a:custGeom>
            <a:avLst/>
            <a:gdLst/>
            <a:ahLst/>
            <a:cxnLst/>
            <a:rect l="l" t="t" r="r" b="b"/>
            <a:pathLst>
              <a:path w="1009015" h="1026795">
                <a:moveTo>
                  <a:pt x="504419" y="1026440"/>
                </a:moveTo>
                <a:lnTo>
                  <a:pt x="446238" y="1023041"/>
                </a:lnTo>
                <a:lnTo>
                  <a:pt x="388789" y="1012844"/>
                </a:lnTo>
                <a:lnTo>
                  <a:pt x="347951" y="1001009"/>
                </a:lnTo>
                <a:lnTo>
                  <a:pt x="308237" y="985790"/>
                </a:lnTo>
                <a:lnTo>
                  <a:pt x="269922" y="967293"/>
                </a:lnTo>
                <a:lnTo>
                  <a:pt x="233274" y="945647"/>
                </a:lnTo>
                <a:lnTo>
                  <a:pt x="198548" y="921002"/>
                </a:lnTo>
                <a:lnTo>
                  <a:pt x="165986" y="893529"/>
                </a:lnTo>
                <a:lnTo>
                  <a:pt x="135815" y="863422"/>
                </a:lnTo>
                <a:lnTo>
                  <a:pt x="108245" y="830888"/>
                </a:lnTo>
                <a:lnTo>
                  <a:pt x="83467" y="796155"/>
                </a:lnTo>
                <a:lnTo>
                  <a:pt x="61655" y="759464"/>
                </a:lnTo>
                <a:lnTo>
                  <a:pt x="42961" y="721072"/>
                </a:lnTo>
                <a:lnTo>
                  <a:pt x="27514" y="681246"/>
                </a:lnTo>
                <a:lnTo>
                  <a:pt x="15422" y="640262"/>
                </a:lnTo>
                <a:lnTo>
                  <a:pt x="6769" y="598407"/>
                </a:lnTo>
                <a:lnTo>
                  <a:pt x="1617" y="555972"/>
                </a:lnTo>
                <a:lnTo>
                  <a:pt x="0" y="508222"/>
                </a:lnTo>
                <a:lnTo>
                  <a:pt x="405" y="503259"/>
                </a:lnTo>
                <a:lnTo>
                  <a:pt x="405" y="498296"/>
                </a:lnTo>
                <a:lnTo>
                  <a:pt x="5533" y="438017"/>
                </a:lnTo>
                <a:lnTo>
                  <a:pt x="17668" y="378763"/>
                </a:lnTo>
                <a:lnTo>
                  <a:pt x="36598" y="321338"/>
                </a:lnTo>
                <a:lnTo>
                  <a:pt x="62106" y="266550"/>
                </a:lnTo>
                <a:lnTo>
                  <a:pt x="84263" y="229427"/>
                </a:lnTo>
                <a:lnTo>
                  <a:pt x="113833" y="188617"/>
                </a:lnTo>
                <a:lnTo>
                  <a:pt x="162426" y="136119"/>
                </a:lnTo>
                <a:lnTo>
                  <a:pt x="218147" y="90781"/>
                </a:lnTo>
                <a:lnTo>
                  <a:pt x="279339" y="53953"/>
                </a:lnTo>
                <a:lnTo>
                  <a:pt x="330187" y="31549"/>
                </a:lnTo>
                <a:lnTo>
                  <a:pt x="367520" y="19239"/>
                </a:lnTo>
                <a:lnTo>
                  <a:pt x="405757" y="9904"/>
                </a:lnTo>
                <a:lnTo>
                  <a:pt x="444545" y="3628"/>
                </a:lnTo>
                <a:lnTo>
                  <a:pt x="483765" y="432"/>
                </a:lnTo>
                <a:lnTo>
                  <a:pt x="503407" y="0"/>
                </a:lnTo>
                <a:lnTo>
                  <a:pt x="523051" y="345"/>
                </a:lnTo>
                <a:lnTo>
                  <a:pt x="562284" y="3368"/>
                </a:lnTo>
                <a:lnTo>
                  <a:pt x="601100" y="9473"/>
                </a:lnTo>
                <a:lnTo>
                  <a:pt x="639377" y="18640"/>
                </a:lnTo>
                <a:lnTo>
                  <a:pt x="676763" y="30785"/>
                </a:lnTo>
                <a:lnTo>
                  <a:pt x="713141" y="45870"/>
                </a:lnTo>
                <a:lnTo>
                  <a:pt x="748174" y="63755"/>
                </a:lnTo>
                <a:lnTo>
                  <a:pt x="781754" y="84386"/>
                </a:lnTo>
                <a:lnTo>
                  <a:pt x="813570" y="107571"/>
                </a:lnTo>
                <a:lnTo>
                  <a:pt x="843523" y="133237"/>
                </a:lnTo>
                <a:lnTo>
                  <a:pt x="871337" y="161149"/>
                </a:lnTo>
                <a:lnTo>
                  <a:pt x="898977" y="193657"/>
                </a:lnTo>
                <a:lnTo>
                  <a:pt x="925596" y="230906"/>
                </a:lnTo>
                <a:lnTo>
                  <a:pt x="948854" y="270475"/>
                </a:lnTo>
                <a:lnTo>
                  <a:pt x="967227" y="309106"/>
                </a:lnTo>
                <a:lnTo>
                  <a:pt x="436298" y="309106"/>
                </a:lnTo>
                <a:lnTo>
                  <a:pt x="436298" y="439425"/>
                </a:lnTo>
                <a:lnTo>
                  <a:pt x="310463" y="439425"/>
                </a:lnTo>
                <a:lnTo>
                  <a:pt x="310463" y="566753"/>
                </a:lnTo>
                <a:lnTo>
                  <a:pt x="436298" y="566753"/>
                </a:lnTo>
                <a:lnTo>
                  <a:pt x="436298" y="697073"/>
                </a:lnTo>
                <a:lnTo>
                  <a:pt x="975269" y="697073"/>
                </a:lnTo>
                <a:lnTo>
                  <a:pt x="973582" y="702075"/>
                </a:lnTo>
                <a:lnTo>
                  <a:pt x="954631" y="744897"/>
                </a:lnTo>
                <a:lnTo>
                  <a:pt x="932049" y="785529"/>
                </a:lnTo>
                <a:lnTo>
                  <a:pt x="906046" y="823756"/>
                </a:lnTo>
                <a:lnTo>
                  <a:pt x="876834" y="859363"/>
                </a:lnTo>
                <a:lnTo>
                  <a:pt x="844625" y="892135"/>
                </a:lnTo>
                <a:lnTo>
                  <a:pt x="809630" y="921857"/>
                </a:lnTo>
                <a:lnTo>
                  <a:pt x="772060" y="948313"/>
                </a:lnTo>
                <a:lnTo>
                  <a:pt x="732128" y="971289"/>
                </a:lnTo>
                <a:lnTo>
                  <a:pt x="690043" y="990570"/>
                </a:lnTo>
                <a:lnTo>
                  <a:pt x="646019" y="1005941"/>
                </a:lnTo>
                <a:lnTo>
                  <a:pt x="600266" y="1017186"/>
                </a:lnTo>
                <a:lnTo>
                  <a:pt x="552995" y="1024091"/>
                </a:lnTo>
                <a:lnTo>
                  <a:pt x="504419" y="1026440"/>
                </a:lnTo>
                <a:close/>
              </a:path>
              <a:path w="1009015" h="1026795">
                <a:moveTo>
                  <a:pt x="975269" y="697073"/>
                </a:moveTo>
                <a:lnTo>
                  <a:pt x="565850" y="697073"/>
                </a:lnTo>
                <a:lnTo>
                  <a:pt x="565850" y="566753"/>
                </a:lnTo>
                <a:lnTo>
                  <a:pt x="691684" y="566753"/>
                </a:lnTo>
                <a:lnTo>
                  <a:pt x="691684" y="439425"/>
                </a:lnTo>
                <a:lnTo>
                  <a:pt x="565850" y="439425"/>
                </a:lnTo>
                <a:lnTo>
                  <a:pt x="565850" y="309106"/>
                </a:lnTo>
                <a:lnTo>
                  <a:pt x="967227" y="309106"/>
                </a:lnTo>
                <a:lnTo>
                  <a:pt x="968471" y="311890"/>
                </a:lnTo>
                <a:lnTo>
                  <a:pt x="984369" y="354986"/>
                </a:lnTo>
                <a:lnTo>
                  <a:pt x="996359" y="399247"/>
                </a:lnTo>
                <a:lnTo>
                  <a:pt x="1004392" y="444499"/>
                </a:lnTo>
                <a:lnTo>
                  <a:pt x="1008374" y="490200"/>
                </a:lnTo>
                <a:lnTo>
                  <a:pt x="1008835" y="513252"/>
                </a:lnTo>
                <a:lnTo>
                  <a:pt x="1006529" y="562617"/>
                </a:lnTo>
                <a:lnTo>
                  <a:pt x="999743" y="610719"/>
                </a:lnTo>
                <a:lnTo>
                  <a:pt x="988690" y="657277"/>
                </a:lnTo>
                <a:lnTo>
                  <a:pt x="975269" y="697073"/>
                </a:lnTo>
                <a:close/>
              </a:path>
            </a:pathLst>
          </a:custGeom>
          <a:solidFill>
            <a:srgbClr val="4E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14907" y="5268089"/>
            <a:ext cx="1009015" cy="1026794"/>
          </a:xfrm>
          <a:custGeom>
            <a:avLst/>
            <a:gdLst/>
            <a:ahLst/>
            <a:cxnLst/>
            <a:rect l="l" t="t" r="r" b="b"/>
            <a:pathLst>
              <a:path w="1009015" h="1026795">
                <a:moveTo>
                  <a:pt x="504419" y="1026440"/>
                </a:moveTo>
                <a:lnTo>
                  <a:pt x="446238" y="1023041"/>
                </a:lnTo>
                <a:lnTo>
                  <a:pt x="388789" y="1012844"/>
                </a:lnTo>
                <a:lnTo>
                  <a:pt x="347951" y="1001009"/>
                </a:lnTo>
                <a:lnTo>
                  <a:pt x="308237" y="985790"/>
                </a:lnTo>
                <a:lnTo>
                  <a:pt x="269922" y="967293"/>
                </a:lnTo>
                <a:lnTo>
                  <a:pt x="233274" y="945647"/>
                </a:lnTo>
                <a:lnTo>
                  <a:pt x="198548" y="921002"/>
                </a:lnTo>
                <a:lnTo>
                  <a:pt x="165986" y="893529"/>
                </a:lnTo>
                <a:lnTo>
                  <a:pt x="135815" y="863422"/>
                </a:lnTo>
                <a:lnTo>
                  <a:pt x="108245" y="830888"/>
                </a:lnTo>
                <a:lnTo>
                  <a:pt x="83467" y="796155"/>
                </a:lnTo>
                <a:lnTo>
                  <a:pt x="61655" y="759464"/>
                </a:lnTo>
                <a:lnTo>
                  <a:pt x="42961" y="721072"/>
                </a:lnTo>
                <a:lnTo>
                  <a:pt x="27514" y="681246"/>
                </a:lnTo>
                <a:lnTo>
                  <a:pt x="15422" y="640262"/>
                </a:lnTo>
                <a:lnTo>
                  <a:pt x="6769" y="598407"/>
                </a:lnTo>
                <a:lnTo>
                  <a:pt x="1617" y="555972"/>
                </a:lnTo>
                <a:lnTo>
                  <a:pt x="0" y="508222"/>
                </a:lnTo>
                <a:lnTo>
                  <a:pt x="405" y="503259"/>
                </a:lnTo>
                <a:lnTo>
                  <a:pt x="405" y="498296"/>
                </a:lnTo>
                <a:lnTo>
                  <a:pt x="5533" y="438017"/>
                </a:lnTo>
                <a:lnTo>
                  <a:pt x="17668" y="378763"/>
                </a:lnTo>
                <a:lnTo>
                  <a:pt x="36598" y="321338"/>
                </a:lnTo>
                <a:lnTo>
                  <a:pt x="62106" y="266550"/>
                </a:lnTo>
                <a:lnTo>
                  <a:pt x="84263" y="229427"/>
                </a:lnTo>
                <a:lnTo>
                  <a:pt x="113833" y="188617"/>
                </a:lnTo>
                <a:lnTo>
                  <a:pt x="162426" y="136119"/>
                </a:lnTo>
                <a:lnTo>
                  <a:pt x="218147" y="90781"/>
                </a:lnTo>
                <a:lnTo>
                  <a:pt x="279339" y="53953"/>
                </a:lnTo>
                <a:lnTo>
                  <a:pt x="330187" y="31549"/>
                </a:lnTo>
                <a:lnTo>
                  <a:pt x="367520" y="19239"/>
                </a:lnTo>
                <a:lnTo>
                  <a:pt x="405757" y="9904"/>
                </a:lnTo>
                <a:lnTo>
                  <a:pt x="444545" y="3628"/>
                </a:lnTo>
                <a:lnTo>
                  <a:pt x="483765" y="432"/>
                </a:lnTo>
                <a:lnTo>
                  <a:pt x="503407" y="0"/>
                </a:lnTo>
                <a:lnTo>
                  <a:pt x="523051" y="345"/>
                </a:lnTo>
                <a:lnTo>
                  <a:pt x="562284" y="3368"/>
                </a:lnTo>
                <a:lnTo>
                  <a:pt x="601100" y="9473"/>
                </a:lnTo>
                <a:lnTo>
                  <a:pt x="639377" y="18640"/>
                </a:lnTo>
                <a:lnTo>
                  <a:pt x="676763" y="30785"/>
                </a:lnTo>
                <a:lnTo>
                  <a:pt x="713141" y="45870"/>
                </a:lnTo>
                <a:lnTo>
                  <a:pt x="748174" y="63755"/>
                </a:lnTo>
                <a:lnTo>
                  <a:pt x="781754" y="84386"/>
                </a:lnTo>
                <a:lnTo>
                  <a:pt x="813570" y="107571"/>
                </a:lnTo>
                <a:lnTo>
                  <a:pt x="843523" y="133237"/>
                </a:lnTo>
                <a:lnTo>
                  <a:pt x="871337" y="161149"/>
                </a:lnTo>
                <a:lnTo>
                  <a:pt x="898977" y="193657"/>
                </a:lnTo>
                <a:lnTo>
                  <a:pt x="925596" y="230906"/>
                </a:lnTo>
                <a:lnTo>
                  <a:pt x="948854" y="270475"/>
                </a:lnTo>
                <a:lnTo>
                  <a:pt x="967227" y="309106"/>
                </a:lnTo>
                <a:lnTo>
                  <a:pt x="436298" y="309106"/>
                </a:lnTo>
                <a:lnTo>
                  <a:pt x="436298" y="439425"/>
                </a:lnTo>
                <a:lnTo>
                  <a:pt x="310463" y="439425"/>
                </a:lnTo>
                <a:lnTo>
                  <a:pt x="310463" y="566753"/>
                </a:lnTo>
                <a:lnTo>
                  <a:pt x="436298" y="566753"/>
                </a:lnTo>
                <a:lnTo>
                  <a:pt x="436298" y="697073"/>
                </a:lnTo>
                <a:lnTo>
                  <a:pt x="975269" y="697073"/>
                </a:lnTo>
                <a:lnTo>
                  <a:pt x="973582" y="702075"/>
                </a:lnTo>
                <a:lnTo>
                  <a:pt x="954631" y="744897"/>
                </a:lnTo>
                <a:lnTo>
                  <a:pt x="932049" y="785529"/>
                </a:lnTo>
                <a:lnTo>
                  <a:pt x="906046" y="823756"/>
                </a:lnTo>
                <a:lnTo>
                  <a:pt x="876834" y="859363"/>
                </a:lnTo>
                <a:lnTo>
                  <a:pt x="844625" y="892135"/>
                </a:lnTo>
                <a:lnTo>
                  <a:pt x="809630" y="921857"/>
                </a:lnTo>
                <a:lnTo>
                  <a:pt x="772060" y="948313"/>
                </a:lnTo>
                <a:lnTo>
                  <a:pt x="732128" y="971289"/>
                </a:lnTo>
                <a:lnTo>
                  <a:pt x="690043" y="990570"/>
                </a:lnTo>
                <a:lnTo>
                  <a:pt x="646019" y="1005941"/>
                </a:lnTo>
                <a:lnTo>
                  <a:pt x="600266" y="1017186"/>
                </a:lnTo>
                <a:lnTo>
                  <a:pt x="552995" y="1024091"/>
                </a:lnTo>
                <a:lnTo>
                  <a:pt x="504419" y="1026440"/>
                </a:lnTo>
                <a:close/>
              </a:path>
              <a:path w="1009015" h="1026795">
                <a:moveTo>
                  <a:pt x="975269" y="697073"/>
                </a:moveTo>
                <a:lnTo>
                  <a:pt x="565850" y="697073"/>
                </a:lnTo>
                <a:lnTo>
                  <a:pt x="565850" y="566753"/>
                </a:lnTo>
                <a:lnTo>
                  <a:pt x="691684" y="566753"/>
                </a:lnTo>
                <a:lnTo>
                  <a:pt x="691684" y="439425"/>
                </a:lnTo>
                <a:lnTo>
                  <a:pt x="565850" y="439425"/>
                </a:lnTo>
                <a:lnTo>
                  <a:pt x="565850" y="309106"/>
                </a:lnTo>
                <a:lnTo>
                  <a:pt x="967227" y="309106"/>
                </a:lnTo>
                <a:lnTo>
                  <a:pt x="968471" y="311890"/>
                </a:lnTo>
                <a:lnTo>
                  <a:pt x="984369" y="354986"/>
                </a:lnTo>
                <a:lnTo>
                  <a:pt x="996359" y="399247"/>
                </a:lnTo>
                <a:lnTo>
                  <a:pt x="1004392" y="444499"/>
                </a:lnTo>
                <a:lnTo>
                  <a:pt x="1008374" y="490200"/>
                </a:lnTo>
                <a:lnTo>
                  <a:pt x="1008835" y="513252"/>
                </a:lnTo>
                <a:lnTo>
                  <a:pt x="1006529" y="562617"/>
                </a:lnTo>
                <a:lnTo>
                  <a:pt x="999743" y="610719"/>
                </a:lnTo>
                <a:lnTo>
                  <a:pt x="988690" y="657277"/>
                </a:lnTo>
                <a:lnTo>
                  <a:pt x="975269" y="697073"/>
                </a:lnTo>
                <a:close/>
              </a:path>
            </a:pathLst>
          </a:custGeom>
          <a:solidFill>
            <a:srgbClr val="4E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39187" y="4157643"/>
            <a:ext cx="3181350" cy="3046095"/>
          </a:xfrm>
          <a:custGeom>
            <a:avLst/>
            <a:gdLst/>
            <a:ahLst/>
            <a:cxnLst/>
            <a:rect l="l" t="t" r="r" b="b"/>
            <a:pathLst>
              <a:path w="3181350" h="3046095">
                <a:moveTo>
                  <a:pt x="513218" y="2456647"/>
                </a:moveTo>
                <a:lnTo>
                  <a:pt x="548112" y="1060979"/>
                </a:lnTo>
                <a:lnTo>
                  <a:pt x="807443" y="1060979"/>
                </a:lnTo>
                <a:lnTo>
                  <a:pt x="847307" y="2456636"/>
                </a:lnTo>
                <a:lnTo>
                  <a:pt x="513218" y="2456647"/>
                </a:lnTo>
                <a:close/>
              </a:path>
              <a:path w="3181350" h="3046095">
                <a:moveTo>
                  <a:pt x="303713" y="2506807"/>
                </a:moveTo>
                <a:close/>
              </a:path>
              <a:path w="3181350" h="3046095">
                <a:moveTo>
                  <a:pt x="3180820" y="3045495"/>
                </a:moveTo>
                <a:lnTo>
                  <a:pt x="0" y="3045485"/>
                </a:lnTo>
                <a:lnTo>
                  <a:pt x="0" y="2865947"/>
                </a:lnTo>
                <a:lnTo>
                  <a:pt x="149533" y="2865947"/>
                </a:lnTo>
                <a:lnTo>
                  <a:pt x="149533" y="2686376"/>
                </a:lnTo>
                <a:lnTo>
                  <a:pt x="303713" y="2686376"/>
                </a:lnTo>
                <a:lnTo>
                  <a:pt x="303713" y="2506807"/>
                </a:lnTo>
                <a:lnTo>
                  <a:pt x="2877104" y="2506807"/>
                </a:lnTo>
                <a:lnTo>
                  <a:pt x="2877104" y="2686378"/>
                </a:lnTo>
                <a:lnTo>
                  <a:pt x="3031297" y="2686378"/>
                </a:lnTo>
                <a:lnTo>
                  <a:pt x="3031287" y="2865948"/>
                </a:lnTo>
                <a:lnTo>
                  <a:pt x="3180820" y="2865948"/>
                </a:lnTo>
                <a:lnTo>
                  <a:pt x="3180820" y="3045495"/>
                </a:lnTo>
                <a:close/>
              </a:path>
              <a:path w="3181350" h="3046095">
                <a:moveTo>
                  <a:pt x="3011249" y="781040"/>
                </a:moveTo>
                <a:lnTo>
                  <a:pt x="169388" y="781029"/>
                </a:lnTo>
                <a:lnTo>
                  <a:pt x="169377" y="671283"/>
                </a:lnTo>
                <a:lnTo>
                  <a:pt x="1590355" y="0"/>
                </a:lnTo>
                <a:lnTo>
                  <a:pt x="3011285" y="671283"/>
                </a:lnTo>
                <a:lnTo>
                  <a:pt x="3011249" y="781040"/>
                </a:lnTo>
                <a:close/>
              </a:path>
              <a:path w="3181350" h="3046095">
                <a:moveTo>
                  <a:pt x="2737416" y="1010780"/>
                </a:moveTo>
                <a:lnTo>
                  <a:pt x="443341" y="1010780"/>
                </a:lnTo>
                <a:lnTo>
                  <a:pt x="443341" y="831242"/>
                </a:lnTo>
                <a:lnTo>
                  <a:pt x="2737416" y="831242"/>
                </a:lnTo>
                <a:lnTo>
                  <a:pt x="2737416" y="1010780"/>
                </a:lnTo>
                <a:close/>
              </a:path>
              <a:path w="3181350" h="3046095">
                <a:moveTo>
                  <a:pt x="2667544" y="2456622"/>
                </a:moveTo>
                <a:lnTo>
                  <a:pt x="2333455" y="2456611"/>
                </a:lnTo>
                <a:lnTo>
                  <a:pt x="2368334" y="1060954"/>
                </a:lnTo>
                <a:lnTo>
                  <a:pt x="2627666" y="1060965"/>
                </a:lnTo>
                <a:lnTo>
                  <a:pt x="2667544" y="2456622"/>
                </a:lnTo>
                <a:close/>
              </a:path>
              <a:path w="3181350" h="3046095">
                <a:moveTo>
                  <a:pt x="1726687" y="2456643"/>
                </a:moveTo>
                <a:lnTo>
                  <a:pt x="1761576" y="1060965"/>
                </a:lnTo>
                <a:lnTo>
                  <a:pt x="2020907" y="1060976"/>
                </a:lnTo>
                <a:lnTo>
                  <a:pt x="2060785" y="2456633"/>
                </a:lnTo>
                <a:lnTo>
                  <a:pt x="1726687" y="2456643"/>
                </a:lnTo>
                <a:close/>
              </a:path>
              <a:path w="3181350" h="3046095">
                <a:moveTo>
                  <a:pt x="1454036" y="2456611"/>
                </a:moveTo>
                <a:lnTo>
                  <a:pt x="1119924" y="2456611"/>
                </a:lnTo>
                <a:lnTo>
                  <a:pt x="1154813" y="1060954"/>
                </a:lnTo>
                <a:lnTo>
                  <a:pt x="1414140" y="1060965"/>
                </a:lnTo>
                <a:lnTo>
                  <a:pt x="1454036" y="2456611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87254" y="745726"/>
            <a:ext cx="12568583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9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Primero,</a:t>
            </a:r>
            <a:r>
              <a:rPr b="1" spc="-29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entendamos</a:t>
            </a:r>
            <a:r>
              <a:rPr b="1" spc="-29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qué</a:t>
            </a:r>
            <a:r>
              <a:rPr b="1" spc="-29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es</a:t>
            </a:r>
            <a:r>
              <a:rPr b="1" spc="-29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29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Estado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633101" y="2611009"/>
            <a:ext cx="1051941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3300" b="1" spc="-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2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Estado</a:t>
            </a:r>
            <a:r>
              <a:rPr sz="3300" b="1" spc="-17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2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es</a:t>
            </a:r>
            <a:r>
              <a:rPr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confluencia</a:t>
            </a:r>
            <a:r>
              <a:rPr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tres</a:t>
            </a:r>
            <a:r>
              <a:rPr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0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elementos:</a:t>
            </a:r>
            <a:endParaRPr sz="3300" b="1" dirty="0"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63631" y="7943381"/>
            <a:ext cx="2851373" cy="1152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5080" indent="-184150" algn="ctr">
              <a:lnSpc>
                <a:spcPct val="115500"/>
              </a:lnSpc>
              <a:spcBef>
                <a:spcPts val="95"/>
              </a:spcBef>
            </a:pPr>
            <a:r>
              <a:rPr sz="3300" b="1" spc="12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3300" b="1" spc="-22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8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territorio </a:t>
            </a:r>
            <a:r>
              <a:rPr sz="3300" b="1" spc="-114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4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delimitado</a:t>
            </a:r>
            <a:endParaRPr sz="3300" b="1" dirty="0"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51260" y="7943381"/>
            <a:ext cx="3445340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15500"/>
              </a:lnSpc>
              <a:spcBef>
                <a:spcPts val="95"/>
              </a:spcBef>
            </a:pPr>
            <a:r>
              <a:rPr sz="3300" b="1" spc="4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300" b="1" spc="-21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20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población</a:t>
            </a:r>
            <a:r>
              <a:rPr sz="3300" b="1" spc="-210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4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lang="es-ES" sz="3300" b="1" spc="204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29" dirty="0" err="1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habita</a:t>
            </a:r>
            <a:r>
              <a:rPr sz="3300" b="1" spc="-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300" b="1" spc="-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él</a:t>
            </a:r>
            <a:endParaRPr sz="3300" b="1" dirty="0"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566110" y="7943381"/>
            <a:ext cx="4197890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0090" marR="5080" indent="-708025">
              <a:lnSpc>
                <a:spcPct val="115500"/>
              </a:lnSpc>
              <a:spcBef>
                <a:spcPts val="95"/>
              </a:spcBef>
            </a:pPr>
            <a:r>
              <a:rPr sz="3300" b="1" spc="12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3300" b="1" spc="-19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sz="3300" b="1" spc="-18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4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300" b="1" spc="-18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crea </a:t>
            </a:r>
            <a:r>
              <a:rPr sz="3300" b="1" spc="-11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normas</a:t>
            </a:r>
            <a:r>
              <a:rPr sz="3300" b="1" spc="-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3300" b="1" spc="-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leyes</a:t>
            </a:r>
            <a:endParaRPr sz="3300" b="1" dirty="0"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380" y="3381511"/>
            <a:ext cx="6438899" cy="5467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760" y="686881"/>
            <a:ext cx="164585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Pero...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¿Estado</a:t>
            </a:r>
            <a:r>
              <a:rPr b="1" spc="-28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b="1" spc="-28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no</a:t>
            </a:r>
            <a:r>
              <a:rPr b="1" spc="-28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son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lo</a:t>
            </a:r>
            <a:r>
              <a:rPr b="1" spc="-28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409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mismo?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6076" y="3239537"/>
            <a:ext cx="8855710" cy="5868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 marR="128270" algn="ctr">
              <a:lnSpc>
                <a:spcPct val="115500"/>
              </a:lnSpc>
              <a:spcBef>
                <a:spcPts val="95"/>
              </a:spcBef>
            </a:pPr>
            <a:r>
              <a:rPr lang="es-ES_tradnl" sz="3300" b="1" spc="19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Aunque</a:t>
            </a:r>
            <a:r>
              <a:rPr lang="es-ES_tradnl" sz="3300" b="1" spc="-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1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vida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4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real,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2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se</a:t>
            </a:r>
            <a:r>
              <a:rPr lang="es-ES_tradnl" sz="3300" b="1" spc="-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suelen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usar </a:t>
            </a:r>
            <a:r>
              <a:rPr lang="es-ES_tradnl" sz="3300" b="1" spc="-11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0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lang="es-ES_tradnl" sz="3300" b="1" spc="-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2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palabras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3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2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Estado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como </a:t>
            </a:r>
            <a:r>
              <a:rPr lang="es-ES_tradnl" sz="3300" b="1" spc="25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3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sinónimos.</a:t>
            </a:r>
            <a:endParaRPr lang="es-ES_tradnl" sz="3300" b="1" dirty="0"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15500"/>
              </a:lnSpc>
              <a:spcBef>
                <a:spcPts val="4575"/>
              </a:spcBef>
            </a:pPr>
            <a:r>
              <a:rPr lang="es-ES_tradnl" sz="3300" b="1" spc="24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Cuando </a:t>
            </a:r>
            <a:r>
              <a:rPr lang="es-ES_tradnl" sz="3300" b="1" spc="2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hablamos </a:t>
            </a:r>
            <a:r>
              <a:rPr lang="es-ES_tradnl" sz="3300" b="1" spc="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del </a:t>
            </a:r>
            <a:r>
              <a:rPr lang="es-ES_tradnl" sz="3300" b="1" spc="75" dirty="0">
                <a:solidFill>
                  <a:srgbClr val="3B2480"/>
                </a:solidFill>
                <a:ea typeface="Open Sans ExtraBold" pitchFamily="2" charset="0"/>
                <a:cs typeface="Calibri" panose="020F0502020204030204" pitchFamily="34" charset="0"/>
              </a:rPr>
              <a:t>"Gobierno" </a:t>
            </a:r>
            <a:r>
              <a:rPr lang="es-ES_tradnl" sz="3300" b="1" spc="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nos </a:t>
            </a:r>
            <a:r>
              <a:rPr lang="es-ES_tradnl" sz="3300" b="1" spc="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1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referimos </a:t>
            </a:r>
            <a:r>
              <a:rPr lang="es-ES_tradnl" sz="3300" b="1" spc="2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al </a:t>
            </a:r>
            <a:r>
              <a:rPr lang="es-ES_tradnl" sz="3300" b="1" spc="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conjunto </a:t>
            </a:r>
            <a:r>
              <a:rPr lang="es-ES_tradnl" sz="3300" b="1" spc="19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lang="es-ES_tradnl" sz="3300" b="1" spc="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personas o </a:t>
            </a:r>
            <a:r>
              <a:rPr lang="es-ES_tradnl" sz="3300" b="1" spc="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instituciones </a:t>
            </a:r>
            <a:r>
              <a:rPr lang="es-ES_tradnl" sz="3300" b="1" spc="204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lang="es-ES_tradnl" sz="3300" b="1" spc="155" dirty="0">
                <a:solidFill>
                  <a:srgbClr val="EF7800"/>
                </a:solidFill>
                <a:ea typeface="Open Sans ExtraBold" pitchFamily="2" charset="0"/>
                <a:cs typeface="Calibri" panose="020F0502020204030204" pitchFamily="34" charset="0"/>
              </a:rPr>
              <a:t>tienen </a:t>
            </a:r>
            <a:r>
              <a:rPr lang="es-ES_tradnl" sz="3300" b="1" spc="140" dirty="0">
                <a:solidFill>
                  <a:srgbClr val="EF7800"/>
                </a:solidFill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lang="es-ES_tradnl" sz="3300" b="1" spc="160" dirty="0">
                <a:solidFill>
                  <a:srgbClr val="EF7800"/>
                </a:solidFill>
                <a:ea typeface="Open Sans ExtraBold" pitchFamily="2" charset="0"/>
                <a:cs typeface="Calibri" panose="020F0502020204030204" pitchFamily="34" charset="0"/>
              </a:rPr>
              <a:t>poder </a:t>
            </a:r>
            <a:r>
              <a:rPr lang="es-ES_tradnl" sz="3300" b="1" spc="22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para </a:t>
            </a:r>
            <a:r>
              <a:rPr lang="es-ES_tradnl" sz="3300" b="1" spc="-115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8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tomar </a:t>
            </a:r>
            <a:r>
              <a:rPr lang="es-ES_tradnl" sz="3300" b="1" spc="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decisiones </a:t>
            </a:r>
            <a:r>
              <a:rPr lang="es-ES_tradnl" sz="3300" b="1" spc="18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lang="es-ES_tradnl" sz="3300" b="1" spc="19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nombre </a:t>
            </a:r>
            <a:r>
              <a:rPr lang="es-ES_tradnl" sz="3300" b="1" spc="19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lang="es-ES_tradnl" sz="3300" b="1" spc="15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sus </a:t>
            </a:r>
            <a:r>
              <a:rPr lang="es-ES_tradnl" sz="3300" b="1" spc="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29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ciudadanos</a:t>
            </a:r>
            <a:r>
              <a:rPr lang="es-ES_tradnl"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lang="es-ES_tradnl" sz="3300" b="1" spc="-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2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lang="es-ES_tradnl" sz="3300" b="1" spc="-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5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establecer</a:t>
            </a:r>
            <a:r>
              <a:rPr lang="es-ES_tradnl" sz="3300" b="1" spc="-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0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lang="es-ES_tradnl" sz="3300" b="1" spc="-16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4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leyes </a:t>
            </a:r>
            <a:r>
              <a:rPr lang="es-ES_tradnl" sz="3300" b="1" spc="-11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7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0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normas</a:t>
            </a:r>
            <a:r>
              <a:rPr lang="es-ES_tradnl"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04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lang="es-ES_tradnl"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5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rigen</a:t>
            </a:r>
            <a:r>
              <a:rPr lang="es-ES_tradnl"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33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lang="es-ES_tradnl" sz="3300" b="1" spc="-170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2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lang="es-ES_tradnl" sz="3300" b="1" spc="-16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_tradnl" sz="3300" b="1" spc="145" dirty="0">
                <a:solidFill>
                  <a:srgbClr val="41B1DA"/>
                </a:solidFill>
                <a:ea typeface="Open Sans ExtraBold" pitchFamily="2" charset="0"/>
                <a:cs typeface="Calibri" panose="020F0502020204030204" pitchFamily="34" charset="0"/>
              </a:rPr>
              <a:t>sociedad.</a:t>
            </a:r>
            <a:endParaRPr lang="es-ES_tradnl" sz="3300" b="1" dirty="0"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494" y="3536943"/>
            <a:ext cx="1534541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100"/>
              </a:spcBef>
            </a:pPr>
            <a:r>
              <a:rPr b="1" spc="36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Hagamos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4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ejercicio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b="1" spc="-2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entender</a:t>
            </a:r>
            <a:r>
              <a:rPr b="1" spc="-28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qué </a:t>
            </a:r>
            <a:r>
              <a:rPr b="1" spc="-192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es </a:t>
            </a:r>
            <a:r>
              <a:rPr b="1" spc="36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un </a:t>
            </a:r>
            <a:r>
              <a:rPr b="1" spc="200" dirty="0">
                <a:solidFill>
                  <a:srgbClr val="41B1DA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Gobierno </a:t>
            </a:r>
            <a:r>
              <a:rPr b="1" spc="27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y </a:t>
            </a:r>
            <a:r>
              <a:rPr b="1" spc="229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b="1" spc="23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distintos </a:t>
            </a:r>
            <a:r>
              <a:rPr b="1" spc="240" dirty="0">
                <a:solidFill>
                  <a:srgbClr val="EF7800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tipos </a:t>
            </a:r>
            <a:r>
              <a:rPr b="1" spc="300" dirty="0">
                <a:solidFill>
                  <a:srgbClr val="EF7800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b="1" spc="305" dirty="0">
                <a:solidFill>
                  <a:srgbClr val="EF7800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0" dirty="0">
                <a:solidFill>
                  <a:srgbClr val="EF7800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b="1" spc="-290" dirty="0">
                <a:solidFill>
                  <a:srgbClr val="EF7800"/>
                </a:solidFill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b="1" spc="-285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0" dirty="0">
                <a:latin typeface="+mn-lt"/>
                <a:ea typeface="Open Sans ExtraBold" pitchFamily="2" charset="0"/>
                <a:cs typeface="Calibri" panose="020F0502020204030204" pitchFamily="34" charset="0"/>
              </a:rPr>
              <a:t>existen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3822" y="5984679"/>
            <a:ext cx="2666407" cy="22837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403881" y="5984587"/>
            <a:ext cx="1499870" cy="1588770"/>
          </a:xfrm>
          <a:custGeom>
            <a:avLst/>
            <a:gdLst/>
            <a:ahLst/>
            <a:cxnLst/>
            <a:rect l="l" t="t" r="r" b="b"/>
            <a:pathLst>
              <a:path w="1499870" h="1588770">
                <a:moveTo>
                  <a:pt x="749848" y="1588169"/>
                </a:moveTo>
                <a:lnTo>
                  <a:pt x="693663" y="1587781"/>
                </a:lnTo>
                <a:lnTo>
                  <a:pt x="638212" y="1586631"/>
                </a:lnTo>
                <a:lnTo>
                  <a:pt x="583562" y="1584737"/>
                </a:lnTo>
                <a:lnTo>
                  <a:pt x="529783" y="1582118"/>
                </a:lnTo>
                <a:lnTo>
                  <a:pt x="476940" y="1578793"/>
                </a:lnTo>
                <a:lnTo>
                  <a:pt x="425103" y="1574779"/>
                </a:lnTo>
                <a:lnTo>
                  <a:pt x="374339" y="1570096"/>
                </a:lnTo>
                <a:lnTo>
                  <a:pt x="324716" y="1564762"/>
                </a:lnTo>
                <a:lnTo>
                  <a:pt x="276301" y="1558796"/>
                </a:lnTo>
                <a:lnTo>
                  <a:pt x="229162" y="1552217"/>
                </a:lnTo>
                <a:lnTo>
                  <a:pt x="183367" y="1545043"/>
                </a:lnTo>
                <a:lnTo>
                  <a:pt x="138985" y="1537293"/>
                </a:lnTo>
                <a:lnTo>
                  <a:pt x="96082" y="1528985"/>
                </a:lnTo>
                <a:lnTo>
                  <a:pt x="54726" y="1520138"/>
                </a:lnTo>
                <a:lnTo>
                  <a:pt x="14985" y="1510771"/>
                </a:lnTo>
                <a:lnTo>
                  <a:pt x="2544" y="1453269"/>
                </a:lnTo>
                <a:lnTo>
                  <a:pt x="0" y="1420699"/>
                </a:lnTo>
                <a:lnTo>
                  <a:pt x="68" y="1385380"/>
                </a:lnTo>
                <a:lnTo>
                  <a:pt x="4495" y="1339357"/>
                </a:lnTo>
                <a:lnTo>
                  <a:pt x="14075" y="1294453"/>
                </a:lnTo>
                <a:lnTo>
                  <a:pt x="28626" y="1250834"/>
                </a:lnTo>
                <a:lnTo>
                  <a:pt x="47967" y="1208671"/>
                </a:lnTo>
                <a:lnTo>
                  <a:pt x="71914" y="1168130"/>
                </a:lnTo>
                <a:lnTo>
                  <a:pt x="100286" y="1129382"/>
                </a:lnTo>
                <a:lnTo>
                  <a:pt x="132901" y="1092594"/>
                </a:lnTo>
                <a:lnTo>
                  <a:pt x="169576" y="1057935"/>
                </a:lnTo>
                <a:lnTo>
                  <a:pt x="210129" y="1025573"/>
                </a:lnTo>
                <a:lnTo>
                  <a:pt x="246647" y="1000553"/>
                </a:lnTo>
                <a:lnTo>
                  <a:pt x="285601" y="977330"/>
                </a:lnTo>
                <a:lnTo>
                  <a:pt x="326895" y="956003"/>
                </a:lnTo>
                <a:lnTo>
                  <a:pt x="370433" y="936673"/>
                </a:lnTo>
                <a:lnTo>
                  <a:pt x="416119" y="919439"/>
                </a:lnTo>
                <a:lnTo>
                  <a:pt x="379729" y="885887"/>
                </a:lnTo>
                <a:lnTo>
                  <a:pt x="346661" y="849047"/>
                </a:lnTo>
                <a:lnTo>
                  <a:pt x="317170" y="809173"/>
                </a:lnTo>
                <a:lnTo>
                  <a:pt x="291514" y="766517"/>
                </a:lnTo>
                <a:lnTo>
                  <a:pt x="269948" y="721332"/>
                </a:lnTo>
                <a:lnTo>
                  <a:pt x="252728" y="673873"/>
                </a:lnTo>
                <a:lnTo>
                  <a:pt x="240111" y="624392"/>
                </a:lnTo>
                <a:lnTo>
                  <a:pt x="232353" y="573143"/>
                </a:lnTo>
                <a:lnTo>
                  <a:pt x="229710" y="520378"/>
                </a:lnTo>
                <a:lnTo>
                  <a:pt x="231836" y="473017"/>
                </a:lnTo>
                <a:lnTo>
                  <a:pt x="238090" y="426846"/>
                </a:lnTo>
                <a:lnTo>
                  <a:pt x="248290" y="382050"/>
                </a:lnTo>
                <a:lnTo>
                  <a:pt x="262250" y="338812"/>
                </a:lnTo>
                <a:lnTo>
                  <a:pt x="279789" y="297315"/>
                </a:lnTo>
                <a:lnTo>
                  <a:pt x="300722" y="257745"/>
                </a:lnTo>
                <a:lnTo>
                  <a:pt x="324866" y="220283"/>
                </a:lnTo>
                <a:lnTo>
                  <a:pt x="352037" y="185116"/>
                </a:lnTo>
                <a:lnTo>
                  <a:pt x="382051" y="152425"/>
                </a:lnTo>
                <a:lnTo>
                  <a:pt x="414725" y="122395"/>
                </a:lnTo>
                <a:lnTo>
                  <a:pt x="449876" y="95209"/>
                </a:lnTo>
                <a:lnTo>
                  <a:pt x="487320" y="71052"/>
                </a:lnTo>
                <a:lnTo>
                  <a:pt x="526872" y="50107"/>
                </a:lnTo>
                <a:lnTo>
                  <a:pt x="568351" y="32559"/>
                </a:lnTo>
                <a:lnTo>
                  <a:pt x="611571" y="18590"/>
                </a:lnTo>
                <a:lnTo>
                  <a:pt x="656350" y="8384"/>
                </a:lnTo>
                <a:lnTo>
                  <a:pt x="702503" y="2126"/>
                </a:lnTo>
                <a:lnTo>
                  <a:pt x="749848" y="0"/>
                </a:lnTo>
                <a:lnTo>
                  <a:pt x="797187" y="2126"/>
                </a:lnTo>
                <a:lnTo>
                  <a:pt x="843335" y="8384"/>
                </a:lnTo>
                <a:lnTo>
                  <a:pt x="888109" y="18590"/>
                </a:lnTo>
                <a:lnTo>
                  <a:pt x="931325" y="32559"/>
                </a:lnTo>
                <a:lnTo>
                  <a:pt x="972800" y="50107"/>
                </a:lnTo>
                <a:lnTo>
                  <a:pt x="1012350" y="71052"/>
                </a:lnTo>
                <a:lnTo>
                  <a:pt x="1049791" y="95209"/>
                </a:lnTo>
                <a:lnTo>
                  <a:pt x="1084940" y="122395"/>
                </a:lnTo>
                <a:lnTo>
                  <a:pt x="1117612" y="152425"/>
                </a:lnTo>
                <a:lnTo>
                  <a:pt x="1147625" y="185116"/>
                </a:lnTo>
                <a:lnTo>
                  <a:pt x="1174795" y="220283"/>
                </a:lnTo>
                <a:lnTo>
                  <a:pt x="1198938" y="257745"/>
                </a:lnTo>
                <a:lnTo>
                  <a:pt x="1219870" y="297315"/>
                </a:lnTo>
                <a:lnTo>
                  <a:pt x="1237409" y="338812"/>
                </a:lnTo>
                <a:lnTo>
                  <a:pt x="1251369" y="382050"/>
                </a:lnTo>
                <a:lnTo>
                  <a:pt x="1261568" y="426846"/>
                </a:lnTo>
                <a:lnTo>
                  <a:pt x="1267823" y="473017"/>
                </a:lnTo>
                <a:lnTo>
                  <a:pt x="1269948" y="520378"/>
                </a:lnTo>
                <a:lnTo>
                  <a:pt x="1267306" y="573143"/>
                </a:lnTo>
                <a:lnTo>
                  <a:pt x="1259552" y="624392"/>
                </a:lnTo>
                <a:lnTo>
                  <a:pt x="1246940" y="673873"/>
                </a:lnTo>
                <a:lnTo>
                  <a:pt x="1229726" y="721332"/>
                </a:lnTo>
                <a:lnTo>
                  <a:pt x="1208166" y="766517"/>
                </a:lnTo>
                <a:lnTo>
                  <a:pt x="1182516" y="809173"/>
                </a:lnTo>
                <a:lnTo>
                  <a:pt x="1153030" y="849047"/>
                </a:lnTo>
                <a:lnTo>
                  <a:pt x="1119965" y="885887"/>
                </a:lnTo>
                <a:lnTo>
                  <a:pt x="1083577" y="919439"/>
                </a:lnTo>
                <a:lnTo>
                  <a:pt x="1129253" y="936673"/>
                </a:lnTo>
                <a:lnTo>
                  <a:pt x="1172800" y="956003"/>
                </a:lnTo>
                <a:lnTo>
                  <a:pt x="1214116" y="977330"/>
                </a:lnTo>
                <a:lnTo>
                  <a:pt x="1253097" y="1000553"/>
                </a:lnTo>
                <a:lnTo>
                  <a:pt x="1289640" y="1025573"/>
                </a:lnTo>
                <a:lnTo>
                  <a:pt x="1330197" y="1057945"/>
                </a:lnTo>
                <a:lnTo>
                  <a:pt x="1366881" y="1092609"/>
                </a:lnTo>
                <a:lnTo>
                  <a:pt x="1399505" y="1129398"/>
                </a:lnTo>
                <a:lnTo>
                  <a:pt x="1427886" y="1168146"/>
                </a:lnTo>
                <a:lnTo>
                  <a:pt x="1451836" y="1208683"/>
                </a:lnTo>
                <a:lnTo>
                  <a:pt x="1471171" y="1250842"/>
                </a:lnTo>
                <a:lnTo>
                  <a:pt x="1485705" y="1294457"/>
                </a:lnTo>
                <a:lnTo>
                  <a:pt x="1495252" y="1339358"/>
                </a:lnTo>
                <a:lnTo>
                  <a:pt x="1499627" y="1385380"/>
                </a:lnTo>
                <a:lnTo>
                  <a:pt x="1499755" y="1420559"/>
                </a:lnTo>
                <a:lnTo>
                  <a:pt x="1497485" y="1453033"/>
                </a:lnTo>
                <a:lnTo>
                  <a:pt x="1486154" y="1510438"/>
                </a:lnTo>
                <a:lnTo>
                  <a:pt x="1446371" y="1519841"/>
                </a:lnTo>
                <a:lnTo>
                  <a:pt x="1404964" y="1528724"/>
                </a:lnTo>
                <a:lnTo>
                  <a:pt x="1362001" y="1537065"/>
                </a:lnTo>
                <a:lnTo>
                  <a:pt x="1317549" y="1544848"/>
                </a:lnTo>
                <a:lnTo>
                  <a:pt x="1271677" y="1552053"/>
                </a:lnTo>
                <a:lnTo>
                  <a:pt x="1224453" y="1558660"/>
                </a:lnTo>
                <a:lnTo>
                  <a:pt x="1175945" y="1564653"/>
                </a:lnTo>
                <a:lnTo>
                  <a:pt x="1126222" y="1570011"/>
                </a:lnTo>
                <a:lnTo>
                  <a:pt x="1075351" y="1574715"/>
                </a:lnTo>
                <a:lnTo>
                  <a:pt x="1023401" y="1578747"/>
                </a:lnTo>
                <a:lnTo>
                  <a:pt x="970440" y="1582089"/>
                </a:lnTo>
                <a:lnTo>
                  <a:pt x="916536" y="1584721"/>
                </a:lnTo>
                <a:lnTo>
                  <a:pt x="861757" y="1586624"/>
                </a:lnTo>
                <a:lnTo>
                  <a:pt x="806172" y="1587779"/>
                </a:lnTo>
                <a:lnTo>
                  <a:pt x="749848" y="1588169"/>
                </a:lnTo>
                <a:close/>
              </a:path>
            </a:pathLst>
          </a:custGeom>
          <a:solidFill>
            <a:srgbClr val="8B5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82728" y="5984587"/>
            <a:ext cx="2357755" cy="1912620"/>
            <a:chOff x="7782728" y="5984587"/>
            <a:chExt cx="2357755" cy="1912620"/>
          </a:xfrm>
        </p:grpSpPr>
        <p:sp>
          <p:nvSpPr>
            <p:cNvPr id="5" name="object 5"/>
            <p:cNvSpPr/>
            <p:nvPr/>
          </p:nvSpPr>
          <p:spPr>
            <a:xfrm>
              <a:off x="7782728" y="5984587"/>
              <a:ext cx="1499870" cy="1588770"/>
            </a:xfrm>
            <a:custGeom>
              <a:avLst/>
              <a:gdLst/>
              <a:ahLst/>
              <a:cxnLst/>
              <a:rect l="l" t="t" r="r" b="b"/>
              <a:pathLst>
                <a:path w="1499870" h="1588770">
                  <a:moveTo>
                    <a:pt x="749848" y="1588169"/>
                  </a:moveTo>
                  <a:lnTo>
                    <a:pt x="693663" y="1587781"/>
                  </a:lnTo>
                  <a:lnTo>
                    <a:pt x="638212" y="1586631"/>
                  </a:lnTo>
                  <a:lnTo>
                    <a:pt x="583562" y="1584737"/>
                  </a:lnTo>
                  <a:lnTo>
                    <a:pt x="529783" y="1582118"/>
                  </a:lnTo>
                  <a:lnTo>
                    <a:pt x="476940" y="1578793"/>
                  </a:lnTo>
                  <a:lnTo>
                    <a:pt x="425103" y="1574779"/>
                  </a:lnTo>
                  <a:lnTo>
                    <a:pt x="374339" y="1570096"/>
                  </a:lnTo>
                  <a:lnTo>
                    <a:pt x="324716" y="1564762"/>
                  </a:lnTo>
                  <a:lnTo>
                    <a:pt x="276301" y="1558796"/>
                  </a:lnTo>
                  <a:lnTo>
                    <a:pt x="229162" y="1552217"/>
                  </a:lnTo>
                  <a:lnTo>
                    <a:pt x="183368" y="1545043"/>
                  </a:lnTo>
                  <a:lnTo>
                    <a:pt x="138985" y="1537293"/>
                  </a:lnTo>
                  <a:lnTo>
                    <a:pt x="96082" y="1528985"/>
                  </a:lnTo>
                  <a:lnTo>
                    <a:pt x="54726" y="1520138"/>
                  </a:lnTo>
                  <a:lnTo>
                    <a:pt x="14985" y="1510771"/>
                  </a:lnTo>
                  <a:lnTo>
                    <a:pt x="2544" y="1453269"/>
                  </a:lnTo>
                  <a:lnTo>
                    <a:pt x="0" y="1420699"/>
                  </a:lnTo>
                  <a:lnTo>
                    <a:pt x="68" y="1385380"/>
                  </a:lnTo>
                  <a:lnTo>
                    <a:pt x="4485" y="1339357"/>
                  </a:lnTo>
                  <a:lnTo>
                    <a:pt x="14060" y="1294453"/>
                  </a:lnTo>
                  <a:lnTo>
                    <a:pt x="28610" y="1250834"/>
                  </a:lnTo>
                  <a:lnTo>
                    <a:pt x="47951" y="1208671"/>
                  </a:lnTo>
                  <a:lnTo>
                    <a:pt x="71902" y="1168130"/>
                  </a:lnTo>
                  <a:lnTo>
                    <a:pt x="100278" y="1129382"/>
                  </a:lnTo>
                  <a:lnTo>
                    <a:pt x="132897" y="1092594"/>
                  </a:lnTo>
                  <a:lnTo>
                    <a:pt x="169575" y="1057935"/>
                  </a:lnTo>
                  <a:lnTo>
                    <a:pt x="210129" y="1025573"/>
                  </a:lnTo>
                  <a:lnTo>
                    <a:pt x="246647" y="1000553"/>
                  </a:lnTo>
                  <a:lnTo>
                    <a:pt x="285601" y="977330"/>
                  </a:lnTo>
                  <a:lnTo>
                    <a:pt x="326895" y="956003"/>
                  </a:lnTo>
                  <a:lnTo>
                    <a:pt x="370433" y="936673"/>
                  </a:lnTo>
                  <a:lnTo>
                    <a:pt x="416119" y="919439"/>
                  </a:lnTo>
                  <a:lnTo>
                    <a:pt x="379729" y="885887"/>
                  </a:lnTo>
                  <a:lnTo>
                    <a:pt x="346661" y="849047"/>
                  </a:lnTo>
                  <a:lnTo>
                    <a:pt x="317171" y="809173"/>
                  </a:lnTo>
                  <a:lnTo>
                    <a:pt x="291514" y="766517"/>
                  </a:lnTo>
                  <a:lnTo>
                    <a:pt x="269948" y="721332"/>
                  </a:lnTo>
                  <a:lnTo>
                    <a:pt x="252728" y="673873"/>
                  </a:lnTo>
                  <a:lnTo>
                    <a:pt x="240112" y="624392"/>
                  </a:lnTo>
                  <a:lnTo>
                    <a:pt x="232353" y="573143"/>
                  </a:lnTo>
                  <a:lnTo>
                    <a:pt x="229711" y="520378"/>
                  </a:lnTo>
                  <a:lnTo>
                    <a:pt x="231836" y="473017"/>
                  </a:lnTo>
                  <a:lnTo>
                    <a:pt x="238090" y="426846"/>
                  </a:lnTo>
                  <a:lnTo>
                    <a:pt x="248290" y="382050"/>
                  </a:lnTo>
                  <a:lnTo>
                    <a:pt x="262250" y="338812"/>
                  </a:lnTo>
                  <a:lnTo>
                    <a:pt x="279789" y="297315"/>
                  </a:lnTo>
                  <a:lnTo>
                    <a:pt x="300722" y="257745"/>
                  </a:lnTo>
                  <a:lnTo>
                    <a:pt x="324866" y="220283"/>
                  </a:lnTo>
                  <a:lnTo>
                    <a:pt x="352037" y="185116"/>
                  </a:lnTo>
                  <a:lnTo>
                    <a:pt x="382051" y="152425"/>
                  </a:lnTo>
                  <a:lnTo>
                    <a:pt x="414725" y="122395"/>
                  </a:lnTo>
                  <a:lnTo>
                    <a:pt x="449876" y="95209"/>
                  </a:lnTo>
                  <a:lnTo>
                    <a:pt x="487320" y="71052"/>
                  </a:lnTo>
                  <a:lnTo>
                    <a:pt x="526872" y="50107"/>
                  </a:lnTo>
                  <a:lnTo>
                    <a:pt x="568351" y="32559"/>
                  </a:lnTo>
                  <a:lnTo>
                    <a:pt x="611571" y="18590"/>
                  </a:lnTo>
                  <a:lnTo>
                    <a:pt x="656350" y="8384"/>
                  </a:lnTo>
                  <a:lnTo>
                    <a:pt x="702503" y="2126"/>
                  </a:lnTo>
                  <a:lnTo>
                    <a:pt x="749848" y="0"/>
                  </a:lnTo>
                  <a:lnTo>
                    <a:pt x="797187" y="2126"/>
                  </a:lnTo>
                  <a:lnTo>
                    <a:pt x="843335" y="8384"/>
                  </a:lnTo>
                  <a:lnTo>
                    <a:pt x="888109" y="18590"/>
                  </a:lnTo>
                  <a:lnTo>
                    <a:pt x="931325" y="32559"/>
                  </a:lnTo>
                  <a:lnTo>
                    <a:pt x="972800" y="50107"/>
                  </a:lnTo>
                  <a:lnTo>
                    <a:pt x="1012350" y="71052"/>
                  </a:lnTo>
                  <a:lnTo>
                    <a:pt x="1049791" y="95209"/>
                  </a:lnTo>
                  <a:lnTo>
                    <a:pt x="1084940" y="122395"/>
                  </a:lnTo>
                  <a:lnTo>
                    <a:pt x="1117612" y="152425"/>
                  </a:lnTo>
                  <a:lnTo>
                    <a:pt x="1147625" y="185116"/>
                  </a:lnTo>
                  <a:lnTo>
                    <a:pt x="1174795" y="220283"/>
                  </a:lnTo>
                  <a:lnTo>
                    <a:pt x="1198938" y="257745"/>
                  </a:lnTo>
                  <a:lnTo>
                    <a:pt x="1219870" y="297315"/>
                  </a:lnTo>
                  <a:lnTo>
                    <a:pt x="1237409" y="338812"/>
                  </a:lnTo>
                  <a:lnTo>
                    <a:pt x="1251369" y="382050"/>
                  </a:lnTo>
                  <a:lnTo>
                    <a:pt x="1261568" y="426846"/>
                  </a:lnTo>
                  <a:lnTo>
                    <a:pt x="1267823" y="473017"/>
                  </a:lnTo>
                  <a:lnTo>
                    <a:pt x="1269948" y="520378"/>
                  </a:lnTo>
                  <a:lnTo>
                    <a:pt x="1267306" y="573143"/>
                  </a:lnTo>
                  <a:lnTo>
                    <a:pt x="1259552" y="624392"/>
                  </a:lnTo>
                  <a:lnTo>
                    <a:pt x="1246940" y="673873"/>
                  </a:lnTo>
                  <a:lnTo>
                    <a:pt x="1229726" y="721332"/>
                  </a:lnTo>
                  <a:lnTo>
                    <a:pt x="1208166" y="766517"/>
                  </a:lnTo>
                  <a:lnTo>
                    <a:pt x="1182516" y="809173"/>
                  </a:lnTo>
                  <a:lnTo>
                    <a:pt x="1153030" y="849047"/>
                  </a:lnTo>
                  <a:lnTo>
                    <a:pt x="1119965" y="885887"/>
                  </a:lnTo>
                  <a:lnTo>
                    <a:pt x="1083577" y="919439"/>
                  </a:lnTo>
                  <a:lnTo>
                    <a:pt x="1129252" y="936673"/>
                  </a:lnTo>
                  <a:lnTo>
                    <a:pt x="1172798" y="956003"/>
                  </a:lnTo>
                  <a:lnTo>
                    <a:pt x="1214108" y="977330"/>
                  </a:lnTo>
                  <a:lnTo>
                    <a:pt x="1253078" y="1000553"/>
                  </a:lnTo>
                  <a:lnTo>
                    <a:pt x="1289603" y="1025573"/>
                  </a:lnTo>
                  <a:lnTo>
                    <a:pt x="1330181" y="1057945"/>
                  </a:lnTo>
                  <a:lnTo>
                    <a:pt x="1366878" y="1092609"/>
                  </a:lnTo>
                  <a:lnTo>
                    <a:pt x="1399511" y="1129398"/>
                  </a:lnTo>
                  <a:lnTo>
                    <a:pt x="1427895" y="1168146"/>
                  </a:lnTo>
                  <a:lnTo>
                    <a:pt x="1451845" y="1208683"/>
                  </a:lnTo>
                  <a:lnTo>
                    <a:pt x="1471178" y="1250842"/>
                  </a:lnTo>
                  <a:lnTo>
                    <a:pt x="1485709" y="1294457"/>
                  </a:lnTo>
                  <a:lnTo>
                    <a:pt x="1495253" y="1339358"/>
                  </a:lnTo>
                  <a:lnTo>
                    <a:pt x="1499627" y="1385380"/>
                  </a:lnTo>
                  <a:lnTo>
                    <a:pt x="1499755" y="1420559"/>
                  </a:lnTo>
                  <a:lnTo>
                    <a:pt x="1497485" y="1453033"/>
                  </a:lnTo>
                  <a:lnTo>
                    <a:pt x="1486154" y="1510438"/>
                  </a:lnTo>
                  <a:lnTo>
                    <a:pt x="1446371" y="1519841"/>
                  </a:lnTo>
                  <a:lnTo>
                    <a:pt x="1404964" y="1528724"/>
                  </a:lnTo>
                  <a:lnTo>
                    <a:pt x="1362001" y="1537065"/>
                  </a:lnTo>
                  <a:lnTo>
                    <a:pt x="1317549" y="1544848"/>
                  </a:lnTo>
                  <a:lnTo>
                    <a:pt x="1271677" y="1552053"/>
                  </a:lnTo>
                  <a:lnTo>
                    <a:pt x="1224453" y="1558660"/>
                  </a:lnTo>
                  <a:lnTo>
                    <a:pt x="1175945" y="1564653"/>
                  </a:lnTo>
                  <a:lnTo>
                    <a:pt x="1126222" y="1570011"/>
                  </a:lnTo>
                  <a:lnTo>
                    <a:pt x="1075351" y="1574715"/>
                  </a:lnTo>
                  <a:lnTo>
                    <a:pt x="1023401" y="1578747"/>
                  </a:lnTo>
                  <a:lnTo>
                    <a:pt x="970440" y="1582089"/>
                  </a:lnTo>
                  <a:lnTo>
                    <a:pt x="916536" y="1584721"/>
                  </a:lnTo>
                  <a:lnTo>
                    <a:pt x="861757" y="1586624"/>
                  </a:lnTo>
                  <a:lnTo>
                    <a:pt x="806172" y="1587779"/>
                  </a:lnTo>
                  <a:lnTo>
                    <a:pt x="749848" y="1588169"/>
                  </a:lnTo>
                  <a:close/>
                </a:path>
              </a:pathLst>
            </a:custGeom>
            <a:solidFill>
              <a:srgbClr val="8B5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46038" y="6208892"/>
              <a:ext cx="1594485" cy="1688464"/>
            </a:xfrm>
            <a:custGeom>
              <a:avLst/>
              <a:gdLst/>
              <a:ahLst/>
              <a:cxnLst/>
              <a:rect l="l" t="t" r="r" b="b"/>
              <a:pathLst>
                <a:path w="1594484" h="1688465">
                  <a:moveTo>
                    <a:pt x="797133" y="1688230"/>
                  </a:moveTo>
                  <a:lnTo>
                    <a:pt x="741113" y="1687868"/>
                  </a:lnTo>
                  <a:lnTo>
                    <a:pt x="685776" y="1686794"/>
                  </a:lnTo>
                  <a:lnTo>
                    <a:pt x="631181" y="1685022"/>
                  </a:lnTo>
                  <a:lnTo>
                    <a:pt x="577388" y="1682570"/>
                  </a:lnTo>
                  <a:lnTo>
                    <a:pt x="524455" y="1679453"/>
                  </a:lnTo>
                  <a:lnTo>
                    <a:pt x="472442" y="1675689"/>
                  </a:lnTo>
                  <a:lnTo>
                    <a:pt x="421408" y="1671292"/>
                  </a:lnTo>
                  <a:lnTo>
                    <a:pt x="371412" y="1666279"/>
                  </a:lnTo>
                  <a:lnTo>
                    <a:pt x="322514" y="1660667"/>
                  </a:lnTo>
                  <a:lnTo>
                    <a:pt x="274772" y="1654471"/>
                  </a:lnTo>
                  <a:lnTo>
                    <a:pt x="228246" y="1647707"/>
                  </a:lnTo>
                  <a:lnTo>
                    <a:pt x="182996" y="1640392"/>
                  </a:lnTo>
                  <a:lnTo>
                    <a:pt x="139079" y="1632543"/>
                  </a:lnTo>
                  <a:lnTo>
                    <a:pt x="96556" y="1624174"/>
                  </a:lnTo>
                  <a:lnTo>
                    <a:pt x="55486" y="1615302"/>
                  </a:lnTo>
                  <a:lnTo>
                    <a:pt x="15928" y="1605944"/>
                  </a:lnTo>
                  <a:lnTo>
                    <a:pt x="2713" y="1544864"/>
                  </a:lnTo>
                  <a:lnTo>
                    <a:pt x="0" y="1510243"/>
                  </a:lnTo>
                  <a:lnTo>
                    <a:pt x="48" y="1472702"/>
                  </a:lnTo>
                  <a:lnTo>
                    <a:pt x="4754" y="1423774"/>
                  </a:lnTo>
                  <a:lnTo>
                    <a:pt x="14940" y="1376034"/>
                  </a:lnTo>
                  <a:lnTo>
                    <a:pt x="30414" y="1329662"/>
                  </a:lnTo>
                  <a:lnTo>
                    <a:pt x="50981" y="1284838"/>
                  </a:lnTo>
                  <a:lnTo>
                    <a:pt x="76445" y="1241740"/>
                  </a:lnTo>
                  <a:lnTo>
                    <a:pt x="106613" y="1200547"/>
                  </a:lnTo>
                  <a:lnTo>
                    <a:pt x="141291" y="1161439"/>
                  </a:lnTo>
                  <a:lnTo>
                    <a:pt x="180284" y="1124595"/>
                  </a:lnTo>
                  <a:lnTo>
                    <a:pt x="223398" y="1090195"/>
                  </a:lnTo>
                  <a:lnTo>
                    <a:pt x="262201" y="1063589"/>
                  </a:lnTo>
                  <a:lnTo>
                    <a:pt x="303606" y="1038899"/>
                  </a:lnTo>
                  <a:lnTo>
                    <a:pt x="347503" y="1016228"/>
                  </a:lnTo>
                  <a:lnTo>
                    <a:pt x="393785" y="995680"/>
                  </a:lnTo>
                  <a:lnTo>
                    <a:pt x="442343" y="977357"/>
                  </a:lnTo>
                  <a:lnTo>
                    <a:pt x="407373" y="945424"/>
                  </a:lnTo>
                  <a:lnTo>
                    <a:pt x="375242" y="910636"/>
                  </a:lnTo>
                  <a:lnTo>
                    <a:pt x="346149" y="873191"/>
                  </a:lnTo>
                  <a:lnTo>
                    <a:pt x="320291" y="833284"/>
                  </a:lnTo>
                  <a:lnTo>
                    <a:pt x="297868" y="791112"/>
                  </a:lnTo>
                  <a:lnTo>
                    <a:pt x="279076" y="746872"/>
                  </a:lnTo>
                  <a:lnTo>
                    <a:pt x="264115" y="700759"/>
                  </a:lnTo>
                  <a:lnTo>
                    <a:pt x="253184" y="652970"/>
                  </a:lnTo>
                  <a:lnTo>
                    <a:pt x="246479" y="603702"/>
                  </a:lnTo>
                  <a:lnTo>
                    <a:pt x="244200" y="553152"/>
                  </a:lnTo>
                  <a:lnTo>
                    <a:pt x="246230" y="505426"/>
                  </a:lnTo>
                  <a:lnTo>
                    <a:pt x="252207" y="458827"/>
                  </a:lnTo>
                  <a:lnTo>
                    <a:pt x="261966" y="413522"/>
                  </a:lnTo>
                  <a:lnTo>
                    <a:pt x="275342" y="369675"/>
                  </a:lnTo>
                  <a:lnTo>
                    <a:pt x="292168" y="327453"/>
                  </a:lnTo>
                  <a:lnTo>
                    <a:pt x="312279" y="287023"/>
                  </a:lnTo>
                  <a:lnTo>
                    <a:pt x="335508" y="248550"/>
                  </a:lnTo>
                  <a:lnTo>
                    <a:pt x="361690" y="212200"/>
                  </a:lnTo>
                  <a:lnTo>
                    <a:pt x="390659" y="178140"/>
                  </a:lnTo>
                  <a:lnTo>
                    <a:pt x="422249" y="146536"/>
                  </a:lnTo>
                  <a:lnTo>
                    <a:pt x="456294" y="117553"/>
                  </a:lnTo>
                  <a:lnTo>
                    <a:pt x="492629" y="91358"/>
                  </a:lnTo>
                  <a:lnTo>
                    <a:pt x="531086" y="68116"/>
                  </a:lnTo>
                  <a:lnTo>
                    <a:pt x="571501" y="47995"/>
                  </a:lnTo>
                  <a:lnTo>
                    <a:pt x="613708" y="31159"/>
                  </a:lnTo>
                  <a:lnTo>
                    <a:pt x="657540" y="17776"/>
                  </a:lnTo>
                  <a:lnTo>
                    <a:pt x="702833" y="8011"/>
                  </a:lnTo>
                  <a:lnTo>
                    <a:pt x="749419" y="2030"/>
                  </a:lnTo>
                  <a:lnTo>
                    <a:pt x="797133" y="0"/>
                  </a:lnTo>
                  <a:lnTo>
                    <a:pt x="844836" y="2030"/>
                  </a:lnTo>
                  <a:lnTo>
                    <a:pt x="891412" y="8011"/>
                  </a:lnTo>
                  <a:lnTo>
                    <a:pt x="936696" y="17776"/>
                  </a:lnTo>
                  <a:lnTo>
                    <a:pt x="980520" y="31159"/>
                  </a:lnTo>
                  <a:lnTo>
                    <a:pt x="1022720" y="47995"/>
                  </a:lnTo>
                  <a:lnTo>
                    <a:pt x="1063130" y="68116"/>
                  </a:lnTo>
                  <a:lnTo>
                    <a:pt x="1101582" y="91358"/>
                  </a:lnTo>
                  <a:lnTo>
                    <a:pt x="1137912" y="117553"/>
                  </a:lnTo>
                  <a:lnTo>
                    <a:pt x="1171954" y="146536"/>
                  </a:lnTo>
                  <a:lnTo>
                    <a:pt x="1203541" y="178140"/>
                  </a:lnTo>
                  <a:lnTo>
                    <a:pt x="1232507" y="212200"/>
                  </a:lnTo>
                  <a:lnTo>
                    <a:pt x="1258687" y="248550"/>
                  </a:lnTo>
                  <a:lnTo>
                    <a:pt x="1281915" y="287023"/>
                  </a:lnTo>
                  <a:lnTo>
                    <a:pt x="1302025" y="327453"/>
                  </a:lnTo>
                  <a:lnTo>
                    <a:pt x="1318850" y="369675"/>
                  </a:lnTo>
                  <a:lnTo>
                    <a:pt x="1332226" y="413522"/>
                  </a:lnTo>
                  <a:lnTo>
                    <a:pt x="1341985" y="458827"/>
                  </a:lnTo>
                  <a:lnTo>
                    <a:pt x="1347962" y="505426"/>
                  </a:lnTo>
                  <a:lnTo>
                    <a:pt x="1349992" y="553152"/>
                  </a:lnTo>
                  <a:lnTo>
                    <a:pt x="1347714" y="603702"/>
                  </a:lnTo>
                  <a:lnTo>
                    <a:pt x="1341012" y="652970"/>
                  </a:lnTo>
                  <a:lnTo>
                    <a:pt x="1330084" y="700758"/>
                  </a:lnTo>
                  <a:lnTo>
                    <a:pt x="1315129" y="746869"/>
                  </a:lnTo>
                  <a:lnTo>
                    <a:pt x="1296343" y="791108"/>
                  </a:lnTo>
                  <a:lnTo>
                    <a:pt x="1273925" y="833276"/>
                  </a:lnTo>
                  <a:lnTo>
                    <a:pt x="1248072" y="873178"/>
                  </a:lnTo>
                  <a:lnTo>
                    <a:pt x="1218983" y="910617"/>
                  </a:lnTo>
                  <a:lnTo>
                    <a:pt x="1186855" y="945397"/>
                  </a:lnTo>
                  <a:lnTo>
                    <a:pt x="1151886" y="977320"/>
                  </a:lnTo>
                  <a:lnTo>
                    <a:pt x="1200448" y="995661"/>
                  </a:lnTo>
                  <a:lnTo>
                    <a:pt x="1246741" y="1016220"/>
                  </a:lnTo>
                  <a:lnTo>
                    <a:pt x="1290655" y="1038896"/>
                  </a:lnTo>
                  <a:lnTo>
                    <a:pt x="1332080" y="1063588"/>
                  </a:lnTo>
                  <a:lnTo>
                    <a:pt x="1370905" y="1090195"/>
                  </a:lnTo>
                  <a:lnTo>
                    <a:pt x="1414032" y="1124595"/>
                  </a:lnTo>
                  <a:lnTo>
                    <a:pt x="1453039" y="1161439"/>
                  </a:lnTo>
                  <a:lnTo>
                    <a:pt x="1487728" y="1200547"/>
                  </a:lnTo>
                  <a:lnTo>
                    <a:pt x="1517903" y="1241740"/>
                  </a:lnTo>
                  <a:lnTo>
                    <a:pt x="1543368" y="1284838"/>
                  </a:lnTo>
                  <a:lnTo>
                    <a:pt x="1563924" y="1329662"/>
                  </a:lnTo>
                  <a:lnTo>
                    <a:pt x="1579377" y="1376034"/>
                  </a:lnTo>
                  <a:lnTo>
                    <a:pt x="1589528" y="1423774"/>
                  </a:lnTo>
                  <a:lnTo>
                    <a:pt x="1594181" y="1472702"/>
                  </a:lnTo>
                  <a:lnTo>
                    <a:pt x="1594295" y="1510071"/>
                  </a:lnTo>
                  <a:lnTo>
                    <a:pt x="1591872" y="1544572"/>
                  </a:lnTo>
                  <a:lnTo>
                    <a:pt x="1579819" y="1605611"/>
                  </a:lnTo>
                  <a:lnTo>
                    <a:pt x="1540227" y="1614997"/>
                  </a:lnTo>
                  <a:lnTo>
                    <a:pt x="1499113" y="1623897"/>
                  </a:lnTo>
                  <a:lnTo>
                    <a:pt x="1456536" y="1632295"/>
                  </a:lnTo>
                  <a:lnTo>
                    <a:pt x="1412556" y="1640174"/>
                  </a:lnTo>
                  <a:lnTo>
                    <a:pt x="1367233" y="1647517"/>
                  </a:lnTo>
                  <a:lnTo>
                    <a:pt x="1320626" y="1654308"/>
                  </a:lnTo>
                  <a:lnTo>
                    <a:pt x="1272796" y="1660531"/>
                  </a:lnTo>
                  <a:lnTo>
                    <a:pt x="1223802" y="1666168"/>
                  </a:lnTo>
                  <a:lnTo>
                    <a:pt x="1173705" y="1671204"/>
                  </a:lnTo>
                  <a:lnTo>
                    <a:pt x="1122563" y="1675622"/>
                  </a:lnTo>
                  <a:lnTo>
                    <a:pt x="1070436" y="1679406"/>
                  </a:lnTo>
                  <a:lnTo>
                    <a:pt x="1017385" y="1682539"/>
                  </a:lnTo>
                  <a:lnTo>
                    <a:pt x="963470" y="1685004"/>
                  </a:lnTo>
                  <a:lnTo>
                    <a:pt x="908749" y="1686785"/>
                  </a:lnTo>
                  <a:lnTo>
                    <a:pt x="853284" y="1687866"/>
                  </a:lnTo>
                  <a:lnTo>
                    <a:pt x="797133" y="1688230"/>
                  </a:lnTo>
                  <a:close/>
                </a:path>
              </a:pathLst>
            </a:custGeom>
            <a:solidFill>
              <a:srgbClr val="3B2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05050" y="6036766"/>
            <a:ext cx="2047875" cy="1995805"/>
          </a:xfrm>
          <a:custGeom>
            <a:avLst/>
            <a:gdLst/>
            <a:ahLst/>
            <a:cxnLst/>
            <a:rect l="l" t="t" r="r" b="b"/>
            <a:pathLst>
              <a:path w="2047875" h="1995804">
                <a:moveTo>
                  <a:pt x="1543278" y="547839"/>
                </a:moveTo>
                <a:lnTo>
                  <a:pt x="1541259" y="500634"/>
                </a:lnTo>
                <a:lnTo>
                  <a:pt x="1535328" y="454545"/>
                </a:lnTo>
                <a:lnTo>
                  <a:pt x="1525638" y="409714"/>
                </a:lnTo>
                <a:lnTo>
                  <a:pt x="1512354" y="366318"/>
                </a:lnTo>
                <a:lnTo>
                  <a:pt x="1495640" y="324510"/>
                </a:lnTo>
                <a:lnTo>
                  <a:pt x="1475676" y="284480"/>
                </a:lnTo>
                <a:lnTo>
                  <a:pt x="1452626" y="246380"/>
                </a:lnTo>
                <a:lnTo>
                  <a:pt x="1426641" y="210362"/>
                </a:lnTo>
                <a:lnTo>
                  <a:pt x="1397901" y="176618"/>
                </a:lnTo>
                <a:lnTo>
                  <a:pt x="1366558" y="145300"/>
                </a:lnTo>
                <a:lnTo>
                  <a:pt x="1332788" y="116573"/>
                </a:lnTo>
                <a:lnTo>
                  <a:pt x="1296758" y="90614"/>
                </a:lnTo>
                <a:lnTo>
                  <a:pt x="1258633" y="67564"/>
                </a:lnTo>
                <a:lnTo>
                  <a:pt x="1218565" y="47612"/>
                </a:lnTo>
                <a:lnTo>
                  <a:pt x="1176743" y="30911"/>
                </a:lnTo>
                <a:lnTo>
                  <a:pt x="1133309" y="17640"/>
                </a:lnTo>
                <a:lnTo>
                  <a:pt x="1088453" y="7950"/>
                </a:lnTo>
                <a:lnTo>
                  <a:pt x="1042314" y="2019"/>
                </a:lnTo>
                <a:lnTo>
                  <a:pt x="995083" y="0"/>
                </a:lnTo>
                <a:lnTo>
                  <a:pt x="947851" y="2019"/>
                </a:lnTo>
                <a:lnTo>
                  <a:pt x="901725" y="7950"/>
                </a:lnTo>
                <a:lnTo>
                  <a:pt x="856856" y="17640"/>
                </a:lnTo>
                <a:lnTo>
                  <a:pt x="813435" y="30911"/>
                </a:lnTo>
                <a:lnTo>
                  <a:pt x="771601" y="47612"/>
                </a:lnTo>
                <a:lnTo>
                  <a:pt x="731532" y="67564"/>
                </a:lnTo>
                <a:lnTo>
                  <a:pt x="693407" y="90614"/>
                </a:lnTo>
                <a:lnTo>
                  <a:pt x="657377" y="116573"/>
                </a:lnTo>
                <a:lnTo>
                  <a:pt x="623608" y="145300"/>
                </a:lnTo>
                <a:lnTo>
                  <a:pt x="592264" y="176618"/>
                </a:lnTo>
                <a:lnTo>
                  <a:pt x="563511" y="210362"/>
                </a:lnTo>
                <a:lnTo>
                  <a:pt x="537527" y="246380"/>
                </a:lnTo>
                <a:lnTo>
                  <a:pt x="514477" y="284480"/>
                </a:lnTo>
                <a:lnTo>
                  <a:pt x="494512" y="324510"/>
                </a:lnTo>
                <a:lnTo>
                  <a:pt x="477799" y="366318"/>
                </a:lnTo>
                <a:lnTo>
                  <a:pt x="464515" y="409714"/>
                </a:lnTo>
                <a:lnTo>
                  <a:pt x="454825" y="454545"/>
                </a:lnTo>
                <a:lnTo>
                  <a:pt x="448881" y="500634"/>
                </a:lnTo>
                <a:lnTo>
                  <a:pt x="446874" y="547839"/>
                </a:lnTo>
                <a:lnTo>
                  <a:pt x="448894" y="595045"/>
                </a:lnTo>
                <a:lnTo>
                  <a:pt x="454825" y="641146"/>
                </a:lnTo>
                <a:lnTo>
                  <a:pt x="464527" y="685977"/>
                </a:lnTo>
                <a:lnTo>
                  <a:pt x="477812" y="729373"/>
                </a:lnTo>
                <a:lnTo>
                  <a:pt x="494525" y="771169"/>
                </a:lnTo>
                <a:lnTo>
                  <a:pt x="514489" y="811212"/>
                </a:lnTo>
                <a:lnTo>
                  <a:pt x="537552" y="849312"/>
                </a:lnTo>
                <a:lnTo>
                  <a:pt x="563537" y="885329"/>
                </a:lnTo>
                <a:lnTo>
                  <a:pt x="592277" y="919073"/>
                </a:lnTo>
                <a:lnTo>
                  <a:pt x="623620" y="950391"/>
                </a:lnTo>
                <a:lnTo>
                  <a:pt x="657390" y="979119"/>
                </a:lnTo>
                <a:lnTo>
                  <a:pt x="693420" y="1005090"/>
                </a:lnTo>
                <a:lnTo>
                  <a:pt x="731558" y="1028128"/>
                </a:lnTo>
                <a:lnTo>
                  <a:pt x="771613" y="1048080"/>
                </a:lnTo>
                <a:lnTo>
                  <a:pt x="813435" y="1064780"/>
                </a:lnTo>
                <a:lnTo>
                  <a:pt x="856869" y="1078052"/>
                </a:lnTo>
                <a:lnTo>
                  <a:pt x="901725" y="1087742"/>
                </a:lnTo>
                <a:lnTo>
                  <a:pt x="947851" y="1093673"/>
                </a:lnTo>
                <a:lnTo>
                  <a:pt x="995083" y="1095692"/>
                </a:lnTo>
                <a:lnTo>
                  <a:pt x="1042314" y="1093673"/>
                </a:lnTo>
                <a:lnTo>
                  <a:pt x="1088453" y="1087742"/>
                </a:lnTo>
                <a:lnTo>
                  <a:pt x="1133309" y="1078052"/>
                </a:lnTo>
                <a:lnTo>
                  <a:pt x="1176743" y="1064780"/>
                </a:lnTo>
                <a:lnTo>
                  <a:pt x="1218565" y="1048080"/>
                </a:lnTo>
                <a:lnTo>
                  <a:pt x="1258633" y="1028128"/>
                </a:lnTo>
                <a:lnTo>
                  <a:pt x="1296758" y="1005090"/>
                </a:lnTo>
                <a:lnTo>
                  <a:pt x="1332788" y="979119"/>
                </a:lnTo>
                <a:lnTo>
                  <a:pt x="1366558" y="950391"/>
                </a:lnTo>
                <a:lnTo>
                  <a:pt x="1397901" y="919073"/>
                </a:lnTo>
                <a:lnTo>
                  <a:pt x="1426641" y="885329"/>
                </a:lnTo>
                <a:lnTo>
                  <a:pt x="1452626" y="849312"/>
                </a:lnTo>
                <a:lnTo>
                  <a:pt x="1475676" y="811212"/>
                </a:lnTo>
                <a:lnTo>
                  <a:pt x="1495640" y="771169"/>
                </a:lnTo>
                <a:lnTo>
                  <a:pt x="1512354" y="729373"/>
                </a:lnTo>
                <a:lnTo>
                  <a:pt x="1525638" y="685977"/>
                </a:lnTo>
                <a:lnTo>
                  <a:pt x="1535328" y="641146"/>
                </a:lnTo>
                <a:lnTo>
                  <a:pt x="1541259" y="595045"/>
                </a:lnTo>
                <a:lnTo>
                  <a:pt x="1543278" y="547839"/>
                </a:lnTo>
                <a:close/>
              </a:path>
              <a:path w="2047875" h="1995804">
                <a:moveTo>
                  <a:pt x="2047875" y="1770989"/>
                </a:moveTo>
                <a:lnTo>
                  <a:pt x="2046249" y="1721853"/>
                </a:lnTo>
                <a:lnTo>
                  <a:pt x="2041423" y="1673580"/>
                </a:lnTo>
                <a:lnTo>
                  <a:pt x="2033498" y="1626285"/>
                </a:lnTo>
                <a:lnTo>
                  <a:pt x="2022602" y="1580083"/>
                </a:lnTo>
                <a:lnTo>
                  <a:pt x="2008809" y="1535049"/>
                </a:lnTo>
                <a:lnTo>
                  <a:pt x="1992236" y="1491310"/>
                </a:lnTo>
                <a:lnTo>
                  <a:pt x="1972995" y="1448968"/>
                </a:lnTo>
                <a:lnTo>
                  <a:pt x="1951177" y="1408112"/>
                </a:lnTo>
                <a:lnTo>
                  <a:pt x="1926894" y="1368869"/>
                </a:lnTo>
                <a:lnTo>
                  <a:pt x="1900250" y="1331315"/>
                </a:lnTo>
                <a:lnTo>
                  <a:pt x="1871345" y="1295565"/>
                </a:lnTo>
                <a:lnTo>
                  <a:pt x="1840268" y="1261732"/>
                </a:lnTo>
                <a:lnTo>
                  <a:pt x="1807146" y="1229906"/>
                </a:lnTo>
                <a:lnTo>
                  <a:pt x="1772081" y="1200200"/>
                </a:lnTo>
                <a:lnTo>
                  <a:pt x="1735162" y="1172718"/>
                </a:lnTo>
                <a:lnTo>
                  <a:pt x="1696504" y="1147559"/>
                </a:lnTo>
                <a:lnTo>
                  <a:pt x="1656207" y="1124813"/>
                </a:lnTo>
                <a:lnTo>
                  <a:pt x="1614373" y="1104607"/>
                </a:lnTo>
                <a:lnTo>
                  <a:pt x="1571117" y="1087031"/>
                </a:lnTo>
                <a:lnTo>
                  <a:pt x="1526527" y="1072197"/>
                </a:lnTo>
                <a:lnTo>
                  <a:pt x="1480705" y="1060208"/>
                </a:lnTo>
                <a:lnTo>
                  <a:pt x="1433766" y="1051153"/>
                </a:lnTo>
                <a:lnTo>
                  <a:pt x="1385824" y="1045146"/>
                </a:lnTo>
                <a:lnTo>
                  <a:pt x="1344142" y="1075283"/>
                </a:lnTo>
                <a:lnTo>
                  <a:pt x="1300048" y="1102029"/>
                </a:lnTo>
                <a:lnTo>
                  <a:pt x="1253705" y="1125207"/>
                </a:lnTo>
                <a:lnTo>
                  <a:pt x="1205331" y="1144612"/>
                </a:lnTo>
                <a:lnTo>
                  <a:pt x="1155077" y="1160043"/>
                </a:lnTo>
                <a:lnTo>
                  <a:pt x="1103160" y="1171308"/>
                </a:lnTo>
                <a:lnTo>
                  <a:pt x="1049769" y="1178204"/>
                </a:lnTo>
                <a:lnTo>
                  <a:pt x="995083" y="1180553"/>
                </a:lnTo>
                <a:lnTo>
                  <a:pt x="941743" y="1178318"/>
                </a:lnTo>
                <a:lnTo>
                  <a:pt x="889609" y="1171752"/>
                </a:lnTo>
                <a:lnTo>
                  <a:pt x="838873" y="1161034"/>
                </a:lnTo>
                <a:lnTo>
                  <a:pt x="789711" y="1146340"/>
                </a:lnTo>
                <a:lnTo>
                  <a:pt x="742289" y="1127848"/>
                </a:lnTo>
                <a:lnTo>
                  <a:pt x="696810" y="1105738"/>
                </a:lnTo>
                <a:lnTo>
                  <a:pt x="653427" y="1080198"/>
                </a:lnTo>
                <a:lnTo>
                  <a:pt x="612343" y="1051394"/>
                </a:lnTo>
                <a:lnTo>
                  <a:pt x="565518" y="1060551"/>
                </a:lnTo>
                <a:lnTo>
                  <a:pt x="519823" y="1072616"/>
                </a:lnTo>
                <a:lnTo>
                  <a:pt x="475361" y="1087526"/>
                </a:lnTo>
                <a:lnTo>
                  <a:pt x="432206" y="1105154"/>
                </a:lnTo>
                <a:lnTo>
                  <a:pt x="390486" y="1125397"/>
                </a:lnTo>
                <a:lnTo>
                  <a:pt x="350304" y="1148168"/>
                </a:lnTo>
                <a:lnTo>
                  <a:pt x="311759" y="1173353"/>
                </a:lnTo>
                <a:lnTo>
                  <a:pt x="274955" y="1200848"/>
                </a:lnTo>
                <a:lnTo>
                  <a:pt x="239979" y="1230553"/>
                </a:lnTo>
                <a:lnTo>
                  <a:pt x="206959" y="1262367"/>
                </a:lnTo>
                <a:lnTo>
                  <a:pt x="175983" y="1296187"/>
                </a:lnTo>
                <a:lnTo>
                  <a:pt x="147167" y="1331912"/>
                </a:lnTo>
                <a:lnTo>
                  <a:pt x="120599" y="1369428"/>
                </a:lnTo>
                <a:lnTo>
                  <a:pt x="96380" y="1408633"/>
                </a:lnTo>
                <a:lnTo>
                  <a:pt x="74637" y="1449438"/>
                </a:lnTo>
                <a:lnTo>
                  <a:pt x="55460" y="1491729"/>
                </a:lnTo>
                <a:lnTo>
                  <a:pt x="38938" y="1535404"/>
                </a:lnTo>
                <a:lnTo>
                  <a:pt x="25196" y="1580375"/>
                </a:lnTo>
                <a:lnTo>
                  <a:pt x="14325" y="1626514"/>
                </a:lnTo>
                <a:lnTo>
                  <a:pt x="6438" y="1673733"/>
                </a:lnTo>
                <a:lnTo>
                  <a:pt x="1625" y="1721929"/>
                </a:lnTo>
                <a:lnTo>
                  <a:pt x="0" y="1770989"/>
                </a:lnTo>
                <a:lnTo>
                  <a:pt x="1689" y="1817928"/>
                </a:lnTo>
                <a:lnTo>
                  <a:pt x="6667" y="1858352"/>
                </a:lnTo>
                <a:lnTo>
                  <a:pt x="26060" y="1921256"/>
                </a:lnTo>
                <a:lnTo>
                  <a:pt x="57340" y="1962899"/>
                </a:lnTo>
                <a:lnTo>
                  <a:pt x="99618" y="1986495"/>
                </a:lnTo>
                <a:lnTo>
                  <a:pt x="152019" y="1995284"/>
                </a:lnTo>
                <a:lnTo>
                  <a:pt x="181762" y="1995119"/>
                </a:lnTo>
                <a:lnTo>
                  <a:pt x="247738" y="1987689"/>
                </a:lnTo>
                <a:lnTo>
                  <a:pt x="321678" y="1973491"/>
                </a:lnTo>
                <a:lnTo>
                  <a:pt x="445617" y="1946503"/>
                </a:lnTo>
                <a:lnTo>
                  <a:pt x="489966" y="1937600"/>
                </a:lnTo>
                <a:lnTo>
                  <a:pt x="535647" y="1929422"/>
                </a:lnTo>
                <a:lnTo>
                  <a:pt x="582574" y="1922360"/>
                </a:lnTo>
                <a:lnTo>
                  <a:pt x="630605" y="1916811"/>
                </a:lnTo>
                <a:lnTo>
                  <a:pt x="679653" y="1913191"/>
                </a:lnTo>
                <a:lnTo>
                  <a:pt x="729615" y="1911896"/>
                </a:lnTo>
                <a:lnTo>
                  <a:pt x="1318221" y="1911896"/>
                </a:lnTo>
                <a:lnTo>
                  <a:pt x="1368171" y="1913191"/>
                </a:lnTo>
                <a:lnTo>
                  <a:pt x="1417231" y="1916811"/>
                </a:lnTo>
                <a:lnTo>
                  <a:pt x="1465262" y="1922360"/>
                </a:lnTo>
                <a:lnTo>
                  <a:pt x="1512189" y="1929422"/>
                </a:lnTo>
                <a:lnTo>
                  <a:pt x="1557883" y="1937600"/>
                </a:lnTo>
                <a:lnTo>
                  <a:pt x="1602232" y="1946503"/>
                </a:lnTo>
                <a:lnTo>
                  <a:pt x="1726171" y="1973491"/>
                </a:lnTo>
                <a:lnTo>
                  <a:pt x="1764093" y="1981238"/>
                </a:lnTo>
                <a:lnTo>
                  <a:pt x="1800123" y="1987689"/>
                </a:lnTo>
                <a:lnTo>
                  <a:pt x="1834159" y="1992452"/>
                </a:lnTo>
                <a:lnTo>
                  <a:pt x="1866099" y="1995119"/>
                </a:lnTo>
                <a:lnTo>
                  <a:pt x="1895843" y="1995284"/>
                </a:lnTo>
                <a:lnTo>
                  <a:pt x="1923262" y="1992541"/>
                </a:lnTo>
                <a:lnTo>
                  <a:pt x="1970722" y="1976755"/>
                </a:lnTo>
                <a:lnTo>
                  <a:pt x="2007603" y="1944535"/>
                </a:lnTo>
                <a:lnTo>
                  <a:pt x="2033054" y="1892668"/>
                </a:lnTo>
                <a:lnTo>
                  <a:pt x="2046198" y="1817928"/>
                </a:lnTo>
                <a:lnTo>
                  <a:pt x="2047875" y="1770989"/>
                </a:lnTo>
                <a:close/>
              </a:path>
            </a:pathLst>
          </a:custGeom>
          <a:solidFill>
            <a:srgbClr val="3B2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1184" y="86780"/>
            <a:ext cx="14925630" cy="191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marR="5080" indent="-121920">
              <a:lnSpc>
                <a:spcPct val="115900"/>
              </a:lnSpc>
              <a:spcBef>
                <a:spcPts val="100"/>
              </a:spcBef>
            </a:pPr>
            <a:r>
              <a:rPr b="1" spc="2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Debemos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construir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  <a:r>
              <a:rPr b="1" spc="-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desarrollar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salón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2131" y="3191825"/>
            <a:ext cx="4798695" cy="238206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382395">
              <a:lnSpc>
                <a:spcPct val="100000"/>
              </a:lnSpc>
              <a:spcBef>
                <a:spcPts val="755"/>
              </a:spcBef>
            </a:pP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3300" b="1" spc="-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5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1: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12700" indent="480695">
              <a:lnSpc>
                <a:spcPts val="4620"/>
              </a:lnSpc>
              <a:spcBef>
                <a:spcPts val="260"/>
              </a:spcBef>
            </a:pPr>
            <a:r>
              <a:rPr sz="33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sola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persona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(profesor)</a:t>
            </a:r>
            <a:r>
              <a:rPr sz="33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será</a:t>
            </a:r>
            <a:r>
              <a:rPr sz="33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quien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57175">
              <a:lnSpc>
                <a:spcPct val="100000"/>
              </a:lnSpc>
              <a:spcBef>
                <a:spcPts val="395"/>
              </a:spcBef>
            </a:pPr>
            <a:r>
              <a:rPr sz="33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decida</a:t>
            </a:r>
            <a:r>
              <a:rPr sz="33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3300" b="1" spc="-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1973" y="3191825"/>
            <a:ext cx="4843780" cy="23509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755"/>
              </a:spcBef>
            </a:pP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3300" b="1" spc="-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3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2: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065" marR="5080" indent="-635" algn="ctr">
              <a:lnSpc>
                <a:spcPts val="4620"/>
              </a:lnSpc>
              <a:spcBef>
                <a:spcPts val="100"/>
              </a:spcBef>
            </a:pPr>
            <a:r>
              <a:rPr sz="3300" b="1" spc="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deciden </a:t>
            </a:r>
            <a:r>
              <a:rPr sz="33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selecto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estudiantes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64644" y="3191825"/>
            <a:ext cx="3726815" cy="237236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755"/>
              </a:spcBef>
            </a:pP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Opción</a:t>
            </a:r>
            <a:r>
              <a:rPr sz="3300" b="1" spc="-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2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3: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ts val="4620"/>
              </a:lnSpc>
              <a:spcBef>
                <a:spcPts val="100"/>
              </a:spcBef>
            </a:pPr>
            <a:r>
              <a:rPr sz="3300" b="1" spc="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33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acuerdos</a:t>
            </a:r>
            <a:r>
              <a:rPr sz="33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decidimos</a:t>
            </a:r>
            <a:r>
              <a:rPr sz="3300" b="1" spc="-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entre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433</Words>
  <Application>Microsoft Office PowerPoint</Application>
  <PresentationFormat>Personalizado</PresentationFormat>
  <Paragraphs>53</Paragraphs>
  <Slides>16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Calibri</vt:lpstr>
      <vt:lpstr>Verdana</vt:lpstr>
      <vt:lpstr>Office Theme</vt:lpstr>
      <vt:lpstr>Presentación de PowerPoint</vt:lpstr>
      <vt:lpstr>Para empezar...</vt:lpstr>
      <vt:lpstr>¿Qué es Voto  Estudiantil?</vt:lpstr>
      <vt:lpstr>¿Sabías que...</vt:lpstr>
      <vt:lpstr>¡Empecemos!</vt:lpstr>
      <vt:lpstr>Primero, entendamos qué es un Estado</vt:lpstr>
      <vt:lpstr>Pero... ¿Estado y Gobierno no son lo mismo?</vt:lpstr>
      <vt:lpstr>Hagamos un ejercicio para entender qué  es un Gobierno y los distintos tipos de  gobierno que existen</vt:lpstr>
      <vt:lpstr>Debemos construir unos acuerdos para  desarrollar Voto Estudiantil en el salón</vt:lpstr>
      <vt:lpstr>Reflexiona sobre las tres opciones. En tu cuaderno...</vt:lpstr>
      <vt:lpstr>Pensemos y dialoguemos</vt:lpstr>
      <vt:lpstr>Tipos de Gobierno</vt:lpstr>
      <vt:lpstr>¿Qué es la  democracia?</vt:lpstr>
      <vt:lpstr>Entonces...</vt:lpstr>
      <vt:lpstr>Mural de Acuerdos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1: Gobierno y Democracia</dc:title>
  <dc:creator>Sandra Acero</dc:creator>
  <cp:keywords>DAE4wGqZPUc,BAE1JolXc1w</cp:keywords>
  <cp:lastModifiedBy>Leandro Sabogal Puentes</cp:lastModifiedBy>
  <cp:revision>2</cp:revision>
  <dcterms:created xsi:type="dcterms:W3CDTF">2022-02-28T17:50:39Z</dcterms:created>
  <dcterms:modified xsi:type="dcterms:W3CDTF">2022-03-09T14:58:41Z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2022-02-28T00:00:00Z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2022-02-28T00:00:00Z</vt:filetime>
  </property>
</Properties>
</file>