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18288000" cy="10287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>
      <p:cViewPr varScale="1">
        <p:scale>
          <a:sx n="55" d="100"/>
          <a:sy n="55" d="100"/>
        </p:scale>
        <p:origin x="65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64571" y="4641881"/>
            <a:ext cx="13758857" cy="863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16000" y="5226426"/>
            <a:ext cx="16256000" cy="2006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1B1D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5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103768"/>
            <a:ext cx="1371599" cy="11810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76424" cy="11906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667306" y="1631"/>
            <a:ext cx="1619249" cy="14001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"/>
            <a:ext cx="18287999" cy="227737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9103774"/>
            <a:ext cx="1371599" cy="118109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5"/>
            <a:ext cx="1876424" cy="11906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7064138" y="652968"/>
            <a:ext cx="1223861" cy="161924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910624" y="9440411"/>
            <a:ext cx="2857499" cy="51434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4241" y="67730"/>
            <a:ext cx="17059516" cy="1968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5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4027" y="2923004"/>
            <a:ext cx="16219944" cy="5596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1B1D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SLXQAwVqF0g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39.png"/><Relationship Id="rId4" Type="http://schemas.openxmlformats.org/officeDocument/2006/relationships/image" Target="../media/image18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17522" y="0"/>
              <a:ext cx="16770477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438640" cy="10274300"/>
            </a:xfrm>
            <a:custGeom>
              <a:avLst/>
              <a:gdLst/>
              <a:ahLst/>
              <a:cxnLst/>
              <a:rect l="l" t="t" r="r" b="b"/>
              <a:pathLst>
                <a:path w="9438640" h="10274300">
                  <a:moveTo>
                    <a:pt x="9201200" y="10274299"/>
                  </a:moveTo>
                  <a:lnTo>
                    <a:pt x="0" y="10274299"/>
                  </a:lnTo>
                  <a:lnTo>
                    <a:pt x="0" y="0"/>
                  </a:lnTo>
                  <a:lnTo>
                    <a:pt x="3827290" y="0"/>
                  </a:lnTo>
                  <a:lnTo>
                    <a:pt x="3872585" y="12699"/>
                  </a:lnTo>
                  <a:lnTo>
                    <a:pt x="4050198" y="114299"/>
                  </a:lnTo>
                  <a:lnTo>
                    <a:pt x="4308677" y="266699"/>
                  </a:lnTo>
                  <a:lnTo>
                    <a:pt x="4351152" y="304799"/>
                  </a:lnTo>
                  <a:lnTo>
                    <a:pt x="4520241" y="406399"/>
                  </a:lnTo>
                  <a:lnTo>
                    <a:pt x="4604650" y="469899"/>
                  </a:lnTo>
                  <a:lnTo>
                    <a:pt x="4646908" y="495299"/>
                  </a:lnTo>
                  <a:lnTo>
                    <a:pt x="4690759" y="520699"/>
                  </a:lnTo>
                  <a:lnTo>
                    <a:pt x="4734795" y="558799"/>
                  </a:lnTo>
                  <a:lnTo>
                    <a:pt x="4913278" y="660399"/>
                  </a:lnTo>
                  <a:lnTo>
                    <a:pt x="4958604" y="698499"/>
                  </a:lnTo>
                  <a:lnTo>
                    <a:pt x="5096663" y="774699"/>
                  </a:lnTo>
                  <a:lnTo>
                    <a:pt x="5143457" y="787399"/>
                  </a:lnTo>
                  <a:lnTo>
                    <a:pt x="5190678" y="812799"/>
                  </a:lnTo>
                  <a:lnTo>
                    <a:pt x="5283073" y="863599"/>
                  </a:lnTo>
                  <a:lnTo>
                    <a:pt x="5329785" y="876299"/>
                  </a:lnTo>
                  <a:lnTo>
                    <a:pt x="5376802" y="901699"/>
                  </a:lnTo>
                  <a:lnTo>
                    <a:pt x="5424094" y="914399"/>
                  </a:lnTo>
                  <a:lnTo>
                    <a:pt x="5471633" y="939799"/>
                  </a:lnTo>
                  <a:lnTo>
                    <a:pt x="5567330" y="965199"/>
                  </a:lnTo>
                  <a:lnTo>
                    <a:pt x="5615430" y="990599"/>
                  </a:lnTo>
                  <a:lnTo>
                    <a:pt x="5760389" y="1028699"/>
                  </a:lnTo>
                  <a:lnTo>
                    <a:pt x="5808831" y="1054099"/>
                  </a:lnTo>
                  <a:lnTo>
                    <a:pt x="6050394" y="1117599"/>
                  </a:lnTo>
                  <a:lnTo>
                    <a:pt x="6098788" y="1142999"/>
                  </a:lnTo>
                  <a:lnTo>
                    <a:pt x="6340805" y="1206499"/>
                  </a:lnTo>
                  <a:lnTo>
                    <a:pt x="6389173" y="1231899"/>
                  </a:lnTo>
                  <a:lnTo>
                    <a:pt x="6582311" y="1282699"/>
                  </a:lnTo>
                  <a:lnTo>
                    <a:pt x="6630480" y="1308099"/>
                  </a:lnTo>
                  <a:lnTo>
                    <a:pt x="6774603" y="1346199"/>
                  </a:lnTo>
                  <a:lnTo>
                    <a:pt x="6822495" y="1371599"/>
                  </a:lnTo>
                  <a:lnTo>
                    <a:pt x="6918018" y="1396999"/>
                  </a:lnTo>
                  <a:lnTo>
                    <a:pt x="6965635" y="1422399"/>
                  </a:lnTo>
                  <a:lnTo>
                    <a:pt x="7061723" y="1447799"/>
                  </a:lnTo>
                  <a:lnTo>
                    <a:pt x="7109659" y="1473199"/>
                  </a:lnTo>
                  <a:lnTo>
                    <a:pt x="7157485" y="1485899"/>
                  </a:lnTo>
                  <a:lnTo>
                    <a:pt x="7205174" y="1511299"/>
                  </a:lnTo>
                  <a:lnTo>
                    <a:pt x="7252697" y="1523999"/>
                  </a:lnTo>
                  <a:lnTo>
                    <a:pt x="7347139" y="1574799"/>
                  </a:lnTo>
                  <a:lnTo>
                    <a:pt x="7394001" y="1587499"/>
                  </a:lnTo>
                  <a:lnTo>
                    <a:pt x="7532818" y="1663699"/>
                  </a:lnTo>
                  <a:lnTo>
                    <a:pt x="7578409" y="1676399"/>
                  </a:lnTo>
                  <a:lnTo>
                    <a:pt x="7712745" y="1752599"/>
                  </a:lnTo>
                  <a:lnTo>
                    <a:pt x="7756620" y="1790699"/>
                  </a:lnTo>
                  <a:lnTo>
                    <a:pt x="7842846" y="1841499"/>
                  </a:lnTo>
                  <a:lnTo>
                    <a:pt x="7885142" y="1866899"/>
                  </a:lnTo>
                  <a:lnTo>
                    <a:pt x="7926856" y="1904999"/>
                  </a:lnTo>
                  <a:lnTo>
                    <a:pt x="7967960" y="1930399"/>
                  </a:lnTo>
                  <a:lnTo>
                    <a:pt x="8007561" y="1955799"/>
                  </a:lnTo>
                  <a:lnTo>
                    <a:pt x="8046344" y="1993899"/>
                  </a:lnTo>
                  <a:lnTo>
                    <a:pt x="8084270" y="2031999"/>
                  </a:lnTo>
                  <a:lnTo>
                    <a:pt x="8121299" y="2057399"/>
                  </a:lnTo>
                  <a:lnTo>
                    <a:pt x="8157391" y="2095499"/>
                  </a:lnTo>
                  <a:lnTo>
                    <a:pt x="8192508" y="2133599"/>
                  </a:lnTo>
                  <a:lnTo>
                    <a:pt x="8226610" y="2171699"/>
                  </a:lnTo>
                  <a:lnTo>
                    <a:pt x="8259658" y="2209799"/>
                  </a:lnTo>
                  <a:lnTo>
                    <a:pt x="8291611" y="2247899"/>
                  </a:lnTo>
                  <a:lnTo>
                    <a:pt x="8322431" y="2285999"/>
                  </a:lnTo>
                  <a:lnTo>
                    <a:pt x="8352079" y="2324099"/>
                  </a:lnTo>
                  <a:lnTo>
                    <a:pt x="8380514" y="2362199"/>
                  </a:lnTo>
                  <a:lnTo>
                    <a:pt x="8407697" y="2412999"/>
                  </a:lnTo>
                  <a:lnTo>
                    <a:pt x="8433590" y="2451099"/>
                  </a:lnTo>
                  <a:lnTo>
                    <a:pt x="8458152" y="2489199"/>
                  </a:lnTo>
                  <a:lnTo>
                    <a:pt x="8481344" y="2539999"/>
                  </a:lnTo>
                  <a:lnTo>
                    <a:pt x="8503127" y="2578099"/>
                  </a:lnTo>
                  <a:lnTo>
                    <a:pt x="8523461" y="2628899"/>
                  </a:lnTo>
                  <a:lnTo>
                    <a:pt x="8542307" y="2679699"/>
                  </a:lnTo>
                  <a:lnTo>
                    <a:pt x="8559625" y="2717799"/>
                  </a:lnTo>
                  <a:lnTo>
                    <a:pt x="8575377" y="2768599"/>
                  </a:lnTo>
                  <a:lnTo>
                    <a:pt x="8589521" y="2819399"/>
                  </a:lnTo>
                  <a:lnTo>
                    <a:pt x="8601709" y="2870199"/>
                  </a:lnTo>
                  <a:lnTo>
                    <a:pt x="8612206" y="2920999"/>
                  </a:lnTo>
                  <a:lnTo>
                    <a:pt x="8621051" y="2959099"/>
                  </a:lnTo>
                  <a:lnTo>
                    <a:pt x="8628287" y="3009899"/>
                  </a:lnTo>
                  <a:lnTo>
                    <a:pt x="8633955" y="3060699"/>
                  </a:lnTo>
                  <a:lnTo>
                    <a:pt x="8638094" y="3111499"/>
                  </a:lnTo>
                  <a:lnTo>
                    <a:pt x="8640747" y="3162299"/>
                  </a:lnTo>
                  <a:lnTo>
                    <a:pt x="8641955" y="3213099"/>
                  </a:lnTo>
                  <a:lnTo>
                    <a:pt x="8641757" y="3251199"/>
                  </a:lnTo>
                  <a:lnTo>
                    <a:pt x="8640196" y="3301999"/>
                  </a:lnTo>
                  <a:lnTo>
                    <a:pt x="8637313" y="3352799"/>
                  </a:lnTo>
                  <a:lnTo>
                    <a:pt x="8633147" y="3403599"/>
                  </a:lnTo>
                  <a:lnTo>
                    <a:pt x="8627741" y="3454399"/>
                  </a:lnTo>
                  <a:lnTo>
                    <a:pt x="8621136" y="3505199"/>
                  </a:lnTo>
                  <a:lnTo>
                    <a:pt x="8613371" y="3543299"/>
                  </a:lnTo>
                  <a:lnTo>
                    <a:pt x="8604489" y="3594099"/>
                  </a:lnTo>
                  <a:lnTo>
                    <a:pt x="8594530" y="3644899"/>
                  </a:lnTo>
                  <a:lnTo>
                    <a:pt x="8583536" y="3695699"/>
                  </a:lnTo>
                  <a:lnTo>
                    <a:pt x="8571546" y="3746499"/>
                  </a:lnTo>
                  <a:lnTo>
                    <a:pt x="8558603" y="3784599"/>
                  </a:lnTo>
                  <a:lnTo>
                    <a:pt x="8544748" y="3835399"/>
                  </a:lnTo>
                  <a:lnTo>
                    <a:pt x="8530020" y="3886199"/>
                  </a:lnTo>
                  <a:lnTo>
                    <a:pt x="8514462" y="3924299"/>
                  </a:lnTo>
                  <a:lnTo>
                    <a:pt x="8498114" y="3975099"/>
                  </a:lnTo>
                  <a:lnTo>
                    <a:pt x="8481018" y="4025899"/>
                  </a:lnTo>
                  <a:lnTo>
                    <a:pt x="8463213" y="4063999"/>
                  </a:lnTo>
                  <a:lnTo>
                    <a:pt x="8443796" y="4114799"/>
                  </a:lnTo>
                  <a:lnTo>
                    <a:pt x="8423743" y="4165599"/>
                  </a:lnTo>
                  <a:lnTo>
                    <a:pt x="8403075" y="4203699"/>
                  </a:lnTo>
                  <a:lnTo>
                    <a:pt x="8381814" y="4254499"/>
                  </a:lnTo>
                  <a:lnTo>
                    <a:pt x="8359980" y="4305299"/>
                  </a:lnTo>
                  <a:lnTo>
                    <a:pt x="8337597" y="4343399"/>
                  </a:lnTo>
                  <a:lnTo>
                    <a:pt x="8314684" y="4394199"/>
                  </a:lnTo>
                  <a:lnTo>
                    <a:pt x="8291263" y="4444999"/>
                  </a:lnTo>
                  <a:lnTo>
                    <a:pt x="8267356" y="4483099"/>
                  </a:lnTo>
                  <a:lnTo>
                    <a:pt x="8242984" y="4533899"/>
                  </a:lnTo>
                  <a:lnTo>
                    <a:pt x="8218169" y="4571999"/>
                  </a:lnTo>
                  <a:lnTo>
                    <a:pt x="8192932" y="4622799"/>
                  </a:lnTo>
                  <a:lnTo>
                    <a:pt x="8167295" y="4660899"/>
                  </a:lnTo>
                  <a:lnTo>
                    <a:pt x="8141278" y="4711699"/>
                  </a:lnTo>
                  <a:lnTo>
                    <a:pt x="8114903" y="4749799"/>
                  </a:lnTo>
                  <a:lnTo>
                    <a:pt x="8088193" y="4800599"/>
                  </a:lnTo>
                  <a:lnTo>
                    <a:pt x="8061167" y="4838699"/>
                  </a:lnTo>
                  <a:lnTo>
                    <a:pt x="8033849" y="4889499"/>
                  </a:lnTo>
                  <a:lnTo>
                    <a:pt x="8006258" y="4927599"/>
                  </a:lnTo>
                  <a:lnTo>
                    <a:pt x="7978416" y="4978399"/>
                  </a:lnTo>
                  <a:lnTo>
                    <a:pt x="7922068" y="5054599"/>
                  </a:lnTo>
                  <a:lnTo>
                    <a:pt x="7893604" y="5105399"/>
                  </a:lnTo>
                  <a:lnTo>
                    <a:pt x="7836202" y="5181599"/>
                  </a:lnTo>
                  <a:lnTo>
                    <a:pt x="7807307" y="5232399"/>
                  </a:lnTo>
                  <a:lnTo>
                    <a:pt x="7749238" y="5308599"/>
                  </a:lnTo>
                  <a:lnTo>
                    <a:pt x="7721276" y="5359399"/>
                  </a:lnTo>
                  <a:lnTo>
                    <a:pt x="7692890" y="5397499"/>
                  </a:lnTo>
                  <a:lnTo>
                    <a:pt x="7606385" y="5511799"/>
                  </a:lnTo>
                  <a:lnTo>
                    <a:pt x="7577496" y="5562599"/>
                  </a:lnTo>
                  <a:lnTo>
                    <a:pt x="7548778" y="5600699"/>
                  </a:lnTo>
                  <a:lnTo>
                    <a:pt x="7520350" y="5638799"/>
                  </a:lnTo>
                  <a:lnTo>
                    <a:pt x="7492331" y="5689599"/>
                  </a:lnTo>
                  <a:lnTo>
                    <a:pt x="7464839" y="5727699"/>
                  </a:lnTo>
                  <a:lnTo>
                    <a:pt x="7437994" y="5765799"/>
                  </a:lnTo>
                  <a:lnTo>
                    <a:pt x="7411914" y="5816599"/>
                  </a:lnTo>
                  <a:lnTo>
                    <a:pt x="7386718" y="5854699"/>
                  </a:lnTo>
                  <a:lnTo>
                    <a:pt x="7362525" y="5905499"/>
                  </a:lnTo>
                  <a:lnTo>
                    <a:pt x="7339454" y="5943599"/>
                  </a:lnTo>
                  <a:lnTo>
                    <a:pt x="7317623" y="5994399"/>
                  </a:lnTo>
                  <a:lnTo>
                    <a:pt x="7297151" y="6032499"/>
                  </a:lnTo>
                  <a:lnTo>
                    <a:pt x="7278158" y="6083299"/>
                  </a:lnTo>
                  <a:lnTo>
                    <a:pt x="7260761" y="6134099"/>
                  </a:lnTo>
                  <a:lnTo>
                    <a:pt x="7245080" y="6172199"/>
                  </a:lnTo>
                  <a:lnTo>
                    <a:pt x="7231234" y="6222999"/>
                  </a:lnTo>
                  <a:lnTo>
                    <a:pt x="7219341" y="6273799"/>
                  </a:lnTo>
                  <a:lnTo>
                    <a:pt x="7209520" y="6324599"/>
                  </a:lnTo>
                  <a:lnTo>
                    <a:pt x="7201890" y="6375399"/>
                  </a:lnTo>
                  <a:lnTo>
                    <a:pt x="7196569" y="6426199"/>
                  </a:lnTo>
                  <a:lnTo>
                    <a:pt x="7193884" y="6476999"/>
                  </a:lnTo>
                  <a:lnTo>
                    <a:pt x="7194125" y="6527799"/>
                  </a:lnTo>
                  <a:lnTo>
                    <a:pt x="7197169" y="6578599"/>
                  </a:lnTo>
                  <a:lnTo>
                    <a:pt x="7202897" y="6616699"/>
                  </a:lnTo>
                  <a:lnTo>
                    <a:pt x="7211187" y="6667499"/>
                  </a:lnTo>
                  <a:lnTo>
                    <a:pt x="7221920" y="6718299"/>
                  </a:lnTo>
                  <a:lnTo>
                    <a:pt x="7234973" y="6769099"/>
                  </a:lnTo>
                  <a:lnTo>
                    <a:pt x="7250226" y="6807199"/>
                  </a:lnTo>
                  <a:lnTo>
                    <a:pt x="7267559" y="6857999"/>
                  </a:lnTo>
                  <a:lnTo>
                    <a:pt x="7286850" y="6896099"/>
                  </a:lnTo>
                  <a:lnTo>
                    <a:pt x="7307979" y="6946899"/>
                  </a:lnTo>
                  <a:lnTo>
                    <a:pt x="7330825" y="6984999"/>
                  </a:lnTo>
                  <a:lnTo>
                    <a:pt x="7355266" y="7035799"/>
                  </a:lnTo>
                  <a:lnTo>
                    <a:pt x="7381183" y="7073899"/>
                  </a:lnTo>
                  <a:lnTo>
                    <a:pt x="7408455" y="7111999"/>
                  </a:lnTo>
                  <a:lnTo>
                    <a:pt x="7436959" y="7162799"/>
                  </a:lnTo>
                  <a:lnTo>
                    <a:pt x="7466577" y="7200899"/>
                  </a:lnTo>
                  <a:lnTo>
                    <a:pt x="7497186" y="7238999"/>
                  </a:lnTo>
                  <a:lnTo>
                    <a:pt x="7528667" y="7277099"/>
                  </a:lnTo>
                  <a:lnTo>
                    <a:pt x="7560897" y="7315199"/>
                  </a:lnTo>
                  <a:lnTo>
                    <a:pt x="7593757" y="7353299"/>
                  </a:lnTo>
                  <a:lnTo>
                    <a:pt x="7627296" y="7391399"/>
                  </a:lnTo>
                  <a:lnTo>
                    <a:pt x="7661345" y="7429499"/>
                  </a:lnTo>
                  <a:lnTo>
                    <a:pt x="7695898" y="7454899"/>
                  </a:lnTo>
                  <a:lnTo>
                    <a:pt x="7730950" y="7492999"/>
                  </a:lnTo>
                  <a:lnTo>
                    <a:pt x="7766493" y="7531099"/>
                  </a:lnTo>
                  <a:lnTo>
                    <a:pt x="7802522" y="7569199"/>
                  </a:lnTo>
                  <a:lnTo>
                    <a:pt x="7839030" y="7607299"/>
                  </a:lnTo>
                  <a:lnTo>
                    <a:pt x="7876012" y="7645399"/>
                  </a:lnTo>
                  <a:lnTo>
                    <a:pt x="7913460" y="7670799"/>
                  </a:lnTo>
                  <a:lnTo>
                    <a:pt x="7951368" y="7708899"/>
                  </a:lnTo>
                  <a:lnTo>
                    <a:pt x="7989731" y="7734299"/>
                  </a:lnTo>
                  <a:lnTo>
                    <a:pt x="8028542" y="7772399"/>
                  </a:lnTo>
                  <a:lnTo>
                    <a:pt x="8067795" y="7797799"/>
                  </a:lnTo>
                  <a:lnTo>
                    <a:pt x="8107483" y="7835899"/>
                  </a:lnTo>
                  <a:lnTo>
                    <a:pt x="8149251" y="7861299"/>
                  </a:lnTo>
                  <a:lnTo>
                    <a:pt x="8191773" y="7899399"/>
                  </a:lnTo>
                  <a:lnTo>
                    <a:pt x="8278747" y="7950199"/>
                  </a:lnTo>
                  <a:lnTo>
                    <a:pt x="8685616" y="8178799"/>
                  </a:lnTo>
                  <a:lnTo>
                    <a:pt x="8728322" y="8191499"/>
                  </a:lnTo>
                  <a:lnTo>
                    <a:pt x="8855081" y="8267699"/>
                  </a:lnTo>
                  <a:lnTo>
                    <a:pt x="8937206" y="8318499"/>
                  </a:lnTo>
                  <a:lnTo>
                    <a:pt x="8977181" y="8343899"/>
                  </a:lnTo>
                  <a:lnTo>
                    <a:pt x="9016264" y="8381999"/>
                  </a:lnTo>
                  <a:lnTo>
                    <a:pt x="9054331" y="8407399"/>
                  </a:lnTo>
                  <a:lnTo>
                    <a:pt x="9091256" y="8432799"/>
                  </a:lnTo>
                  <a:lnTo>
                    <a:pt x="9126915" y="8470899"/>
                  </a:lnTo>
                  <a:lnTo>
                    <a:pt x="9161183" y="8496299"/>
                  </a:lnTo>
                  <a:lnTo>
                    <a:pt x="9193937" y="8534399"/>
                  </a:lnTo>
                  <a:lnTo>
                    <a:pt x="9225049" y="8572499"/>
                  </a:lnTo>
                  <a:lnTo>
                    <a:pt x="9254397" y="8610599"/>
                  </a:lnTo>
                  <a:lnTo>
                    <a:pt x="9281856" y="8648699"/>
                  </a:lnTo>
                  <a:lnTo>
                    <a:pt x="9307300" y="8686799"/>
                  </a:lnTo>
                  <a:lnTo>
                    <a:pt x="9330605" y="8724899"/>
                  </a:lnTo>
                  <a:lnTo>
                    <a:pt x="9351646" y="8775699"/>
                  </a:lnTo>
                  <a:lnTo>
                    <a:pt x="9370299" y="8813799"/>
                  </a:lnTo>
                  <a:lnTo>
                    <a:pt x="9385982" y="8864599"/>
                  </a:lnTo>
                  <a:lnTo>
                    <a:pt x="9399417" y="8915399"/>
                  </a:lnTo>
                  <a:lnTo>
                    <a:pt x="9410697" y="8953499"/>
                  </a:lnTo>
                  <a:lnTo>
                    <a:pt x="9419918" y="9004299"/>
                  </a:lnTo>
                  <a:lnTo>
                    <a:pt x="9427174" y="9055099"/>
                  </a:lnTo>
                  <a:lnTo>
                    <a:pt x="9432560" y="9105899"/>
                  </a:lnTo>
                  <a:lnTo>
                    <a:pt x="9436172" y="9156699"/>
                  </a:lnTo>
                  <a:lnTo>
                    <a:pt x="9438103" y="9207499"/>
                  </a:lnTo>
                  <a:lnTo>
                    <a:pt x="9438450" y="9245599"/>
                  </a:lnTo>
                  <a:lnTo>
                    <a:pt x="9437306" y="9296399"/>
                  </a:lnTo>
                  <a:lnTo>
                    <a:pt x="9434766" y="9347199"/>
                  </a:lnTo>
                  <a:lnTo>
                    <a:pt x="9430926" y="9397999"/>
                  </a:lnTo>
                  <a:lnTo>
                    <a:pt x="9425881" y="9448799"/>
                  </a:lnTo>
                  <a:lnTo>
                    <a:pt x="9419724" y="9499599"/>
                  </a:lnTo>
                  <a:lnTo>
                    <a:pt x="9412551" y="9550399"/>
                  </a:lnTo>
                  <a:lnTo>
                    <a:pt x="9404457" y="9588499"/>
                  </a:lnTo>
                  <a:lnTo>
                    <a:pt x="9395537" y="9639299"/>
                  </a:lnTo>
                  <a:lnTo>
                    <a:pt x="9385486" y="9690099"/>
                  </a:lnTo>
                  <a:lnTo>
                    <a:pt x="9374645" y="9740899"/>
                  </a:lnTo>
                  <a:lnTo>
                    <a:pt x="9363026" y="9791699"/>
                  </a:lnTo>
                  <a:lnTo>
                    <a:pt x="9350645" y="9829799"/>
                  </a:lnTo>
                  <a:lnTo>
                    <a:pt x="9337515" y="9880599"/>
                  </a:lnTo>
                  <a:lnTo>
                    <a:pt x="9323653" y="9931399"/>
                  </a:lnTo>
                  <a:lnTo>
                    <a:pt x="9309071" y="9982199"/>
                  </a:lnTo>
                  <a:lnTo>
                    <a:pt x="9293785" y="10032999"/>
                  </a:lnTo>
                  <a:lnTo>
                    <a:pt x="9277808" y="10071099"/>
                  </a:lnTo>
                  <a:lnTo>
                    <a:pt x="9261157" y="10121899"/>
                  </a:lnTo>
                  <a:lnTo>
                    <a:pt x="9243844" y="10172699"/>
                  </a:lnTo>
                  <a:lnTo>
                    <a:pt x="9225885" y="10223499"/>
                  </a:lnTo>
                  <a:lnTo>
                    <a:pt x="9207294" y="10261599"/>
                  </a:lnTo>
                  <a:lnTo>
                    <a:pt x="9201200" y="10274299"/>
                  </a:lnTo>
                  <a:close/>
                </a:path>
              </a:pathLst>
            </a:custGeom>
            <a:solidFill>
              <a:srgbClr val="41B1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57565" y="1911711"/>
              <a:ext cx="1076324" cy="97154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3065" y="8503591"/>
              <a:ext cx="2457450" cy="7524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8699" y="8739319"/>
              <a:ext cx="2733674" cy="51434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30275" y="3329651"/>
            <a:ext cx="612584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b="1" spc="-10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LECCIÓN</a:t>
            </a:r>
            <a:r>
              <a:rPr sz="9000" b="1" spc="-54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9000" b="1" spc="-585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2</a:t>
            </a:r>
            <a:endParaRPr sz="90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000" y="5226426"/>
            <a:ext cx="584263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95"/>
              </a:spcBef>
            </a:pPr>
            <a:r>
              <a:rPr sz="5600" b="1" spc="26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Principios</a:t>
            </a:r>
            <a:r>
              <a:rPr sz="5600" b="1" spc="-33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600" b="1" spc="30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5600" b="1" spc="-33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600" b="1" spc="40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 </a:t>
            </a:r>
            <a:r>
              <a:rPr sz="5600" b="1" spc="-195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600" b="1" spc="30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Democracia</a:t>
            </a:r>
            <a:endParaRPr sz="56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96989" y="2567026"/>
            <a:ext cx="2052320" cy="2058670"/>
            <a:chOff x="1996989" y="2567026"/>
            <a:chExt cx="2052320" cy="2058670"/>
          </a:xfrm>
        </p:grpSpPr>
        <p:sp>
          <p:nvSpPr>
            <p:cNvPr id="3" name="object 3"/>
            <p:cNvSpPr/>
            <p:nvPr/>
          </p:nvSpPr>
          <p:spPr>
            <a:xfrm>
              <a:off x="2020147" y="3121806"/>
              <a:ext cx="1983739" cy="342265"/>
            </a:xfrm>
            <a:custGeom>
              <a:avLst/>
              <a:gdLst/>
              <a:ahLst/>
              <a:cxnLst/>
              <a:rect l="l" t="t" r="r" b="b"/>
              <a:pathLst>
                <a:path w="1983739" h="342264">
                  <a:moveTo>
                    <a:pt x="1983621" y="341760"/>
                  </a:moveTo>
                  <a:lnTo>
                    <a:pt x="0" y="341760"/>
                  </a:lnTo>
                  <a:lnTo>
                    <a:pt x="102601" y="170880"/>
                  </a:lnTo>
                  <a:lnTo>
                    <a:pt x="0" y="0"/>
                  </a:lnTo>
                  <a:lnTo>
                    <a:pt x="1983621" y="0"/>
                  </a:lnTo>
                  <a:lnTo>
                    <a:pt x="1881020" y="170880"/>
                  </a:lnTo>
                  <a:lnTo>
                    <a:pt x="1983621" y="341760"/>
                  </a:lnTo>
                  <a:close/>
                </a:path>
              </a:pathLst>
            </a:custGeom>
            <a:solidFill>
              <a:srgbClr val="E673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96989" y="2567026"/>
              <a:ext cx="2051992" cy="2058527"/>
            </a:xfrm>
            <a:prstGeom prst="rect">
              <a:avLst/>
            </a:prstGeom>
          </p:spPr>
        </p:pic>
      </p:grpSp>
      <p:sp>
        <p:nvSpPr>
          <p:cNvPr id="5" name="object 5"/>
          <p:cNvSpPr/>
          <p:nvPr/>
        </p:nvSpPr>
        <p:spPr>
          <a:xfrm>
            <a:off x="1361098" y="5373451"/>
            <a:ext cx="588010" cy="556895"/>
          </a:xfrm>
          <a:custGeom>
            <a:avLst/>
            <a:gdLst/>
            <a:ahLst/>
            <a:cxnLst/>
            <a:rect l="l" t="t" r="r" b="b"/>
            <a:pathLst>
              <a:path w="588010" h="556895">
                <a:moveTo>
                  <a:pt x="123542" y="556522"/>
                </a:moveTo>
                <a:lnTo>
                  <a:pt x="117672" y="556108"/>
                </a:lnTo>
                <a:lnTo>
                  <a:pt x="108840" y="549708"/>
                </a:lnTo>
                <a:lnTo>
                  <a:pt x="106597" y="544274"/>
                </a:lnTo>
                <a:lnTo>
                  <a:pt x="139130" y="355381"/>
                </a:lnTo>
                <a:lnTo>
                  <a:pt x="1384" y="221683"/>
                </a:lnTo>
                <a:lnTo>
                  <a:pt x="0" y="216001"/>
                </a:lnTo>
                <a:lnTo>
                  <a:pt x="3377" y="205629"/>
                </a:lnTo>
                <a:lnTo>
                  <a:pt x="7863" y="201850"/>
                </a:lnTo>
                <a:lnTo>
                  <a:pt x="198188" y="174294"/>
                </a:lnTo>
                <a:lnTo>
                  <a:pt x="280946" y="7302"/>
                </a:lnTo>
                <a:lnTo>
                  <a:pt x="286297" y="1825"/>
                </a:lnTo>
                <a:lnTo>
                  <a:pt x="293783" y="0"/>
                </a:lnTo>
                <a:lnTo>
                  <a:pt x="301275" y="1825"/>
                </a:lnTo>
                <a:lnTo>
                  <a:pt x="306640" y="7302"/>
                </a:lnTo>
                <a:lnTo>
                  <a:pt x="389427" y="174294"/>
                </a:lnTo>
                <a:lnTo>
                  <a:pt x="574380" y="201050"/>
                </a:lnTo>
                <a:lnTo>
                  <a:pt x="579779" y="201850"/>
                </a:lnTo>
                <a:lnTo>
                  <a:pt x="584209" y="205602"/>
                </a:lnTo>
                <a:lnTo>
                  <a:pt x="587615" y="216001"/>
                </a:lnTo>
                <a:lnTo>
                  <a:pt x="586231" y="221655"/>
                </a:lnTo>
                <a:lnTo>
                  <a:pt x="448457" y="355381"/>
                </a:lnTo>
                <a:lnTo>
                  <a:pt x="480962" y="544302"/>
                </a:lnTo>
                <a:lnTo>
                  <a:pt x="478775" y="549708"/>
                </a:lnTo>
                <a:lnTo>
                  <a:pt x="471880" y="554729"/>
                </a:lnTo>
                <a:lnTo>
                  <a:pt x="468890" y="555611"/>
                </a:lnTo>
                <a:lnTo>
                  <a:pt x="461359" y="555115"/>
                </a:lnTo>
                <a:lnTo>
                  <a:pt x="293793" y="467344"/>
                </a:lnTo>
                <a:lnTo>
                  <a:pt x="123542" y="556522"/>
                </a:lnTo>
                <a:close/>
              </a:path>
            </a:pathLst>
          </a:custGeom>
          <a:solidFill>
            <a:srgbClr val="FFC4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39473" y="5373451"/>
            <a:ext cx="588010" cy="556895"/>
          </a:xfrm>
          <a:custGeom>
            <a:avLst/>
            <a:gdLst/>
            <a:ahLst/>
            <a:cxnLst/>
            <a:rect l="l" t="t" r="r" b="b"/>
            <a:pathLst>
              <a:path w="588010" h="556895">
                <a:moveTo>
                  <a:pt x="123597" y="556522"/>
                </a:moveTo>
                <a:lnTo>
                  <a:pt x="117755" y="556108"/>
                </a:lnTo>
                <a:lnTo>
                  <a:pt x="108867" y="549708"/>
                </a:lnTo>
                <a:lnTo>
                  <a:pt x="106680" y="544274"/>
                </a:lnTo>
                <a:lnTo>
                  <a:pt x="139185" y="355381"/>
                </a:lnTo>
                <a:lnTo>
                  <a:pt x="1412" y="221683"/>
                </a:lnTo>
                <a:lnTo>
                  <a:pt x="0" y="216001"/>
                </a:lnTo>
                <a:lnTo>
                  <a:pt x="3405" y="205629"/>
                </a:lnTo>
                <a:lnTo>
                  <a:pt x="7946" y="201850"/>
                </a:lnTo>
                <a:lnTo>
                  <a:pt x="198243" y="174294"/>
                </a:lnTo>
                <a:lnTo>
                  <a:pt x="280974" y="7302"/>
                </a:lnTo>
                <a:lnTo>
                  <a:pt x="286340" y="1825"/>
                </a:lnTo>
                <a:lnTo>
                  <a:pt x="293831" y="0"/>
                </a:lnTo>
                <a:lnTo>
                  <a:pt x="301318" y="1825"/>
                </a:lnTo>
                <a:lnTo>
                  <a:pt x="306668" y="7302"/>
                </a:lnTo>
                <a:lnTo>
                  <a:pt x="389454" y="174294"/>
                </a:lnTo>
                <a:lnTo>
                  <a:pt x="574353" y="201050"/>
                </a:lnTo>
                <a:lnTo>
                  <a:pt x="579779" y="201850"/>
                </a:lnTo>
                <a:lnTo>
                  <a:pt x="584265" y="205602"/>
                </a:lnTo>
                <a:lnTo>
                  <a:pt x="587643" y="216001"/>
                </a:lnTo>
                <a:lnTo>
                  <a:pt x="586231" y="221655"/>
                </a:lnTo>
                <a:lnTo>
                  <a:pt x="448484" y="355381"/>
                </a:lnTo>
                <a:lnTo>
                  <a:pt x="481045" y="544302"/>
                </a:lnTo>
                <a:lnTo>
                  <a:pt x="478803" y="549708"/>
                </a:lnTo>
                <a:lnTo>
                  <a:pt x="471936" y="554729"/>
                </a:lnTo>
                <a:lnTo>
                  <a:pt x="468946" y="555611"/>
                </a:lnTo>
                <a:lnTo>
                  <a:pt x="461359" y="555115"/>
                </a:lnTo>
                <a:lnTo>
                  <a:pt x="293849" y="467344"/>
                </a:lnTo>
                <a:lnTo>
                  <a:pt x="123597" y="556522"/>
                </a:lnTo>
                <a:close/>
              </a:path>
            </a:pathLst>
          </a:custGeom>
          <a:solidFill>
            <a:srgbClr val="FFC4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24909" y="5373451"/>
            <a:ext cx="588010" cy="556895"/>
          </a:xfrm>
          <a:custGeom>
            <a:avLst/>
            <a:gdLst/>
            <a:ahLst/>
            <a:cxnLst/>
            <a:rect l="l" t="t" r="r" b="b"/>
            <a:pathLst>
              <a:path w="588010" h="556895">
                <a:moveTo>
                  <a:pt x="123570" y="556522"/>
                </a:moveTo>
                <a:lnTo>
                  <a:pt x="117672" y="556108"/>
                </a:lnTo>
                <a:lnTo>
                  <a:pt x="108840" y="549708"/>
                </a:lnTo>
                <a:lnTo>
                  <a:pt x="106625" y="544274"/>
                </a:lnTo>
                <a:lnTo>
                  <a:pt x="139185" y="355381"/>
                </a:lnTo>
                <a:lnTo>
                  <a:pt x="1329" y="221683"/>
                </a:lnTo>
                <a:lnTo>
                  <a:pt x="0" y="216001"/>
                </a:lnTo>
                <a:lnTo>
                  <a:pt x="3405" y="205629"/>
                </a:lnTo>
                <a:lnTo>
                  <a:pt x="7890" y="201850"/>
                </a:lnTo>
                <a:lnTo>
                  <a:pt x="198216" y="174294"/>
                </a:lnTo>
                <a:lnTo>
                  <a:pt x="280946" y="7302"/>
                </a:lnTo>
                <a:lnTo>
                  <a:pt x="286328" y="1825"/>
                </a:lnTo>
                <a:lnTo>
                  <a:pt x="293831" y="0"/>
                </a:lnTo>
                <a:lnTo>
                  <a:pt x="301329" y="1825"/>
                </a:lnTo>
                <a:lnTo>
                  <a:pt x="306696" y="7302"/>
                </a:lnTo>
                <a:lnTo>
                  <a:pt x="389427" y="174294"/>
                </a:lnTo>
                <a:lnTo>
                  <a:pt x="574325" y="201050"/>
                </a:lnTo>
                <a:lnTo>
                  <a:pt x="579724" y="201850"/>
                </a:lnTo>
                <a:lnTo>
                  <a:pt x="584237" y="205602"/>
                </a:lnTo>
                <a:lnTo>
                  <a:pt x="587643" y="216001"/>
                </a:lnTo>
                <a:lnTo>
                  <a:pt x="586258" y="221655"/>
                </a:lnTo>
                <a:lnTo>
                  <a:pt x="448457" y="355381"/>
                </a:lnTo>
                <a:lnTo>
                  <a:pt x="481017" y="544302"/>
                </a:lnTo>
                <a:lnTo>
                  <a:pt x="478719" y="549708"/>
                </a:lnTo>
                <a:lnTo>
                  <a:pt x="471908" y="554729"/>
                </a:lnTo>
                <a:lnTo>
                  <a:pt x="468890" y="555611"/>
                </a:lnTo>
                <a:lnTo>
                  <a:pt x="461331" y="555115"/>
                </a:lnTo>
                <a:lnTo>
                  <a:pt x="293821" y="467344"/>
                </a:lnTo>
                <a:lnTo>
                  <a:pt x="123570" y="556522"/>
                </a:lnTo>
                <a:close/>
              </a:path>
            </a:pathLst>
          </a:custGeom>
          <a:solidFill>
            <a:srgbClr val="FFC4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89691" y="5373451"/>
            <a:ext cx="588010" cy="556895"/>
          </a:xfrm>
          <a:custGeom>
            <a:avLst/>
            <a:gdLst/>
            <a:ahLst/>
            <a:cxnLst/>
            <a:rect l="l" t="t" r="r" b="b"/>
            <a:pathLst>
              <a:path w="588010" h="556895">
                <a:moveTo>
                  <a:pt x="123486" y="556522"/>
                </a:moveTo>
                <a:lnTo>
                  <a:pt x="117672" y="556108"/>
                </a:lnTo>
                <a:lnTo>
                  <a:pt x="108784" y="549708"/>
                </a:lnTo>
                <a:lnTo>
                  <a:pt x="106625" y="544274"/>
                </a:lnTo>
                <a:lnTo>
                  <a:pt x="139185" y="355381"/>
                </a:lnTo>
                <a:lnTo>
                  <a:pt x="1328" y="221683"/>
                </a:lnTo>
                <a:lnTo>
                  <a:pt x="0" y="216001"/>
                </a:lnTo>
                <a:lnTo>
                  <a:pt x="3433" y="205629"/>
                </a:lnTo>
                <a:lnTo>
                  <a:pt x="7863" y="201850"/>
                </a:lnTo>
                <a:lnTo>
                  <a:pt x="198215" y="174294"/>
                </a:lnTo>
                <a:lnTo>
                  <a:pt x="280946" y="7302"/>
                </a:lnTo>
                <a:lnTo>
                  <a:pt x="286305" y="1825"/>
                </a:lnTo>
                <a:lnTo>
                  <a:pt x="293790" y="0"/>
                </a:lnTo>
                <a:lnTo>
                  <a:pt x="301290" y="1825"/>
                </a:lnTo>
                <a:lnTo>
                  <a:pt x="306696" y="7302"/>
                </a:lnTo>
                <a:lnTo>
                  <a:pt x="389426" y="174294"/>
                </a:lnTo>
                <a:lnTo>
                  <a:pt x="574352" y="201050"/>
                </a:lnTo>
                <a:lnTo>
                  <a:pt x="579724" y="201850"/>
                </a:lnTo>
                <a:lnTo>
                  <a:pt x="584237" y="205602"/>
                </a:lnTo>
                <a:lnTo>
                  <a:pt x="587559" y="216001"/>
                </a:lnTo>
                <a:lnTo>
                  <a:pt x="586203" y="221655"/>
                </a:lnTo>
                <a:lnTo>
                  <a:pt x="448456" y="355381"/>
                </a:lnTo>
                <a:lnTo>
                  <a:pt x="480962" y="544302"/>
                </a:lnTo>
                <a:lnTo>
                  <a:pt x="478719" y="549708"/>
                </a:lnTo>
                <a:lnTo>
                  <a:pt x="471825" y="554729"/>
                </a:lnTo>
                <a:lnTo>
                  <a:pt x="468890" y="555611"/>
                </a:lnTo>
                <a:lnTo>
                  <a:pt x="461331" y="555115"/>
                </a:lnTo>
                <a:lnTo>
                  <a:pt x="293821" y="467344"/>
                </a:lnTo>
                <a:lnTo>
                  <a:pt x="123486" y="556522"/>
                </a:lnTo>
                <a:close/>
              </a:path>
            </a:pathLst>
          </a:custGeom>
          <a:solidFill>
            <a:srgbClr val="FFC4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43223" y="5347791"/>
            <a:ext cx="637540" cy="607060"/>
          </a:xfrm>
          <a:custGeom>
            <a:avLst/>
            <a:gdLst/>
            <a:ahLst/>
            <a:cxnLst/>
            <a:rect l="l" t="t" r="r" b="b"/>
            <a:pathLst>
              <a:path w="637539" h="607060">
                <a:moveTo>
                  <a:pt x="152980" y="606951"/>
                </a:moveTo>
                <a:lnTo>
                  <a:pt x="137918" y="606951"/>
                </a:lnTo>
                <a:lnTo>
                  <a:pt x="129750" y="604359"/>
                </a:lnTo>
                <a:lnTo>
                  <a:pt x="122771" y="599283"/>
                </a:lnTo>
                <a:lnTo>
                  <a:pt x="114769" y="591626"/>
                </a:lnTo>
                <a:lnTo>
                  <a:pt x="109268" y="582181"/>
                </a:lnTo>
                <a:lnTo>
                  <a:pt x="106561" y="571557"/>
                </a:lnTo>
                <a:lnTo>
                  <a:pt x="106890" y="560252"/>
                </a:lnTo>
                <a:lnTo>
                  <a:pt x="136201" y="390033"/>
                </a:lnTo>
                <a:lnTo>
                  <a:pt x="12050" y="269465"/>
                </a:lnTo>
                <a:lnTo>
                  <a:pt x="5223" y="260659"/>
                </a:lnTo>
                <a:lnTo>
                  <a:pt x="1145" y="250425"/>
                </a:lnTo>
                <a:lnTo>
                  <a:pt x="0" y="239457"/>
                </a:lnTo>
                <a:lnTo>
                  <a:pt x="1985" y="228420"/>
                </a:lnTo>
                <a:lnTo>
                  <a:pt x="34339" y="201305"/>
                </a:lnTo>
                <a:lnTo>
                  <a:pt x="205864" y="176480"/>
                </a:lnTo>
                <a:lnTo>
                  <a:pt x="282586" y="21598"/>
                </a:lnTo>
                <a:lnTo>
                  <a:pt x="288809" y="12602"/>
                </a:lnTo>
                <a:lnTo>
                  <a:pt x="297216" y="5802"/>
                </a:lnTo>
                <a:lnTo>
                  <a:pt x="307299" y="1501"/>
                </a:lnTo>
                <a:lnTo>
                  <a:pt x="318553" y="0"/>
                </a:lnTo>
                <a:lnTo>
                  <a:pt x="329853" y="1505"/>
                </a:lnTo>
                <a:lnTo>
                  <a:pt x="339952" y="5820"/>
                </a:lnTo>
                <a:lnTo>
                  <a:pt x="348342" y="12637"/>
                </a:lnTo>
                <a:lnTo>
                  <a:pt x="354519" y="21653"/>
                </a:lnTo>
                <a:lnTo>
                  <a:pt x="376020" y="65042"/>
                </a:lnTo>
                <a:lnTo>
                  <a:pt x="318553" y="65042"/>
                </a:lnTo>
                <a:lnTo>
                  <a:pt x="240086" y="223428"/>
                </a:lnTo>
                <a:lnTo>
                  <a:pt x="64657" y="248805"/>
                </a:lnTo>
                <a:lnTo>
                  <a:pt x="191605" y="372049"/>
                </a:lnTo>
                <a:lnTo>
                  <a:pt x="161674" y="546157"/>
                </a:lnTo>
                <a:lnTo>
                  <a:pt x="272505" y="546157"/>
                </a:lnTo>
                <a:lnTo>
                  <a:pt x="170928" y="599338"/>
                </a:lnTo>
                <a:lnTo>
                  <a:pt x="159459" y="605324"/>
                </a:lnTo>
                <a:lnTo>
                  <a:pt x="152980" y="606951"/>
                </a:lnTo>
                <a:close/>
              </a:path>
              <a:path w="637539" h="607060">
                <a:moveTo>
                  <a:pt x="527746" y="546157"/>
                </a:moveTo>
                <a:lnTo>
                  <a:pt x="475459" y="546157"/>
                </a:lnTo>
                <a:lnTo>
                  <a:pt x="445556" y="372049"/>
                </a:lnTo>
                <a:lnTo>
                  <a:pt x="572421" y="248805"/>
                </a:lnTo>
                <a:lnTo>
                  <a:pt x="397047" y="223428"/>
                </a:lnTo>
                <a:lnTo>
                  <a:pt x="318553" y="65042"/>
                </a:lnTo>
                <a:lnTo>
                  <a:pt x="376020" y="65042"/>
                </a:lnTo>
                <a:lnTo>
                  <a:pt x="431242" y="176480"/>
                </a:lnTo>
                <a:lnTo>
                  <a:pt x="602794" y="201305"/>
                </a:lnTo>
                <a:lnTo>
                  <a:pt x="613521" y="204468"/>
                </a:lnTo>
                <a:lnTo>
                  <a:pt x="622844" y="210343"/>
                </a:lnTo>
                <a:lnTo>
                  <a:pt x="630240" y="218478"/>
                </a:lnTo>
                <a:lnTo>
                  <a:pt x="635189" y="228420"/>
                </a:lnTo>
                <a:lnTo>
                  <a:pt x="637140" y="239744"/>
                </a:lnTo>
                <a:lnTo>
                  <a:pt x="635950" y="250763"/>
                </a:lnTo>
                <a:lnTo>
                  <a:pt x="631770" y="260934"/>
                </a:lnTo>
                <a:lnTo>
                  <a:pt x="624750" y="269713"/>
                </a:lnTo>
                <a:lnTo>
                  <a:pt x="500903" y="390033"/>
                </a:lnTo>
                <a:lnTo>
                  <a:pt x="527746" y="546157"/>
                </a:lnTo>
                <a:close/>
              </a:path>
              <a:path w="637539" h="607060">
                <a:moveTo>
                  <a:pt x="272505" y="546157"/>
                </a:moveTo>
                <a:lnTo>
                  <a:pt x="161674" y="546157"/>
                </a:lnTo>
                <a:lnTo>
                  <a:pt x="318553" y="463985"/>
                </a:lnTo>
                <a:lnTo>
                  <a:pt x="429424" y="522049"/>
                </a:lnTo>
                <a:lnTo>
                  <a:pt x="318552" y="522049"/>
                </a:lnTo>
                <a:lnTo>
                  <a:pt x="272505" y="546157"/>
                </a:lnTo>
                <a:close/>
              </a:path>
              <a:path w="637539" h="607060">
                <a:moveTo>
                  <a:pt x="493407" y="606775"/>
                </a:moveTo>
                <a:lnTo>
                  <a:pt x="482299" y="606036"/>
                </a:lnTo>
                <a:lnTo>
                  <a:pt x="471804" y="602290"/>
                </a:lnTo>
                <a:lnTo>
                  <a:pt x="318552" y="522049"/>
                </a:lnTo>
                <a:lnTo>
                  <a:pt x="429424" y="522049"/>
                </a:lnTo>
                <a:lnTo>
                  <a:pt x="475459" y="546157"/>
                </a:lnTo>
                <a:lnTo>
                  <a:pt x="527746" y="546157"/>
                </a:lnTo>
                <a:lnTo>
                  <a:pt x="530171" y="560307"/>
                </a:lnTo>
                <a:lnTo>
                  <a:pt x="530525" y="571308"/>
                </a:lnTo>
                <a:lnTo>
                  <a:pt x="527823" y="581940"/>
                </a:lnTo>
                <a:lnTo>
                  <a:pt x="522328" y="591485"/>
                </a:lnTo>
                <a:lnTo>
                  <a:pt x="514304" y="599283"/>
                </a:lnTo>
                <a:lnTo>
                  <a:pt x="504338" y="604520"/>
                </a:lnTo>
                <a:lnTo>
                  <a:pt x="493407" y="606775"/>
                </a:lnTo>
                <a:close/>
              </a:path>
            </a:pathLst>
          </a:custGeom>
          <a:solidFill>
            <a:srgbClr val="FFC40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05829" y="6947872"/>
            <a:ext cx="1638215" cy="2158531"/>
          </a:xfrm>
          <a:prstGeom prst="rect">
            <a:avLst/>
          </a:prstGeom>
        </p:spPr>
      </p:pic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-304799" y="67730"/>
            <a:ext cx="17978556" cy="19171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16225" marR="5080" indent="-1646555" algn="ctr">
              <a:lnSpc>
                <a:spcPct val="115900"/>
              </a:lnSpc>
              <a:spcBef>
                <a:spcPts val="100"/>
              </a:spcBef>
            </a:pPr>
            <a:r>
              <a:rPr lang="es-ES" b="1" spc="1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 grupo, discute las siguientes preguntas sobre los principios democráticos</a:t>
            </a:r>
            <a:endParaRPr b="1" spc="300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0D98F86-9C3D-B640-A87B-79FD3930E6EB}"/>
              </a:ext>
            </a:extLst>
          </p:cNvPr>
          <p:cNvSpPr txBox="1"/>
          <p:nvPr/>
        </p:nvSpPr>
        <p:spPr>
          <a:xfrm>
            <a:off x="5715000" y="3200251"/>
            <a:ext cx="110595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3200" b="1" dirty="0">
                <a:solidFill>
                  <a:srgbClr val="00B0F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¿Consideras que el principio democrático es </a:t>
            </a:r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garantizado y protegido </a:t>
            </a:r>
            <a:r>
              <a:rPr lang="es-CO" sz="3200" b="1" dirty="0">
                <a:solidFill>
                  <a:srgbClr val="00B0F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 Colombia? ¿Por qué?</a:t>
            </a:r>
          </a:p>
          <a:p>
            <a:endParaRPr lang="es-CO" sz="3200" b="1" dirty="0">
              <a:solidFill>
                <a:srgbClr val="00B0F0"/>
              </a:solidFill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endParaRPr lang="es-CO" sz="3200" b="1" dirty="0">
              <a:solidFill>
                <a:srgbClr val="00B0F0"/>
              </a:solidFill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3200" b="1" dirty="0">
                <a:solidFill>
                  <a:srgbClr val="00B0F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¿Qué </a:t>
            </a:r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calificación</a:t>
            </a:r>
            <a:r>
              <a:rPr lang="es-CO" sz="3200" b="1" dirty="0">
                <a:solidFill>
                  <a:srgbClr val="00B0F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le pondrías al país de 1 a 10 en la protección y garantía de este principio democrático?</a:t>
            </a:r>
          </a:p>
          <a:p>
            <a:endParaRPr lang="es-CO" sz="3200" b="1" dirty="0">
              <a:solidFill>
                <a:srgbClr val="00B0F0"/>
              </a:solidFill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endParaRPr lang="es-CO" sz="3200" b="1" dirty="0">
              <a:solidFill>
                <a:srgbClr val="00B0F0"/>
              </a:solidFill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3200" b="1" dirty="0">
                <a:solidFill>
                  <a:srgbClr val="00B0F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¿Qué aspectos crees que podrían ser una </a:t>
            </a:r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amenaza</a:t>
            </a:r>
            <a:r>
              <a:rPr lang="es-CO" sz="3200" b="1" dirty="0">
                <a:solidFill>
                  <a:srgbClr val="00B0F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para este principio democrático?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Elementos multimedia en línea 47" descr="Proteger la Democracia - Voto Estudiantil">
            <a:hlinkClick r:id="" action="ppaction://media"/>
            <a:extLst>
              <a:ext uri="{FF2B5EF4-FFF2-40B4-BE49-F238E27FC236}">
                <a16:creationId xmlns:a16="http://schemas.microsoft.com/office/drawing/2014/main" id="{D447898B-5C01-FC42-905D-514CBE44F7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92291" y="2057400"/>
            <a:ext cx="10975832" cy="6201345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0" y="0"/>
            <a:ext cx="6458585" cy="10287000"/>
            <a:chOff x="0" y="0"/>
            <a:chExt cx="6458585" cy="10287000"/>
          </a:xfrm>
        </p:grpSpPr>
        <p:pic>
          <p:nvPicPr>
            <p:cNvPr id="3" name="object 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6458187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9103768"/>
              <a:ext cx="1371599" cy="11810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1876424" cy="1190624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910624" y="9440405"/>
            <a:ext cx="2857499" cy="51434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028700" y="4898997"/>
            <a:ext cx="3796665" cy="3319779"/>
            <a:chOff x="1028700" y="4898997"/>
            <a:chExt cx="3796665" cy="3319779"/>
          </a:xfrm>
        </p:grpSpPr>
        <p:sp>
          <p:nvSpPr>
            <p:cNvPr id="9" name="object 9"/>
            <p:cNvSpPr/>
            <p:nvPr/>
          </p:nvSpPr>
          <p:spPr>
            <a:xfrm>
              <a:off x="2055054" y="6378382"/>
              <a:ext cx="228600" cy="307975"/>
            </a:xfrm>
            <a:custGeom>
              <a:avLst/>
              <a:gdLst/>
              <a:ahLst/>
              <a:cxnLst/>
              <a:rect l="l" t="t" r="r" b="b"/>
              <a:pathLst>
                <a:path w="228600" h="307975">
                  <a:moveTo>
                    <a:pt x="228423" y="307710"/>
                  </a:moveTo>
                  <a:lnTo>
                    <a:pt x="24818" y="202241"/>
                  </a:lnTo>
                  <a:lnTo>
                    <a:pt x="0" y="0"/>
                  </a:lnTo>
                  <a:lnTo>
                    <a:pt x="27824" y="7840"/>
                  </a:lnTo>
                  <a:lnTo>
                    <a:pt x="89433" y="25021"/>
                  </a:lnTo>
                  <a:lnTo>
                    <a:pt x="152030" y="42031"/>
                  </a:lnTo>
                  <a:lnTo>
                    <a:pt x="182819" y="49359"/>
                  </a:lnTo>
                  <a:lnTo>
                    <a:pt x="228423" y="307710"/>
                  </a:lnTo>
                  <a:close/>
                </a:path>
              </a:pathLst>
            </a:custGeom>
            <a:solidFill>
              <a:srgbClr val="F29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65327" y="5010010"/>
              <a:ext cx="2533015" cy="1815464"/>
            </a:xfrm>
            <a:custGeom>
              <a:avLst/>
              <a:gdLst/>
              <a:ahLst/>
              <a:cxnLst/>
              <a:rect l="l" t="t" r="r" b="b"/>
              <a:pathLst>
                <a:path w="2533015" h="1815465">
                  <a:moveTo>
                    <a:pt x="375251" y="1815204"/>
                  </a:moveTo>
                  <a:lnTo>
                    <a:pt x="0" y="784751"/>
                  </a:lnTo>
                  <a:lnTo>
                    <a:pt x="2157301" y="0"/>
                  </a:lnTo>
                  <a:lnTo>
                    <a:pt x="2532645" y="1030453"/>
                  </a:lnTo>
                  <a:lnTo>
                    <a:pt x="375251" y="1815204"/>
                  </a:lnTo>
                  <a:close/>
                </a:path>
              </a:pathLst>
            </a:custGeom>
            <a:solidFill>
              <a:srgbClr val="F9E3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00933" y="5910284"/>
              <a:ext cx="2496820" cy="834390"/>
            </a:xfrm>
            <a:custGeom>
              <a:avLst/>
              <a:gdLst/>
              <a:ahLst/>
              <a:cxnLst/>
              <a:rect l="l" t="t" r="r" b="b"/>
              <a:pathLst>
                <a:path w="2496820" h="834390">
                  <a:moveTo>
                    <a:pt x="579706" y="834095"/>
                  </a:moveTo>
                  <a:lnTo>
                    <a:pt x="579783" y="831902"/>
                  </a:lnTo>
                  <a:lnTo>
                    <a:pt x="579891" y="827547"/>
                  </a:lnTo>
                  <a:lnTo>
                    <a:pt x="1000191" y="674665"/>
                  </a:lnTo>
                  <a:lnTo>
                    <a:pt x="998970" y="681599"/>
                  </a:lnTo>
                  <a:lnTo>
                    <a:pt x="579706" y="834095"/>
                  </a:lnTo>
                  <a:close/>
                </a:path>
                <a:path w="2496820" h="834390">
                  <a:moveTo>
                    <a:pt x="1198001" y="609197"/>
                  </a:moveTo>
                  <a:lnTo>
                    <a:pt x="1185978" y="607081"/>
                  </a:lnTo>
                  <a:lnTo>
                    <a:pt x="2486175" y="134117"/>
                  </a:lnTo>
                  <a:lnTo>
                    <a:pt x="2496483" y="136882"/>
                  </a:lnTo>
                  <a:lnTo>
                    <a:pt x="1198001" y="609197"/>
                  </a:lnTo>
                  <a:close/>
                </a:path>
                <a:path w="2496820" h="834390">
                  <a:moveTo>
                    <a:pt x="77624" y="213161"/>
                  </a:moveTo>
                  <a:lnTo>
                    <a:pt x="0" y="30"/>
                  </a:lnTo>
                  <a:lnTo>
                    <a:pt x="169" y="0"/>
                  </a:lnTo>
                  <a:lnTo>
                    <a:pt x="22256" y="59412"/>
                  </a:lnTo>
                  <a:lnTo>
                    <a:pt x="43050" y="114217"/>
                  </a:lnTo>
                  <a:lnTo>
                    <a:pt x="62819" y="164829"/>
                  </a:lnTo>
                  <a:lnTo>
                    <a:pt x="81828" y="211662"/>
                  </a:lnTo>
                  <a:lnTo>
                    <a:pt x="77624" y="213161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480825" y="6041668"/>
              <a:ext cx="1906905" cy="696595"/>
            </a:xfrm>
            <a:custGeom>
              <a:avLst/>
              <a:gdLst/>
              <a:ahLst/>
              <a:cxnLst/>
              <a:rect l="l" t="t" r="r" b="b"/>
              <a:pathLst>
                <a:path w="1906904" h="696595">
                  <a:moveTo>
                    <a:pt x="0" y="696163"/>
                  </a:moveTo>
                  <a:lnTo>
                    <a:pt x="108" y="689615"/>
                  </a:lnTo>
                  <a:lnTo>
                    <a:pt x="421520" y="536331"/>
                  </a:lnTo>
                  <a:lnTo>
                    <a:pt x="420299" y="543281"/>
                  </a:lnTo>
                  <a:lnTo>
                    <a:pt x="0" y="696163"/>
                  </a:lnTo>
                  <a:close/>
                </a:path>
                <a:path w="1906904" h="696595">
                  <a:moveTo>
                    <a:pt x="606086" y="475697"/>
                  </a:moveTo>
                  <a:lnTo>
                    <a:pt x="594063" y="473581"/>
                  </a:lnTo>
                  <a:lnTo>
                    <a:pt x="1896053" y="0"/>
                  </a:lnTo>
                  <a:lnTo>
                    <a:pt x="1906284" y="2733"/>
                  </a:lnTo>
                  <a:lnTo>
                    <a:pt x="606086" y="475697"/>
                  </a:lnTo>
                  <a:close/>
                </a:path>
              </a:pathLst>
            </a:custGeom>
            <a:solidFill>
              <a:srgbClr val="CDBD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14330" y="4898997"/>
              <a:ext cx="2960564" cy="330007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00390" y="6188202"/>
              <a:ext cx="406400" cy="2022475"/>
            </a:xfrm>
            <a:custGeom>
              <a:avLst/>
              <a:gdLst/>
              <a:ahLst/>
              <a:cxnLst/>
              <a:rect l="l" t="t" r="r" b="b"/>
              <a:pathLst>
                <a:path w="406400" h="2022475">
                  <a:moveTo>
                    <a:pt x="406236" y="2021987"/>
                  </a:moveTo>
                  <a:lnTo>
                    <a:pt x="0" y="2021987"/>
                  </a:lnTo>
                  <a:lnTo>
                    <a:pt x="11201" y="1595811"/>
                  </a:lnTo>
                  <a:lnTo>
                    <a:pt x="35845" y="925957"/>
                  </a:lnTo>
                  <a:lnTo>
                    <a:pt x="60488" y="307591"/>
                  </a:lnTo>
                  <a:lnTo>
                    <a:pt x="71690" y="35876"/>
                  </a:lnTo>
                  <a:lnTo>
                    <a:pt x="334545" y="0"/>
                  </a:lnTo>
                  <a:lnTo>
                    <a:pt x="406236" y="2021987"/>
                  </a:lnTo>
                  <a:close/>
                </a:path>
              </a:pathLst>
            </a:custGeom>
            <a:solidFill>
              <a:srgbClr val="CD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96403" y="6332977"/>
              <a:ext cx="414655" cy="1885314"/>
            </a:xfrm>
            <a:custGeom>
              <a:avLst/>
              <a:gdLst/>
              <a:ahLst/>
              <a:cxnLst/>
              <a:rect l="l" t="t" r="r" b="b"/>
              <a:pathLst>
                <a:path w="414655" h="1885315">
                  <a:moveTo>
                    <a:pt x="414210" y="1885198"/>
                  </a:moveTo>
                  <a:lnTo>
                    <a:pt x="0" y="1885198"/>
                  </a:lnTo>
                  <a:lnTo>
                    <a:pt x="112" y="1856287"/>
                  </a:lnTo>
                  <a:lnTo>
                    <a:pt x="978" y="1801744"/>
                  </a:lnTo>
                  <a:lnTo>
                    <a:pt x="2631" y="1731794"/>
                  </a:lnTo>
                  <a:lnTo>
                    <a:pt x="4986" y="1648253"/>
                  </a:lnTo>
                  <a:lnTo>
                    <a:pt x="7960" y="1552939"/>
                  </a:lnTo>
                  <a:lnTo>
                    <a:pt x="11467" y="1447670"/>
                  </a:lnTo>
                  <a:lnTo>
                    <a:pt x="17545" y="1275073"/>
                  </a:lnTo>
                  <a:lnTo>
                    <a:pt x="26736" y="1027060"/>
                  </a:lnTo>
                  <a:lnTo>
                    <a:pt x="41481" y="646243"/>
                  </a:lnTo>
                  <a:lnTo>
                    <a:pt x="67440" y="0"/>
                  </a:lnTo>
                  <a:lnTo>
                    <a:pt x="71149" y="61"/>
                  </a:lnTo>
                  <a:lnTo>
                    <a:pt x="52291" y="464692"/>
                  </a:lnTo>
                  <a:lnTo>
                    <a:pt x="37759" y="834793"/>
                  </a:lnTo>
                  <a:lnTo>
                    <a:pt x="28107" y="1089365"/>
                  </a:lnTo>
                  <a:lnTo>
                    <a:pt x="21357" y="1274098"/>
                  </a:lnTo>
                  <a:lnTo>
                    <a:pt x="15334" y="1446723"/>
                  </a:lnTo>
                  <a:lnTo>
                    <a:pt x="11862" y="1552058"/>
                  </a:lnTo>
                  <a:lnTo>
                    <a:pt x="8919" y="1647479"/>
                  </a:lnTo>
                  <a:lnTo>
                    <a:pt x="6589" y="1731175"/>
                  </a:lnTo>
                  <a:lnTo>
                    <a:pt x="4954" y="1801330"/>
                  </a:lnTo>
                  <a:lnTo>
                    <a:pt x="4098" y="1856134"/>
                  </a:lnTo>
                  <a:lnTo>
                    <a:pt x="3987" y="1877213"/>
                  </a:lnTo>
                  <a:lnTo>
                    <a:pt x="410223" y="1877213"/>
                  </a:lnTo>
                  <a:lnTo>
                    <a:pt x="343833" y="4880"/>
                  </a:lnTo>
                  <a:lnTo>
                    <a:pt x="351498" y="5019"/>
                  </a:lnTo>
                  <a:lnTo>
                    <a:pt x="414210" y="1885198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00390" y="6333038"/>
              <a:ext cx="406400" cy="1877695"/>
            </a:xfrm>
            <a:custGeom>
              <a:avLst/>
              <a:gdLst/>
              <a:ahLst/>
              <a:cxnLst/>
              <a:rect l="l" t="t" r="r" b="b"/>
              <a:pathLst>
                <a:path w="406400" h="1877695">
                  <a:moveTo>
                    <a:pt x="406236" y="1877151"/>
                  </a:moveTo>
                  <a:lnTo>
                    <a:pt x="0" y="1877151"/>
                  </a:lnTo>
                  <a:lnTo>
                    <a:pt x="110" y="1856073"/>
                  </a:lnTo>
                  <a:lnTo>
                    <a:pt x="967" y="1801269"/>
                  </a:lnTo>
                  <a:lnTo>
                    <a:pt x="2602" y="1731113"/>
                  </a:lnTo>
                  <a:lnTo>
                    <a:pt x="4932" y="1647418"/>
                  </a:lnTo>
                  <a:lnTo>
                    <a:pt x="7875" y="1551996"/>
                  </a:lnTo>
                  <a:lnTo>
                    <a:pt x="11347" y="1446661"/>
                  </a:lnTo>
                  <a:lnTo>
                    <a:pt x="17369" y="1274036"/>
                  </a:lnTo>
                  <a:lnTo>
                    <a:pt x="24120" y="1089303"/>
                  </a:lnTo>
                  <a:lnTo>
                    <a:pt x="36232" y="771124"/>
                  </a:lnTo>
                  <a:lnTo>
                    <a:pt x="59044" y="198147"/>
                  </a:lnTo>
                  <a:lnTo>
                    <a:pt x="67162" y="0"/>
                  </a:lnTo>
                  <a:lnTo>
                    <a:pt x="71458" y="77"/>
                  </a:lnTo>
                  <a:lnTo>
                    <a:pt x="53551" y="461747"/>
                  </a:lnTo>
                  <a:lnTo>
                    <a:pt x="39815" y="829349"/>
                  </a:lnTo>
                  <a:lnTo>
                    <a:pt x="30702" y="1082505"/>
                  </a:lnTo>
                  <a:lnTo>
                    <a:pt x="24333" y="1266497"/>
                  </a:lnTo>
                  <a:lnTo>
                    <a:pt x="18654" y="1438778"/>
                  </a:lnTo>
                  <a:lnTo>
                    <a:pt x="15380" y="1544161"/>
                  </a:lnTo>
                  <a:lnTo>
                    <a:pt x="12606" y="1639891"/>
                  </a:lnTo>
                  <a:lnTo>
                    <a:pt x="10410" y="1724187"/>
                  </a:lnTo>
                  <a:lnTo>
                    <a:pt x="8870" y="1795270"/>
                  </a:lnTo>
                  <a:lnTo>
                    <a:pt x="8063" y="1851361"/>
                  </a:lnTo>
                  <a:lnTo>
                    <a:pt x="7958" y="1873228"/>
                  </a:lnTo>
                  <a:lnTo>
                    <a:pt x="398277" y="1873228"/>
                  </a:lnTo>
                  <a:lnTo>
                    <a:pt x="335334" y="4741"/>
                  </a:lnTo>
                  <a:lnTo>
                    <a:pt x="339846" y="4818"/>
                  </a:lnTo>
                  <a:lnTo>
                    <a:pt x="406236" y="1877151"/>
                  </a:lnTo>
                  <a:close/>
                </a:path>
              </a:pathLst>
            </a:custGeom>
            <a:solidFill>
              <a:srgbClr val="AB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36658" y="6084726"/>
              <a:ext cx="518159" cy="250825"/>
            </a:xfrm>
            <a:custGeom>
              <a:avLst/>
              <a:gdLst/>
              <a:ahLst/>
              <a:cxnLst/>
              <a:rect l="l" t="t" r="r" b="b"/>
              <a:pathLst>
                <a:path w="518159" h="250825">
                  <a:moveTo>
                    <a:pt x="489888" y="250798"/>
                  </a:moveTo>
                  <a:lnTo>
                    <a:pt x="47798" y="238813"/>
                  </a:lnTo>
                  <a:lnTo>
                    <a:pt x="0" y="0"/>
                  </a:lnTo>
                  <a:lnTo>
                    <a:pt x="517767" y="87553"/>
                  </a:lnTo>
                  <a:lnTo>
                    <a:pt x="489888" y="250798"/>
                  </a:lnTo>
                  <a:close/>
                </a:path>
              </a:pathLst>
            </a:custGeom>
            <a:solidFill>
              <a:srgbClr val="CD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28700" y="6080788"/>
              <a:ext cx="534035" cy="259079"/>
            </a:xfrm>
            <a:custGeom>
              <a:avLst/>
              <a:gdLst/>
              <a:ahLst/>
              <a:cxnLst/>
              <a:rect l="l" t="t" r="r" b="b"/>
              <a:pathLst>
                <a:path w="534035" h="259079">
                  <a:moveTo>
                    <a:pt x="502567" y="254736"/>
                  </a:moveTo>
                  <a:lnTo>
                    <a:pt x="497847" y="254736"/>
                  </a:lnTo>
                  <a:lnTo>
                    <a:pt x="525725" y="91491"/>
                  </a:lnTo>
                  <a:lnTo>
                    <a:pt x="455889" y="79692"/>
                  </a:lnTo>
                  <a:lnTo>
                    <a:pt x="457682" y="76711"/>
                  </a:lnTo>
                  <a:lnTo>
                    <a:pt x="458594" y="75244"/>
                  </a:lnTo>
                  <a:lnTo>
                    <a:pt x="533684" y="87568"/>
                  </a:lnTo>
                  <a:lnTo>
                    <a:pt x="502567" y="254736"/>
                  </a:lnTo>
                  <a:close/>
                </a:path>
                <a:path w="534035" h="259079">
                  <a:moveTo>
                    <a:pt x="501834" y="258675"/>
                  </a:moveTo>
                  <a:lnTo>
                    <a:pt x="419202" y="257207"/>
                  </a:lnTo>
                  <a:lnTo>
                    <a:pt x="419047" y="252605"/>
                  </a:lnTo>
                  <a:lnTo>
                    <a:pt x="497847" y="254736"/>
                  </a:lnTo>
                  <a:lnTo>
                    <a:pt x="502567" y="254736"/>
                  </a:lnTo>
                  <a:lnTo>
                    <a:pt x="501834" y="258675"/>
                  </a:lnTo>
                  <a:close/>
                </a:path>
                <a:path w="534035" h="259079">
                  <a:moveTo>
                    <a:pt x="135144" y="252188"/>
                  </a:moveTo>
                  <a:lnTo>
                    <a:pt x="51770" y="250705"/>
                  </a:lnTo>
                  <a:lnTo>
                    <a:pt x="0" y="0"/>
                  </a:lnTo>
                  <a:lnTo>
                    <a:pt x="24012" y="3938"/>
                  </a:lnTo>
                  <a:lnTo>
                    <a:pt x="7958" y="3938"/>
                  </a:lnTo>
                  <a:lnTo>
                    <a:pt x="55757" y="242752"/>
                  </a:lnTo>
                  <a:lnTo>
                    <a:pt x="135437" y="244914"/>
                  </a:lnTo>
                  <a:lnTo>
                    <a:pt x="135144" y="252188"/>
                  </a:lnTo>
                  <a:close/>
                </a:path>
                <a:path w="534035" h="259079">
                  <a:moveTo>
                    <a:pt x="148681" y="27737"/>
                  </a:moveTo>
                  <a:lnTo>
                    <a:pt x="7958" y="3938"/>
                  </a:lnTo>
                  <a:lnTo>
                    <a:pt x="24012" y="3938"/>
                  </a:lnTo>
                  <a:lnTo>
                    <a:pt x="148218" y="24309"/>
                  </a:lnTo>
                  <a:lnTo>
                    <a:pt x="148511" y="26594"/>
                  </a:lnTo>
                  <a:lnTo>
                    <a:pt x="148681" y="27737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86252" y="6106642"/>
              <a:ext cx="291465" cy="52705"/>
            </a:xfrm>
            <a:custGeom>
              <a:avLst/>
              <a:gdLst/>
              <a:ahLst/>
              <a:cxnLst/>
              <a:rect l="l" t="t" r="r" b="b"/>
              <a:pathLst>
                <a:path w="291465" h="52704">
                  <a:moveTo>
                    <a:pt x="288725" y="52216"/>
                  </a:moveTo>
                  <a:lnTo>
                    <a:pt x="479" y="3459"/>
                  </a:lnTo>
                  <a:lnTo>
                    <a:pt x="0" y="0"/>
                  </a:lnTo>
                  <a:lnTo>
                    <a:pt x="291383" y="47799"/>
                  </a:lnTo>
                  <a:lnTo>
                    <a:pt x="288725" y="52216"/>
                  </a:lnTo>
                  <a:close/>
                </a:path>
              </a:pathLst>
            </a:custGeom>
            <a:solidFill>
              <a:srgbClr val="C87D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79768" y="6155229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4821" y="5251"/>
                  </a:moveTo>
                  <a:lnTo>
                    <a:pt x="0" y="4432"/>
                  </a:lnTo>
                  <a:lnTo>
                    <a:pt x="896" y="2934"/>
                  </a:lnTo>
                  <a:lnTo>
                    <a:pt x="2688" y="0"/>
                  </a:lnTo>
                  <a:lnTo>
                    <a:pt x="7526" y="803"/>
                  </a:lnTo>
                  <a:lnTo>
                    <a:pt x="6614" y="2270"/>
                  </a:lnTo>
                  <a:lnTo>
                    <a:pt x="4821" y="5251"/>
                  </a:lnTo>
                  <a:close/>
                </a:path>
              </a:pathLst>
            </a:custGeom>
            <a:solidFill>
              <a:srgbClr val="B0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74977" y="6154441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4790" y="5220"/>
                  </a:moveTo>
                  <a:lnTo>
                    <a:pt x="0" y="4417"/>
                  </a:lnTo>
                  <a:lnTo>
                    <a:pt x="2658" y="0"/>
                  </a:lnTo>
                  <a:lnTo>
                    <a:pt x="7479" y="787"/>
                  </a:lnTo>
                  <a:lnTo>
                    <a:pt x="5687" y="3722"/>
                  </a:lnTo>
                  <a:lnTo>
                    <a:pt x="4790" y="5220"/>
                  </a:lnTo>
                  <a:close/>
                </a:path>
              </a:pathLst>
            </a:custGeom>
            <a:solidFill>
              <a:srgbClr val="A76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76918" y="6105097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5" h="4445">
                  <a:moveTo>
                    <a:pt x="5130" y="4216"/>
                  </a:moveTo>
                  <a:lnTo>
                    <a:pt x="463" y="3428"/>
                  </a:lnTo>
                  <a:lnTo>
                    <a:pt x="293" y="2285"/>
                  </a:lnTo>
                  <a:lnTo>
                    <a:pt x="154" y="1142"/>
                  </a:lnTo>
                  <a:lnTo>
                    <a:pt x="0" y="0"/>
                  </a:lnTo>
                  <a:lnTo>
                    <a:pt x="4651" y="772"/>
                  </a:lnTo>
                  <a:lnTo>
                    <a:pt x="4960" y="3073"/>
                  </a:lnTo>
                  <a:lnTo>
                    <a:pt x="5130" y="4216"/>
                  </a:lnTo>
                  <a:close/>
                </a:path>
              </a:pathLst>
            </a:custGeom>
            <a:solidFill>
              <a:srgbClr val="B0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81569" y="6105869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5" h="4445">
                  <a:moveTo>
                    <a:pt x="5161" y="4231"/>
                  </a:moveTo>
                  <a:lnTo>
                    <a:pt x="479" y="3444"/>
                  </a:lnTo>
                  <a:lnTo>
                    <a:pt x="309" y="2301"/>
                  </a:lnTo>
                  <a:lnTo>
                    <a:pt x="0" y="0"/>
                  </a:lnTo>
                  <a:lnTo>
                    <a:pt x="4682" y="772"/>
                  </a:lnTo>
                  <a:lnTo>
                    <a:pt x="4991" y="3073"/>
                  </a:lnTo>
                  <a:lnTo>
                    <a:pt x="5161" y="4231"/>
                  </a:lnTo>
                  <a:close/>
                </a:path>
              </a:pathLst>
            </a:custGeom>
            <a:solidFill>
              <a:srgbClr val="A76A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71849" y="6325919"/>
              <a:ext cx="264160" cy="12065"/>
            </a:xfrm>
            <a:custGeom>
              <a:avLst/>
              <a:gdLst/>
              <a:ahLst/>
              <a:cxnLst/>
              <a:rect l="l" t="t" r="r" b="b"/>
              <a:pathLst>
                <a:path w="264159" h="12064">
                  <a:moveTo>
                    <a:pt x="263875" y="11861"/>
                  </a:moveTo>
                  <a:lnTo>
                    <a:pt x="0" y="7196"/>
                  </a:lnTo>
                  <a:lnTo>
                    <a:pt x="278" y="0"/>
                  </a:lnTo>
                  <a:lnTo>
                    <a:pt x="263720" y="7135"/>
                  </a:lnTo>
                  <a:lnTo>
                    <a:pt x="263875" y="11861"/>
                  </a:lnTo>
                  <a:close/>
                </a:path>
              </a:pathLst>
            </a:custGeom>
            <a:solidFill>
              <a:srgbClr val="AB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40082" y="6333177"/>
              <a:ext cx="8255" cy="5080"/>
            </a:xfrm>
            <a:custGeom>
              <a:avLst/>
              <a:gdLst/>
              <a:ahLst/>
              <a:cxnLst/>
              <a:rect l="l" t="t" r="r" b="b"/>
              <a:pathLst>
                <a:path w="8255" h="5079">
                  <a:moveTo>
                    <a:pt x="7819" y="4818"/>
                  </a:moveTo>
                  <a:lnTo>
                    <a:pt x="154" y="4679"/>
                  </a:lnTo>
                  <a:lnTo>
                    <a:pt x="0" y="0"/>
                  </a:lnTo>
                  <a:lnTo>
                    <a:pt x="7665" y="216"/>
                  </a:lnTo>
                  <a:lnTo>
                    <a:pt x="7819" y="4818"/>
                  </a:lnTo>
                  <a:close/>
                </a:path>
              </a:pathLst>
            </a:custGeom>
            <a:solidFill>
              <a:srgbClr val="B0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35570" y="633305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4667" y="4803"/>
                  </a:moveTo>
                  <a:lnTo>
                    <a:pt x="154" y="4725"/>
                  </a:lnTo>
                  <a:lnTo>
                    <a:pt x="0" y="0"/>
                  </a:lnTo>
                  <a:lnTo>
                    <a:pt x="4512" y="123"/>
                  </a:lnTo>
                  <a:lnTo>
                    <a:pt x="4667" y="4803"/>
                  </a:lnTo>
                  <a:close/>
                </a:path>
              </a:pathLst>
            </a:custGeom>
            <a:solidFill>
              <a:srgbClr val="901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163844" y="6325702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20">
                  <a:moveTo>
                    <a:pt x="3708" y="7336"/>
                  </a:moveTo>
                  <a:lnTo>
                    <a:pt x="0" y="7274"/>
                  </a:lnTo>
                  <a:lnTo>
                    <a:pt x="92" y="4803"/>
                  </a:lnTo>
                  <a:lnTo>
                    <a:pt x="293" y="0"/>
                  </a:lnTo>
                  <a:lnTo>
                    <a:pt x="4002" y="92"/>
                  </a:lnTo>
                  <a:lnTo>
                    <a:pt x="3817" y="4895"/>
                  </a:lnTo>
                  <a:lnTo>
                    <a:pt x="3708" y="7336"/>
                  </a:lnTo>
                  <a:close/>
                </a:path>
              </a:pathLst>
            </a:custGeom>
            <a:solidFill>
              <a:srgbClr val="B0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67553" y="6325795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80" h="7620">
                  <a:moveTo>
                    <a:pt x="4296" y="7320"/>
                  </a:moveTo>
                  <a:lnTo>
                    <a:pt x="0" y="7243"/>
                  </a:lnTo>
                  <a:lnTo>
                    <a:pt x="108" y="4803"/>
                  </a:lnTo>
                  <a:lnTo>
                    <a:pt x="293" y="0"/>
                  </a:lnTo>
                  <a:lnTo>
                    <a:pt x="4574" y="123"/>
                  </a:lnTo>
                  <a:lnTo>
                    <a:pt x="4296" y="7320"/>
                  </a:lnTo>
                  <a:close/>
                </a:path>
              </a:pathLst>
            </a:custGeom>
            <a:solidFill>
              <a:srgbClr val="9016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36658" y="6084726"/>
              <a:ext cx="518159" cy="250825"/>
            </a:xfrm>
            <a:custGeom>
              <a:avLst/>
              <a:gdLst/>
              <a:ahLst/>
              <a:cxnLst/>
              <a:rect l="l" t="t" r="r" b="b"/>
              <a:pathLst>
                <a:path w="518159" h="250825">
                  <a:moveTo>
                    <a:pt x="489888" y="250798"/>
                  </a:moveTo>
                  <a:lnTo>
                    <a:pt x="47798" y="238813"/>
                  </a:lnTo>
                  <a:lnTo>
                    <a:pt x="0" y="0"/>
                  </a:lnTo>
                  <a:lnTo>
                    <a:pt x="47036" y="7953"/>
                  </a:lnTo>
                  <a:lnTo>
                    <a:pt x="3987" y="7953"/>
                  </a:lnTo>
                  <a:lnTo>
                    <a:pt x="51785" y="234860"/>
                  </a:lnTo>
                  <a:lnTo>
                    <a:pt x="485916" y="242829"/>
                  </a:lnTo>
                  <a:lnTo>
                    <a:pt x="491249" y="242829"/>
                  </a:lnTo>
                  <a:lnTo>
                    <a:pt x="489888" y="250798"/>
                  </a:lnTo>
                  <a:close/>
                </a:path>
                <a:path w="518159" h="250825">
                  <a:moveTo>
                    <a:pt x="491249" y="242829"/>
                  </a:moveTo>
                  <a:lnTo>
                    <a:pt x="485916" y="242829"/>
                  </a:lnTo>
                  <a:lnTo>
                    <a:pt x="513780" y="91584"/>
                  </a:lnTo>
                  <a:lnTo>
                    <a:pt x="3987" y="7953"/>
                  </a:lnTo>
                  <a:lnTo>
                    <a:pt x="47036" y="7953"/>
                  </a:lnTo>
                  <a:lnTo>
                    <a:pt x="517767" y="87553"/>
                  </a:lnTo>
                  <a:lnTo>
                    <a:pt x="491249" y="242829"/>
                  </a:lnTo>
                  <a:close/>
                </a:path>
              </a:pathLst>
            </a:custGeom>
            <a:solidFill>
              <a:srgbClr val="AB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772393" y="6487650"/>
              <a:ext cx="2052369" cy="1711419"/>
            </a:xfrm>
            <a:prstGeom prst="rect">
              <a:avLst/>
            </a:prstGeom>
          </p:spPr>
        </p:pic>
      </p:grpSp>
      <p:grpSp>
        <p:nvGrpSpPr>
          <p:cNvPr id="31" name="object 31"/>
          <p:cNvGrpSpPr/>
          <p:nvPr/>
        </p:nvGrpSpPr>
        <p:grpSpPr>
          <a:xfrm>
            <a:off x="2386540" y="4115079"/>
            <a:ext cx="3389629" cy="4114800"/>
            <a:chOff x="2386540" y="4115079"/>
            <a:chExt cx="3389629" cy="4114800"/>
          </a:xfrm>
        </p:grpSpPr>
        <p:sp>
          <p:nvSpPr>
            <p:cNvPr id="32" name="object 32"/>
            <p:cNvSpPr/>
            <p:nvPr/>
          </p:nvSpPr>
          <p:spPr>
            <a:xfrm>
              <a:off x="5210353" y="5675547"/>
              <a:ext cx="261620" cy="424815"/>
            </a:xfrm>
            <a:custGeom>
              <a:avLst/>
              <a:gdLst/>
              <a:ahLst/>
              <a:cxnLst/>
              <a:rect l="l" t="t" r="r" b="b"/>
              <a:pathLst>
                <a:path w="261620" h="424814">
                  <a:moveTo>
                    <a:pt x="0" y="424777"/>
                  </a:moveTo>
                  <a:lnTo>
                    <a:pt x="29795" y="84696"/>
                  </a:lnTo>
                  <a:lnTo>
                    <a:pt x="68892" y="71716"/>
                  </a:lnTo>
                  <a:lnTo>
                    <a:pt x="148112" y="42573"/>
                  </a:lnTo>
                  <a:lnTo>
                    <a:pt x="226024" y="13318"/>
                  </a:lnTo>
                  <a:lnTo>
                    <a:pt x="261201" y="0"/>
                  </a:lnTo>
                  <a:lnTo>
                    <a:pt x="251975" y="264976"/>
                  </a:lnTo>
                  <a:lnTo>
                    <a:pt x="0" y="424777"/>
                  </a:lnTo>
                  <a:close/>
                </a:path>
              </a:pathLst>
            </a:custGeom>
            <a:solidFill>
              <a:srgbClr val="F29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96214" y="4124809"/>
              <a:ext cx="3255645" cy="2151380"/>
            </a:xfrm>
            <a:custGeom>
              <a:avLst/>
              <a:gdLst/>
              <a:ahLst/>
              <a:cxnLst/>
              <a:rect l="l" t="t" r="r" b="b"/>
              <a:pathLst>
                <a:path w="3255645" h="2151379">
                  <a:moveTo>
                    <a:pt x="2885520" y="2150931"/>
                  </a:moveTo>
                  <a:lnTo>
                    <a:pt x="0" y="1378241"/>
                  </a:lnTo>
                  <a:lnTo>
                    <a:pt x="369564" y="0"/>
                  </a:lnTo>
                  <a:lnTo>
                    <a:pt x="3255068" y="772704"/>
                  </a:lnTo>
                  <a:lnTo>
                    <a:pt x="2885520" y="2150931"/>
                  </a:lnTo>
                  <a:close/>
                </a:path>
              </a:pathLst>
            </a:custGeom>
            <a:solidFill>
              <a:srgbClr val="FAEF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533120" y="4115079"/>
              <a:ext cx="3128010" cy="2083435"/>
            </a:xfrm>
            <a:custGeom>
              <a:avLst/>
              <a:gdLst/>
              <a:ahLst/>
              <a:cxnLst/>
              <a:rect l="l" t="t" r="r" b="b"/>
              <a:pathLst>
                <a:path w="3128010" h="2083435">
                  <a:moveTo>
                    <a:pt x="2428285" y="2083115"/>
                  </a:moveTo>
                  <a:lnTo>
                    <a:pt x="1864295" y="1932086"/>
                  </a:lnTo>
                  <a:lnTo>
                    <a:pt x="1872656" y="1929044"/>
                  </a:lnTo>
                  <a:lnTo>
                    <a:pt x="1871450" y="1925770"/>
                  </a:lnTo>
                  <a:lnTo>
                    <a:pt x="2427312" y="2074621"/>
                  </a:lnTo>
                  <a:lnTo>
                    <a:pt x="2427945" y="2080274"/>
                  </a:lnTo>
                  <a:lnTo>
                    <a:pt x="2428285" y="2083115"/>
                  </a:lnTo>
                  <a:close/>
                </a:path>
                <a:path w="3128010" h="2083435">
                  <a:moveTo>
                    <a:pt x="0" y="846899"/>
                  </a:moveTo>
                  <a:lnTo>
                    <a:pt x="227048" y="0"/>
                  </a:lnTo>
                  <a:lnTo>
                    <a:pt x="263382" y="9729"/>
                  </a:lnTo>
                  <a:lnTo>
                    <a:pt x="232658" y="9729"/>
                  </a:lnTo>
                  <a:lnTo>
                    <a:pt x="8592" y="845385"/>
                  </a:lnTo>
                  <a:lnTo>
                    <a:pt x="0" y="846899"/>
                  </a:lnTo>
                  <a:close/>
                </a:path>
                <a:path w="3128010" h="2083435">
                  <a:moveTo>
                    <a:pt x="3125794" y="784472"/>
                  </a:moveTo>
                  <a:lnTo>
                    <a:pt x="232658" y="9729"/>
                  </a:lnTo>
                  <a:lnTo>
                    <a:pt x="263382" y="9729"/>
                  </a:lnTo>
                  <a:lnTo>
                    <a:pt x="3127852" y="776797"/>
                  </a:lnTo>
                  <a:lnTo>
                    <a:pt x="3125794" y="784472"/>
                  </a:lnTo>
                  <a:close/>
                </a:path>
                <a:path w="3128010" h="2083435">
                  <a:moveTo>
                    <a:pt x="3008687" y="1221328"/>
                  </a:moveTo>
                  <a:lnTo>
                    <a:pt x="3004963" y="1220340"/>
                  </a:lnTo>
                  <a:lnTo>
                    <a:pt x="3003031" y="1219861"/>
                  </a:lnTo>
                  <a:lnTo>
                    <a:pt x="3015251" y="1180532"/>
                  </a:lnTo>
                  <a:lnTo>
                    <a:pt x="3027648" y="1139280"/>
                  </a:lnTo>
                  <a:lnTo>
                    <a:pt x="3040299" y="1095959"/>
                  </a:lnTo>
                  <a:lnTo>
                    <a:pt x="3053279" y="1050424"/>
                  </a:lnTo>
                  <a:lnTo>
                    <a:pt x="3066665" y="1002531"/>
                  </a:lnTo>
                  <a:lnTo>
                    <a:pt x="3080534" y="952134"/>
                  </a:lnTo>
                  <a:lnTo>
                    <a:pt x="3094961" y="899088"/>
                  </a:lnTo>
                  <a:lnTo>
                    <a:pt x="3110023" y="843250"/>
                  </a:lnTo>
                  <a:lnTo>
                    <a:pt x="3123747" y="792112"/>
                  </a:lnTo>
                  <a:lnTo>
                    <a:pt x="3008687" y="1221328"/>
                  </a:lnTo>
                  <a:close/>
                </a:path>
              </a:pathLst>
            </a:custGeom>
            <a:solidFill>
              <a:srgbClr val="D3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59186" y="5680582"/>
              <a:ext cx="1330960" cy="361315"/>
            </a:xfrm>
            <a:custGeom>
              <a:avLst/>
              <a:gdLst/>
              <a:ahLst/>
              <a:cxnLst/>
              <a:rect l="l" t="t" r="r" b="b"/>
              <a:pathLst>
                <a:path w="1330960" h="361314">
                  <a:moveTo>
                    <a:pt x="1317691" y="361085"/>
                  </a:moveTo>
                  <a:lnTo>
                    <a:pt x="817742" y="227215"/>
                  </a:lnTo>
                  <a:lnTo>
                    <a:pt x="830785" y="222458"/>
                  </a:lnTo>
                  <a:lnTo>
                    <a:pt x="1330734" y="356344"/>
                  </a:lnTo>
                  <a:lnTo>
                    <a:pt x="1317691" y="361085"/>
                  </a:lnTo>
                  <a:close/>
                </a:path>
                <a:path w="1330960" h="361314">
                  <a:moveTo>
                    <a:pt x="695517" y="194473"/>
                  </a:moveTo>
                  <a:lnTo>
                    <a:pt x="461205" y="131739"/>
                  </a:lnTo>
                  <a:lnTo>
                    <a:pt x="457883" y="122611"/>
                  </a:lnTo>
                  <a:lnTo>
                    <a:pt x="692195" y="185346"/>
                  </a:lnTo>
                  <a:lnTo>
                    <a:pt x="695517" y="194473"/>
                  </a:lnTo>
                  <a:close/>
                </a:path>
                <a:path w="1330960" h="361314">
                  <a:moveTo>
                    <a:pt x="314084" y="92340"/>
                  </a:moveTo>
                  <a:lnTo>
                    <a:pt x="176869" y="55599"/>
                  </a:lnTo>
                  <a:lnTo>
                    <a:pt x="189912" y="50857"/>
                  </a:lnTo>
                  <a:lnTo>
                    <a:pt x="310746" y="83213"/>
                  </a:lnTo>
                  <a:lnTo>
                    <a:pt x="314084" y="92340"/>
                  </a:lnTo>
                  <a:close/>
                </a:path>
                <a:path w="1330960" h="361314">
                  <a:moveTo>
                    <a:pt x="171136" y="54070"/>
                  </a:moveTo>
                  <a:lnTo>
                    <a:pt x="1529" y="8648"/>
                  </a:lnTo>
                  <a:lnTo>
                    <a:pt x="0" y="0"/>
                  </a:lnTo>
                  <a:lnTo>
                    <a:pt x="167813" y="44927"/>
                  </a:lnTo>
                  <a:lnTo>
                    <a:pt x="171136" y="54070"/>
                  </a:lnTo>
                  <a:close/>
                </a:path>
              </a:pathLst>
            </a:custGeom>
            <a:solidFill>
              <a:srgbClr val="CDBD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387109" y="6038934"/>
              <a:ext cx="19050" cy="8255"/>
            </a:xfrm>
            <a:custGeom>
              <a:avLst/>
              <a:gdLst/>
              <a:ahLst/>
              <a:cxnLst/>
              <a:rect l="l" t="t" r="r" b="b"/>
              <a:pathLst>
                <a:path w="19050" h="8254">
                  <a:moveTo>
                    <a:pt x="10307" y="8231"/>
                  </a:moveTo>
                  <a:lnTo>
                    <a:pt x="0" y="5467"/>
                  </a:lnTo>
                  <a:lnTo>
                    <a:pt x="10864" y="1528"/>
                  </a:lnTo>
                  <a:lnTo>
                    <a:pt x="10307" y="0"/>
                  </a:lnTo>
                  <a:lnTo>
                    <a:pt x="17462" y="1915"/>
                  </a:lnTo>
                  <a:lnTo>
                    <a:pt x="18668" y="5189"/>
                  </a:lnTo>
                  <a:lnTo>
                    <a:pt x="10307" y="8231"/>
                  </a:lnTo>
                  <a:close/>
                </a:path>
              </a:pathLst>
            </a:custGeom>
            <a:solidFill>
              <a:srgbClr val="B0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376878" y="6036927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89" h="7620">
                  <a:moveTo>
                    <a:pt x="10230" y="7474"/>
                  </a:moveTo>
                  <a:lnTo>
                    <a:pt x="0" y="4741"/>
                  </a:lnTo>
                  <a:lnTo>
                    <a:pt x="13043" y="0"/>
                  </a:lnTo>
                  <a:lnTo>
                    <a:pt x="20538" y="2007"/>
                  </a:lnTo>
                  <a:lnTo>
                    <a:pt x="21094" y="3536"/>
                  </a:lnTo>
                  <a:lnTo>
                    <a:pt x="10230" y="7474"/>
                  </a:lnTo>
                  <a:close/>
                </a:path>
              </a:pathLst>
            </a:custGeom>
            <a:solidFill>
              <a:srgbClr val="AB9D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26993" y="5725515"/>
              <a:ext cx="663575" cy="182880"/>
            </a:xfrm>
            <a:custGeom>
              <a:avLst/>
              <a:gdLst/>
              <a:ahLst/>
              <a:cxnLst/>
              <a:rect l="l" t="t" r="r" b="b"/>
              <a:pathLst>
                <a:path w="663575" h="182879">
                  <a:moveTo>
                    <a:pt x="22098" y="5930"/>
                  </a:moveTo>
                  <a:lnTo>
                    <a:pt x="0" y="0"/>
                  </a:lnTo>
                  <a:lnTo>
                    <a:pt x="3327" y="9144"/>
                  </a:lnTo>
                  <a:lnTo>
                    <a:pt x="9055" y="10668"/>
                  </a:lnTo>
                  <a:lnTo>
                    <a:pt x="22098" y="5930"/>
                  </a:lnTo>
                  <a:close/>
                </a:path>
                <a:path w="663575" h="182879">
                  <a:moveTo>
                    <a:pt x="293395" y="86817"/>
                  </a:moveTo>
                  <a:lnTo>
                    <a:pt x="290068" y="77685"/>
                  </a:lnTo>
                  <a:lnTo>
                    <a:pt x="142938" y="38290"/>
                  </a:lnTo>
                  <a:lnTo>
                    <a:pt x="146265" y="47409"/>
                  </a:lnTo>
                  <a:lnTo>
                    <a:pt x="293395" y="86817"/>
                  </a:lnTo>
                  <a:close/>
                </a:path>
                <a:path w="663575" h="182879">
                  <a:moveTo>
                    <a:pt x="662978" y="177533"/>
                  </a:moveTo>
                  <a:lnTo>
                    <a:pt x="524383" y="140423"/>
                  </a:lnTo>
                  <a:lnTo>
                    <a:pt x="527710" y="149542"/>
                  </a:lnTo>
                  <a:lnTo>
                    <a:pt x="649935" y="182283"/>
                  </a:lnTo>
                  <a:lnTo>
                    <a:pt x="662978" y="177533"/>
                  </a:lnTo>
                  <a:close/>
                </a:path>
              </a:pathLst>
            </a:custGeom>
            <a:solidFill>
              <a:srgbClr val="AB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431295" y="4970102"/>
              <a:ext cx="619760" cy="716915"/>
            </a:xfrm>
            <a:custGeom>
              <a:avLst/>
              <a:gdLst/>
              <a:ahLst/>
              <a:cxnLst/>
              <a:rect l="l" t="t" r="r" b="b"/>
              <a:pathLst>
                <a:path w="619760" h="716914">
                  <a:moveTo>
                    <a:pt x="619747" y="716534"/>
                  </a:moveTo>
                  <a:lnTo>
                    <a:pt x="33133" y="559451"/>
                  </a:lnTo>
                  <a:lnTo>
                    <a:pt x="31603" y="550802"/>
                  </a:lnTo>
                  <a:lnTo>
                    <a:pt x="618217" y="707885"/>
                  </a:lnTo>
                  <a:lnTo>
                    <a:pt x="619747" y="716534"/>
                  </a:lnTo>
                  <a:close/>
                </a:path>
                <a:path w="619760" h="716914">
                  <a:moveTo>
                    <a:pt x="3245" y="390043"/>
                  </a:moveTo>
                  <a:lnTo>
                    <a:pt x="0" y="371665"/>
                  </a:lnTo>
                  <a:lnTo>
                    <a:pt x="12687" y="324313"/>
                  </a:lnTo>
                  <a:lnTo>
                    <a:pt x="21280" y="322799"/>
                  </a:lnTo>
                  <a:lnTo>
                    <a:pt x="3245" y="390043"/>
                  </a:lnTo>
                  <a:close/>
                </a:path>
                <a:path w="619760" h="716914">
                  <a:moveTo>
                    <a:pt x="36625" y="235045"/>
                  </a:moveTo>
                  <a:lnTo>
                    <a:pt x="99229" y="1513"/>
                  </a:lnTo>
                  <a:lnTo>
                    <a:pt x="107821" y="0"/>
                  </a:lnTo>
                  <a:lnTo>
                    <a:pt x="45218" y="233531"/>
                  </a:lnTo>
                  <a:lnTo>
                    <a:pt x="36625" y="235045"/>
                  </a:lnTo>
                  <a:close/>
                </a:path>
              </a:pathLst>
            </a:custGeom>
            <a:solidFill>
              <a:srgbClr val="CFC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531822" y="4960465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0" y="6347"/>
                  </a:moveTo>
                  <a:lnTo>
                    <a:pt x="1298" y="1513"/>
                  </a:lnTo>
                  <a:lnTo>
                    <a:pt x="9890" y="0"/>
                  </a:lnTo>
                  <a:lnTo>
                    <a:pt x="8592" y="4834"/>
                  </a:lnTo>
                  <a:lnTo>
                    <a:pt x="0" y="6347"/>
                  </a:lnTo>
                  <a:close/>
                </a:path>
              </a:pathLst>
            </a:custGeom>
            <a:solidFill>
              <a:srgbClr val="B0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054349" y="5679285"/>
              <a:ext cx="6985" cy="10160"/>
            </a:xfrm>
            <a:custGeom>
              <a:avLst/>
              <a:gdLst/>
              <a:ahLst/>
              <a:cxnLst/>
              <a:rect l="l" t="t" r="r" b="b"/>
              <a:pathLst>
                <a:path w="6985" h="10160">
                  <a:moveTo>
                    <a:pt x="6367" y="9946"/>
                  </a:moveTo>
                  <a:lnTo>
                    <a:pt x="1529" y="8648"/>
                  </a:lnTo>
                  <a:lnTo>
                    <a:pt x="0" y="0"/>
                  </a:lnTo>
                  <a:lnTo>
                    <a:pt x="4837" y="1297"/>
                  </a:lnTo>
                  <a:lnTo>
                    <a:pt x="6367" y="9946"/>
                  </a:lnTo>
                  <a:close/>
                </a:path>
              </a:pathLst>
            </a:custGeom>
            <a:solidFill>
              <a:srgbClr val="AB9D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530524" y="4965299"/>
              <a:ext cx="525780" cy="722630"/>
            </a:xfrm>
            <a:custGeom>
              <a:avLst/>
              <a:gdLst/>
              <a:ahLst/>
              <a:cxnLst/>
              <a:rect l="l" t="t" r="r" b="b"/>
              <a:pathLst>
                <a:path w="525780" h="722629">
                  <a:moveTo>
                    <a:pt x="525355" y="722634"/>
                  </a:moveTo>
                  <a:lnTo>
                    <a:pt x="520518" y="721337"/>
                  </a:lnTo>
                  <a:lnTo>
                    <a:pt x="518988" y="712688"/>
                  </a:lnTo>
                  <a:lnTo>
                    <a:pt x="523825" y="713986"/>
                  </a:lnTo>
                  <a:lnTo>
                    <a:pt x="525355" y="722634"/>
                  </a:lnTo>
                  <a:close/>
                </a:path>
                <a:path w="525780" h="722629">
                  <a:moveTo>
                    <a:pt x="0" y="6316"/>
                  </a:moveTo>
                  <a:lnTo>
                    <a:pt x="1298" y="1513"/>
                  </a:lnTo>
                  <a:lnTo>
                    <a:pt x="9890" y="0"/>
                  </a:lnTo>
                  <a:lnTo>
                    <a:pt x="8592" y="4803"/>
                  </a:lnTo>
                  <a:lnTo>
                    <a:pt x="0" y="6316"/>
                  </a:lnTo>
                  <a:close/>
                </a:path>
              </a:pathLst>
            </a:custGeom>
            <a:solidFill>
              <a:srgbClr val="ACA1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86540" y="5203634"/>
              <a:ext cx="90170" cy="326390"/>
            </a:xfrm>
            <a:custGeom>
              <a:avLst/>
              <a:gdLst/>
              <a:ahLst/>
              <a:cxnLst/>
              <a:rect l="l" t="t" r="r" b="b"/>
              <a:pathLst>
                <a:path w="90169" h="326389">
                  <a:moveTo>
                    <a:pt x="77887" y="325919"/>
                  </a:moveTo>
                  <a:lnTo>
                    <a:pt x="0" y="305069"/>
                  </a:lnTo>
                  <a:lnTo>
                    <a:pt x="44754" y="138133"/>
                  </a:lnTo>
                  <a:lnTo>
                    <a:pt x="47999" y="156511"/>
                  </a:lnTo>
                  <a:lnTo>
                    <a:pt x="9674" y="299417"/>
                  </a:lnTo>
                  <a:lnTo>
                    <a:pt x="76357" y="317270"/>
                  </a:lnTo>
                  <a:lnTo>
                    <a:pt x="77887" y="325919"/>
                  </a:lnTo>
                  <a:close/>
                </a:path>
                <a:path w="90169" h="326389">
                  <a:moveTo>
                    <a:pt x="57442" y="90781"/>
                  </a:moveTo>
                  <a:lnTo>
                    <a:pt x="81380" y="1513"/>
                  </a:lnTo>
                  <a:lnTo>
                    <a:pt x="89972" y="0"/>
                  </a:lnTo>
                  <a:lnTo>
                    <a:pt x="66034" y="89267"/>
                  </a:lnTo>
                  <a:lnTo>
                    <a:pt x="57442" y="90781"/>
                  </a:lnTo>
                  <a:close/>
                </a:path>
              </a:pathLst>
            </a:custGeom>
            <a:solidFill>
              <a:srgbClr val="AB13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396214" y="4124809"/>
              <a:ext cx="3247390" cy="2065020"/>
            </a:xfrm>
            <a:custGeom>
              <a:avLst/>
              <a:gdLst/>
              <a:ahLst/>
              <a:cxnLst/>
              <a:rect l="l" t="t" r="r" b="b"/>
              <a:pathLst>
                <a:path w="3247390" h="2065020">
                  <a:moveTo>
                    <a:pt x="2564218" y="2064891"/>
                  </a:moveTo>
                  <a:lnTo>
                    <a:pt x="0" y="1378241"/>
                  </a:lnTo>
                  <a:lnTo>
                    <a:pt x="369564" y="0"/>
                  </a:lnTo>
                  <a:lnTo>
                    <a:pt x="3247388" y="770666"/>
                  </a:lnTo>
                  <a:lnTo>
                    <a:pt x="3231764" y="828891"/>
                  </a:lnTo>
                  <a:lnTo>
                    <a:pt x="3245333" y="778280"/>
                  </a:lnTo>
                  <a:lnTo>
                    <a:pt x="375143" y="9683"/>
                  </a:lnTo>
                  <a:lnTo>
                    <a:pt x="9720" y="1372620"/>
                  </a:lnTo>
                  <a:lnTo>
                    <a:pt x="2563321" y="2056428"/>
                  </a:lnTo>
                  <a:lnTo>
                    <a:pt x="2564218" y="2064891"/>
                  </a:lnTo>
                  <a:close/>
                </a:path>
              </a:pathLst>
            </a:custGeom>
            <a:solidFill>
              <a:srgbClr val="D0C4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44888" y="4579746"/>
              <a:ext cx="1223010" cy="904875"/>
            </a:xfrm>
            <a:custGeom>
              <a:avLst/>
              <a:gdLst/>
              <a:ahLst/>
              <a:cxnLst/>
              <a:rect l="l" t="t" r="r" b="b"/>
              <a:pathLst>
                <a:path w="1223010" h="904875">
                  <a:moveTo>
                    <a:pt x="602513" y="159613"/>
                  </a:moveTo>
                  <a:lnTo>
                    <a:pt x="450215" y="118808"/>
                  </a:lnTo>
                  <a:lnTo>
                    <a:pt x="214515" y="431431"/>
                  </a:lnTo>
                  <a:lnTo>
                    <a:pt x="210045" y="430225"/>
                  </a:lnTo>
                  <a:lnTo>
                    <a:pt x="158788" y="40754"/>
                  </a:lnTo>
                  <a:lnTo>
                    <a:pt x="6413" y="0"/>
                  </a:lnTo>
                  <a:lnTo>
                    <a:pt x="0" y="23888"/>
                  </a:lnTo>
                  <a:lnTo>
                    <a:pt x="104101" y="697852"/>
                  </a:lnTo>
                  <a:lnTo>
                    <a:pt x="171411" y="715899"/>
                  </a:lnTo>
                  <a:lnTo>
                    <a:pt x="596125" y="183527"/>
                  </a:lnTo>
                  <a:lnTo>
                    <a:pt x="602513" y="159613"/>
                  </a:lnTo>
                  <a:close/>
                </a:path>
                <a:path w="1223010" h="904875">
                  <a:moveTo>
                    <a:pt x="1222590" y="572935"/>
                  </a:moveTo>
                  <a:lnTo>
                    <a:pt x="1222451" y="534631"/>
                  </a:lnTo>
                  <a:lnTo>
                    <a:pt x="1210005" y="463943"/>
                  </a:lnTo>
                  <a:lnTo>
                    <a:pt x="1183170" y="401662"/>
                  </a:lnTo>
                  <a:lnTo>
                    <a:pt x="1144244" y="348373"/>
                  </a:lnTo>
                  <a:lnTo>
                    <a:pt x="1095463" y="304698"/>
                  </a:lnTo>
                  <a:lnTo>
                    <a:pt x="1054354" y="279361"/>
                  </a:lnTo>
                  <a:lnTo>
                    <a:pt x="1054354" y="568998"/>
                  </a:lnTo>
                  <a:lnTo>
                    <a:pt x="1047153" y="611695"/>
                  </a:lnTo>
                  <a:lnTo>
                    <a:pt x="1033056" y="650278"/>
                  </a:lnTo>
                  <a:lnTo>
                    <a:pt x="990904" y="706767"/>
                  </a:lnTo>
                  <a:lnTo>
                    <a:pt x="936180" y="737298"/>
                  </a:lnTo>
                  <a:lnTo>
                    <a:pt x="876185" y="743813"/>
                  </a:lnTo>
                  <a:lnTo>
                    <a:pt x="846480" y="738682"/>
                  </a:lnTo>
                  <a:lnTo>
                    <a:pt x="792226" y="712863"/>
                  </a:lnTo>
                  <a:lnTo>
                    <a:pt x="750912" y="667905"/>
                  </a:lnTo>
                  <a:lnTo>
                    <a:pt x="729830" y="605777"/>
                  </a:lnTo>
                  <a:lnTo>
                    <a:pt x="729145" y="568883"/>
                  </a:lnTo>
                  <a:lnTo>
                    <a:pt x="736244" y="528421"/>
                  </a:lnTo>
                  <a:lnTo>
                    <a:pt x="751382" y="487845"/>
                  </a:lnTo>
                  <a:lnTo>
                    <a:pt x="772096" y="455142"/>
                  </a:lnTo>
                  <a:lnTo>
                    <a:pt x="825881" y="412165"/>
                  </a:lnTo>
                  <a:lnTo>
                    <a:pt x="888758" y="397129"/>
                  </a:lnTo>
                  <a:lnTo>
                    <a:pt x="920838" y="399351"/>
                  </a:lnTo>
                  <a:lnTo>
                    <a:pt x="980782" y="421779"/>
                  </a:lnTo>
                  <a:lnTo>
                    <a:pt x="1027709" y="466229"/>
                  </a:lnTo>
                  <a:lnTo>
                    <a:pt x="1052779" y="530313"/>
                  </a:lnTo>
                  <a:lnTo>
                    <a:pt x="1054354" y="568998"/>
                  </a:lnTo>
                  <a:lnTo>
                    <a:pt x="1054354" y="279361"/>
                  </a:lnTo>
                  <a:lnTo>
                    <a:pt x="1008786" y="258533"/>
                  </a:lnTo>
                  <a:lnTo>
                    <a:pt x="945273" y="241528"/>
                  </a:lnTo>
                  <a:lnTo>
                    <a:pt x="879843" y="236258"/>
                  </a:lnTo>
                  <a:lnTo>
                    <a:pt x="847102" y="238201"/>
                  </a:lnTo>
                  <a:lnTo>
                    <a:pt x="783018" y="251663"/>
                  </a:lnTo>
                  <a:lnTo>
                    <a:pt x="722642" y="278358"/>
                  </a:lnTo>
                  <a:lnTo>
                    <a:pt x="668248" y="318897"/>
                  </a:lnTo>
                  <a:lnTo>
                    <a:pt x="622134" y="373849"/>
                  </a:lnTo>
                  <a:lnTo>
                    <a:pt x="602830" y="406996"/>
                  </a:lnTo>
                  <a:lnTo>
                    <a:pt x="586460" y="443941"/>
                  </a:lnTo>
                  <a:lnTo>
                    <a:pt x="573290" y="484797"/>
                  </a:lnTo>
                  <a:lnTo>
                    <a:pt x="564235" y="526859"/>
                  </a:lnTo>
                  <a:lnTo>
                    <a:pt x="559904" y="567118"/>
                  </a:lnTo>
                  <a:lnTo>
                    <a:pt x="560019" y="605497"/>
                  </a:lnTo>
                  <a:lnTo>
                    <a:pt x="572427" y="676313"/>
                  </a:lnTo>
                  <a:lnTo>
                    <a:pt x="599211" y="738682"/>
                  </a:lnTo>
                  <a:lnTo>
                    <a:pt x="638136" y="792073"/>
                  </a:lnTo>
                  <a:lnTo>
                    <a:pt x="686892" y="835799"/>
                  </a:lnTo>
                  <a:lnTo>
                    <a:pt x="743254" y="869302"/>
                  </a:lnTo>
                  <a:lnTo>
                    <a:pt x="804938" y="891946"/>
                  </a:lnTo>
                  <a:lnTo>
                    <a:pt x="869696" y="903147"/>
                  </a:lnTo>
                  <a:lnTo>
                    <a:pt x="902512" y="904265"/>
                  </a:lnTo>
                  <a:lnTo>
                    <a:pt x="935253" y="902296"/>
                  </a:lnTo>
                  <a:lnTo>
                    <a:pt x="999363" y="888784"/>
                  </a:lnTo>
                  <a:lnTo>
                    <a:pt x="1059764" y="862012"/>
                  </a:lnTo>
                  <a:lnTo>
                    <a:pt x="1114183" y="821359"/>
                  </a:lnTo>
                  <a:lnTo>
                    <a:pt x="1160360" y="766229"/>
                  </a:lnTo>
                  <a:lnTo>
                    <a:pt x="1173391" y="743813"/>
                  </a:lnTo>
                  <a:lnTo>
                    <a:pt x="1179652" y="733056"/>
                  </a:lnTo>
                  <a:lnTo>
                    <a:pt x="1196047" y="696023"/>
                  </a:lnTo>
                  <a:lnTo>
                    <a:pt x="1209243" y="655078"/>
                  </a:lnTo>
                  <a:lnTo>
                    <a:pt x="1218272" y="613105"/>
                  </a:lnTo>
                  <a:lnTo>
                    <a:pt x="1222590" y="572935"/>
                  </a:lnTo>
                  <a:close/>
                </a:path>
              </a:pathLst>
            </a:custGeom>
            <a:solidFill>
              <a:srgbClr val="CD11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257930" y="4895445"/>
              <a:ext cx="1517775" cy="3333958"/>
            </a:xfrm>
            <a:prstGeom prst="rect">
              <a:avLst/>
            </a:prstGeom>
          </p:spPr>
        </p:pic>
      </p:grp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683457" y="1673651"/>
            <a:ext cx="5501640" cy="196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3855" marR="5080" indent="-351790">
              <a:lnSpc>
                <a:spcPct val="115900"/>
              </a:lnSpc>
              <a:spcBef>
                <a:spcPts val="100"/>
              </a:spcBef>
            </a:pPr>
            <a:r>
              <a:rPr b="1" spc="2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¡Protejamos</a:t>
            </a:r>
            <a:r>
              <a:rPr b="1" spc="-34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 </a:t>
            </a:r>
            <a:r>
              <a:rPr b="1" spc="-1914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4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democracia!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1705" y="1727231"/>
            <a:ext cx="15304769" cy="6692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5500" b="1" spc="30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Para</a:t>
            </a:r>
            <a:r>
              <a:rPr sz="5500" b="1" spc="-31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2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terminar...</a:t>
            </a:r>
            <a:endParaRPr sz="55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 marR="5080" algn="ctr">
              <a:lnSpc>
                <a:spcPct val="115900"/>
              </a:lnSpc>
              <a:spcBef>
                <a:spcPts val="7650"/>
              </a:spcBef>
            </a:pPr>
            <a:r>
              <a:rPr sz="5500" b="1" spc="29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¿Qué</a:t>
            </a:r>
            <a:r>
              <a:rPr sz="5500" b="1" spc="-30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28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aspectos</a:t>
            </a:r>
            <a:r>
              <a:rPr sz="5500" b="1" spc="-29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32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pueden</a:t>
            </a:r>
            <a:r>
              <a:rPr sz="5500" b="1" spc="-29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12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ser</a:t>
            </a:r>
            <a:r>
              <a:rPr sz="5500" b="1" spc="-29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42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una</a:t>
            </a:r>
            <a:r>
              <a:rPr sz="5500" b="1" spc="-29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385" dirty="0">
                <a:solidFill>
                  <a:srgbClr val="F15D37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amenaza </a:t>
            </a:r>
            <a:r>
              <a:rPr sz="5500" b="1" spc="-1914" dirty="0">
                <a:solidFill>
                  <a:srgbClr val="F15D37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36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para</a:t>
            </a:r>
            <a:r>
              <a:rPr sz="5500" b="1" spc="-29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39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</a:t>
            </a:r>
            <a:r>
              <a:rPr sz="5500" b="1" spc="-28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38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democracia?</a:t>
            </a:r>
            <a:endParaRPr sz="55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521970" marR="514984" algn="ctr">
              <a:lnSpc>
                <a:spcPct val="115900"/>
              </a:lnSpc>
              <a:spcBef>
                <a:spcPts val="7650"/>
              </a:spcBef>
            </a:pPr>
            <a:r>
              <a:rPr sz="5500" b="1" spc="29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¿Qué</a:t>
            </a:r>
            <a:r>
              <a:rPr sz="5500" b="1" spc="-29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32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podemos</a:t>
            </a:r>
            <a:r>
              <a:rPr sz="5500" b="1" spc="-29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30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hacer</a:t>
            </a:r>
            <a:r>
              <a:rPr sz="5500" b="1" spc="-29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36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para</a:t>
            </a:r>
            <a:r>
              <a:rPr sz="5500" b="1" spc="-29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19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proteger</a:t>
            </a:r>
            <a:r>
              <a:rPr sz="5500" b="1" spc="-29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39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 </a:t>
            </a:r>
            <a:r>
              <a:rPr sz="5500" b="1" spc="-192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5500" b="1" spc="38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democracia?</a:t>
            </a:r>
            <a:endParaRPr sz="55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10624" y="9440405"/>
            <a:ext cx="2857499" cy="51434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103772"/>
              <a:ext cx="1371599" cy="11810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876424" cy="11906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67306" y="1629"/>
              <a:ext cx="1619249" cy="140017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646433" y="4022719"/>
            <a:ext cx="15177769" cy="19130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4150" algn="ctr">
              <a:lnSpc>
                <a:spcPct val="115900"/>
              </a:lnSpc>
              <a:spcBef>
                <a:spcPts val="100"/>
              </a:spcBef>
            </a:pPr>
            <a:r>
              <a:rPr b="1" spc="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Las</a:t>
            </a:r>
            <a:r>
              <a:rPr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5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directivas</a:t>
            </a:r>
            <a:r>
              <a:rPr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del</a:t>
            </a:r>
            <a:r>
              <a:rPr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colegio</a:t>
            </a:r>
            <a:r>
              <a:rPr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5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quieren</a:t>
            </a:r>
            <a:r>
              <a:rPr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54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saber </a:t>
            </a:r>
            <a:r>
              <a:rPr b="1" spc="-19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7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su</a:t>
            </a:r>
            <a:r>
              <a:rPr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0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opinión</a:t>
            </a:r>
            <a:r>
              <a:rPr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sobre</a:t>
            </a:r>
            <a:r>
              <a:rPr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</a:t>
            </a:r>
            <a:r>
              <a:rPr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tema</a:t>
            </a:r>
            <a:r>
              <a:rPr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particular...</a:t>
            </a: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910624" y="9440408"/>
            <a:ext cx="2857499" cy="5143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33643" y="3969276"/>
            <a:ext cx="7327265" cy="4114800"/>
            <a:chOff x="5833643" y="3969276"/>
            <a:chExt cx="7327265" cy="4114800"/>
          </a:xfrm>
        </p:grpSpPr>
        <p:sp>
          <p:nvSpPr>
            <p:cNvPr id="3" name="object 3"/>
            <p:cNvSpPr/>
            <p:nvPr/>
          </p:nvSpPr>
          <p:spPr>
            <a:xfrm>
              <a:off x="11209935" y="6540499"/>
              <a:ext cx="1950720" cy="469265"/>
            </a:xfrm>
            <a:custGeom>
              <a:avLst/>
              <a:gdLst/>
              <a:ahLst/>
              <a:cxnLst/>
              <a:rect l="l" t="t" r="r" b="b"/>
              <a:pathLst>
                <a:path w="1950719" h="469265">
                  <a:moveTo>
                    <a:pt x="1950618" y="288010"/>
                  </a:moveTo>
                  <a:lnTo>
                    <a:pt x="1948459" y="282295"/>
                  </a:lnTo>
                  <a:lnTo>
                    <a:pt x="1901736" y="299212"/>
                  </a:lnTo>
                  <a:lnTo>
                    <a:pt x="1854593" y="314909"/>
                  </a:lnTo>
                  <a:lnTo>
                    <a:pt x="1807070" y="329387"/>
                  </a:lnTo>
                  <a:lnTo>
                    <a:pt x="1759216" y="342658"/>
                  </a:lnTo>
                  <a:lnTo>
                    <a:pt x="1711045" y="354711"/>
                  </a:lnTo>
                  <a:lnTo>
                    <a:pt x="1662645" y="365709"/>
                  </a:lnTo>
                  <a:lnTo>
                    <a:pt x="1613992" y="375526"/>
                  </a:lnTo>
                  <a:lnTo>
                    <a:pt x="1565109" y="384136"/>
                  </a:lnTo>
                  <a:lnTo>
                    <a:pt x="1516037" y="391541"/>
                  </a:lnTo>
                  <a:lnTo>
                    <a:pt x="1466799" y="397751"/>
                  </a:lnTo>
                  <a:lnTo>
                    <a:pt x="1417434" y="402767"/>
                  </a:lnTo>
                  <a:lnTo>
                    <a:pt x="1367967" y="406603"/>
                  </a:lnTo>
                  <a:lnTo>
                    <a:pt x="1318425" y="409244"/>
                  </a:lnTo>
                  <a:lnTo>
                    <a:pt x="1268831" y="410692"/>
                  </a:lnTo>
                  <a:lnTo>
                    <a:pt x="1219225" y="410972"/>
                  </a:lnTo>
                  <a:lnTo>
                    <a:pt x="1169619" y="410083"/>
                  </a:lnTo>
                  <a:lnTo>
                    <a:pt x="1120051" y="408025"/>
                  </a:lnTo>
                  <a:lnTo>
                    <a:pt x="1070546" y="404799"/>
                  </a:lnTo>
                  <a:lnTo>
                    <a:pt x="1021143" y="400418"/>
                  </a:lnTo>
                  <a:lnTo>
                    <a:pt x="971842" y="394881"/>
                  </a:lnTo>
                  <a:lnTo>
                    <a:pt x="922667" y="388378"/>
                  </a:lnTo>
                  <a:lnTo>
                    <a:pt x="873645" y="380733"/>
                  </a:lnTo>
                  <a:lnTo>
                    <a:pt x="824814" y="371932"/>
                  </a:lnTo>
                  <a:lnTo>
                    <a:pt x="776211" y="361988"/>
                  </a:lnTo>
                  <a:lnTo>
                    <a:pt x="727837" y="350901"/>
                  </a:lnTo>
                  <a:lnTo>
                    <a:pt x="679742" y="338670"/>
                  </a:lnTo>
                  <a:lnTo>
                    <a:pt x="631952" y="325297"/>
                  </a:lnTo>
                  <a:lnTo>
                    <a:pt x="584479" y="310794"/>
                  </a:lnTo>
                  <a:lnTo>
                    <a:pt x="537362" y="295148"/>
                  </a:lnTo>
                  <a:lnTo>
                    <a:pt x="490626" y="278384"/>
                  </a:lnTo>
                  <a:lnTo>
                    <a:pt x="444309" y="260489"/>
                  </a:lnTo>
                  <a:lnTo>
                    <a:pt x="398424" y="241465"/>
                  </a:lnTo>
                  <a:lnTo>
                    <a:pt x="353021" y="221322"/>
                  </a:lnTo>
                  <a:lnTo>
                    <a:pt x="308114" y="200075"/>
                  </a:lnTo>
                  <a:lnTo>
                    <a:pt x="263740" y="177723"/>
                  </a:lnTo>
                  <a:lnTo>
                    <a:pt x="219849" y="154419"/>
                  </a:lnTo>
                  <a:lnTo>
                    <a:pt x="176542" y="130009"/>
                  </a:lnTo>
                  <a:lnTo>
                    <a:pt x="133870" y="104495"/>
                  </a:lnTo>
                  <a:lnTo>
                    <a:pt x="91846" y="77889"/>
                  </a:lnTo>
                  <a:lnTo>
                    <a:pt x="84239" y="72809"/>
                  </a:lnTo>
                  <a:lnTo>
                    <a:pt x="110490" y="76263"/>
                  </a:lnTo>
                  <a:lnTo>
                    <a:pt x="149567" y="80378"/>
                  </a:lnTo>
                  <a:lnTo>
                    <a:pt x="188785" y="83400"/>
                  </a:lnTo>
                  <a:lnTo>
                    <a:pt x="228193" y="85204"/>
                  </a:lnTo>
                  <a:lnTo>
                    <a:pt x="267792" y="85686"/>
                  </a:lnTo>
                  <a:lnTo>
                    <a:pt x="287680" y="85344"/>
                  </a:lnTo>
                  <a:lnTo>
                    <a:pt x="307619" y="84556"/>
                  </a:lnTo>
                  <a:lnTo>
                    <a:pt x="327660" y="83159"/>
                  </a:lnTo>
                  <a:lnTo>
                    <a:pt x="347814" y="80962"/>
                  </a:lnTo>
                  <a:lnTo>
                    <a:pt x="329133" y="73037"/>
                  </a:lnTo>
                  <a:lnTo>
                    <a:pt x="291452" y="59410"/>
                  </a:lnTo>
                  <a:lnTo>
                    <a:pt x="253504" y="47675"/>
                  </a:lnTo>
                  <a:lnTo>
                    <a:pt x="215328" y="37376"/>
                  </a:lnTo>
                  <a:lnTo>
                    <a:pt x="157734" y="24295"/>
                  </a:lnTo>
                  <a:lnTo>
                    <a:pt x="119138" y="16954"/>
                  </a:lnTo>
                  <a:lnTo>
                    <a:pt x="80391" y="10642"/>
                  </a:lnTo>
                  <a:lnTo>
                    <a:pt x="71170" y="9372"/>
                  </a:lnTo>
                  <a:lnTo>
                    <a:pt x="71170" y="60109"/>
                  </a:lnTo>
                  <a:lnTo>
                    <a:pt x="68961" y="45135"/>
                  </a:lnTo>
                  <a:lnTo>
                    <a:pt x="71069" y="59410"/>
                  </a:lnTo>
                  <a:lnTo>
                    <a:pt x="71170" y="60109"/>
                  </a:lnTo>
                  <a:lnTo>
                    <a:pt x="71170" y="9372"/>
                  </a:lnTo>
                  <a:lnTo>
                    <a:pt x="41503" y="5270"/>
                  </a:lnTo>
                  <a:lnTo>
                    <a:pt x="0" y="0"/>
                  </a:lnTo>
                  <a:lnTo>
                    <a:pt x="7518" y="40132"/>
                  </a:lnTo>
                  <a:lnTo>
                    <a:pt x="17932" y="86728"/>
                  </a:lnTo>
                  <a:lnTo>
                    <a:pt x="31661" y="132422"/>
                  </a:lnTo>
                  <a:lnTo>
                    <a:pt x="48755" y="176911"/>
                  </a:lnTo>
                  <a:lnTo>
                    <a:pt x="69418" y="219862"/>
                  </a:lnTo>
                  <a:lnTo>
                    <a:pt x="94081" y="260769"/>
                  </a:lnTo>
                  <a:lnTo>
                    <a:pt x="103479" y="273748"/>
                  </a:lnTo>
                  <a:lnTo>
                    <a:pt x="101650" y="257848"/>
                  </a:lnTo>
                  <a:lnTo>
                    <a:pt x="94894" y="211201"/>
                  </a:lnTo>
                  <a:lnTo>
                    <a:pt x="87655" y="165404"/>
                  </a:lnTo>
                  <a:lnTo>
                    <a:pt x="85204" y="150266"/>
                  </a:lnTo>
                  <a:lnTo>
                    <a:pt x="75730" y="90068"/>
                  </a:lnTo>
                  <a:lnTo>
                    <a:pt x="74041" y="79057"/>
                  </a:lnTo>
                  <a:lnTo>
                    <a:pt x="84874" y="88595"/>
                  </a:lnTo>
                  <a:lnTo>
                    <a:pt x="124142" y="120281"/>
                  </a:lnTo>
                  <a:lnTo>
                    <a:pt x="164642" y="150469"/>
                  </a:lnTo>
                  <a:lnTo>
                    <a:pt x="206197" y="179324"/>
                  </a:lnTo>
                  <a:lnTo>
                    <a:pt x="248627" y="207010"/>
                  </a:lnTo>
                  <a:lnTo>
                    <a:pt x="292049" y="233197"/>
                  </a:lnTo>
                  <a:lnTo>
                    <a:pt x="336321" y="257975"/>
                  </a:lnTo>
                  <a:lnTo>
                    <a:pt x="381393" y="281393"/>
                  </a:lnTo>
                  <a:lnTo>
                    <a:pt x="427189" y="303466"/>
                  </a:lnTo>
                  <a:lnTo>
                    <a:pt x="473646" y="324205"/>
                  </a:lnTo>
                  <a:lnTo>
                    <a:pt x="520738" y="343522"/>
                  </a:lnTo>
                  <a:lnTo>
                    <a:pt x="568401" y="361480"/>
                  </a:lnTo>
                  <a:lnTo>
                    <a:pt x="616572" y="378066"/>
                  </a:lnTo>
                  <a:lnTo>
                    <a:pt x="665213" y="393293"/>
                  </a:lnTo>
                  <a:lnTo>
                    <a:pt x="714286" y="407149"/>
                  </a:lnTo>
                  <a:lnTo>
                    <a:pt x="763739" y="419608"/>
                  </a:lnTo>
                  <a:lnTo>
                    <a:pt x="813523" y="430695"/>
                  </a:lnTo>
                  <a:lnTo>
                    <a:pt x="863612" y="440397"/>
                  </a:lnTo>
                  <a:lnTo>
                    <a:pt x="913955" y="448703"/>
                  </a:lnTo>
                  <a:lnTo>
                    <a:pt x="964501" y="455612"/>
                  </a:lnTo>
                  <a:lnTo>
                    <a:pt x="1015225" y="461124"/>
                  </a:lnTo>
                  <a:lnTo>
                    <a:pt x="1066076" y="465226"/>
                  </a:lnTo>
                  <a:lnTo>
                    <a:pt x="1117015" y="467906"/>
                  </a:lnTo>
                  <a:lnTo>
                    <a:pt x="1167993" y="469163"/>
                  </a:lnTo>
                  <a:lnTo>
                    <a:pt x="1218984" y="468985"/>
                  </a:lnTo>
                  <a:lnTo>
                    <a:pt x="1269923" y="467372"/>
                  </a:lnTo>
                  <a:lnTo>
                    <a:pt x="1320787" y="464324"/>
                  </a:lnTo>
                  <a:lnTo>
                    <a:pt x="1371511" y="459828"/>
                  </a:lnTo>
                  <a:lnTo>
                    <a:pt x="1422057" y="453885"/>
                  </a:lnTo>
                  <a:lnTo>
                    <a:pt x="1472387" y="446481"/>
                  </a:lnTo>
                  <a:lnTo>
                    <a:pt x="1522437" y="437540"/>
                  </a:lnTo>
                  <a:lnTo>
                    <a:pt x="1572158" y="427151"/>
                  </a:lnTo>
                  <a:lnTo>
                    <a:pt x="1621497" y="415277"/>
                  </a:lnTo>
                  <a:lnTo>
                    <a:pt x="1670392" y="401878"/>
                  </a:lnTo>
                  <a:lnTo>
                    <a:pt x="1718792" y="386930"/>
                  </a:lnTo>
                  <a:lnTo>
                    <a:pt x="1766570" y="370230"/>
                  </a:lnTo>
                  <a:lnTo>
                    <a:pt x="1813788" y="352209"/>
                  </a:lnTo>
                  <a:lnTo>
                    <a:pt x="1860296" y="332638"/>
                  </a:lnTo>
                  <a:lnTo>
                    <a:pt x="1905952" y="311315"/>
                  </a:lnTo>
                  <a:lnTo>
                    <a:pt x="1950618" y="288010"/>
                  </a:lnTo>
                  <a:close/>
                </a:path>
              </a:pathLst>
            </a:custGeom>
            <a:solidFill>
              <a:srgbClr val="313C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3643" y="3969276"/>
              <a:ext cx="5596493" cy="411417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406076" y="8220741"/>
            <a:ext cx="4083685" cy="1187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56005" marR="5080" indent="-1043940">
              <a:lnSpc>
                <a:spcPct val="115500"/>
              </a:lnSpc>
              <a:spcBef>
                <a:spcPts val="95"/>
              </a:spcBef>
            </a:pPr>
            <a:r>
              <a:rPr sz="3300" b="1" spc="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Los/as</a:t>
            </a:r>
            <a:r>
              <a:rPr sz="3300" b="1" spc="-229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nacidos/as </a:t>
            </a:r>
            <a:r>
              <a:rPr sz="3300" b="1" spc="-1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sz="3300" b="1" spc="-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25" dirty="0">
                <a:solidFill>
                  <a:srgbClr val="8B52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enero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03269" y="7537297"/>
            <a:ext cx="1945639" cy="556895"/>
          </a:xfrm>
          <a:custGeom>
            <a:avLst/>
            <a:gdLst/>
            <a:ahLst/>
            <a:cxnLst/>
            <a:rect l="l" t="t" r="r" b="b"/>
            <a:pathLst>
              <a:path w="1945639" h="556895">
                <a:moveTo>
                  <a:pt x="1945170" y="228892"/>
                </a:moveTo>
                <a:lnTo>
                  <a:pt x="1925764" y="193052"/>
                </a:lnTo>
                <a:lnTo>
                  <a:pt x="1901596" y="151879"/>
                </a:lnTo>
                <a:lnTo>
                  <a:pt x="1874545" y="112572"/>
                </a:lnTo>
                <a:lnTo>
                  <a:pt x="1859356" y="93103"/>
                </a:lnTo>
                <a:lnTo>
                  <a:pt x="1859356" y="194144"/>
                </a:lnTo>
                <a:lnTo>
                  <a:pt x="1857070" y="189547"/>
                </a:lnTo>
                <a:lnTo>
                  <a:pt x="1859051" y="193509"/>
                </a:lnTo>
                <a:lnTo>
                  <a:pt x="1859356" y="194144"/>
                </a:lnTo>
                <a:lnTo>
                  <a:pt x="1859356" y="93103"/>
                </a:lnTo>
                <a:lnTo>
                  <a:pt x="1834057" y="63601"/>
                </a:lnTo>
                <a:lnTo>
                  <a:pt x="1800225" y="30010"/>
                </a:lnTo>
                <a:lnTo>
                  <a:pt x="1762925" y="0"/>
                </a:lnTo>
                <a:lnTo>
                  <a:pt x="1769529" y="14579"/>
                </a:lnTo>
                <a:lnTo>
                  <a:pt x="1790242" y="56921"/>
                </a:lnTo>
                <a:lnTo>
                  <a:pt x="1811147" y="98310"/>
                </a:lnTo>
                <a:lnTo>
                  <a:pt x="1818106" y="111963"/>
                </a:lnTo>
                <a:lnTo>
                  <a:pt x="1845538" y="166382"/>
                </a:lnTo>
                <a:lnTo>
                  <a:pt x="1850517" y="176364"/>
                </a:lnTo>
                <a:lnTo>
                  <a:pt x="1837296" y="170586"/>
                </a:lnTo>
                <a:lnTo>
                  <a:pt x="1790217" y="152425"/>
                </a:lnTo>
                <a:lnTo>
                  <a:pt x="1742414" y="136080"/>
                </a:lnTo>
                <a:lnTo>
                  <a:pt x="1694027" y="121323"/>
                </a:lnTo>
                <a:lnTo>
                  <a:pt x="1645170" y="107937"/>
                </a:lnTo>
                <a:lnTo>
                  <a:pt x="1595818" y="96304"/>
                </a:lnTo>
                <a:lnTo>
                  <a:pt x="1546072" y="86245"/>
                </a:lnTo>
                <a:lnTo>
                  <a:pt x="1496009" y="77749"/>
                </a:lnTo>
                <a:lnTo>
                  <a:pt x="1445653" y="70751"/>
                </a:lnTo>
                <a:lnTo>
                  <a:pt x="1395082" y="65214"/>
                </a:lnTo>
                <a:lnTo>
                  <a:pt x="1344333" y="61239"/>
                </a:lnTo>
                <a:lnTo>
                  <a:pt x="1293469" y="58724"/>
                </a:lnTo>
                <a:lnTo>
                  <a:pt x="1242529" y="57670"/>
                </a:lnTo>
                <a:lnTo>
                  <a:pt x="1191564" y="58051"/>
                </a:lnTo>
                <a:lnTo>
                  <a:pt x="1140612" y="59880"/>
                </a:lnTo>
                <a:lnTo>
                  <a:pt x="1089710" y="63144"/>
                </a:lnTo>
                <a:lnTo>
                  <a:pt x="1038910" y="67818"/>
                </a:lnTo>
                <a:lnTo>
                  <a:pt x="988263" y="73914"/>
                </a:lnTo>
                <a:lnTo>
                  <a:pt x="937793" y="81407"/>
                </a:lnTo>
                <a:lnTo>
                  <a:pt x="887552" y="90297"/>
                </a:lnTo>
                <a:lnTo>
                  <a:pt x="837577" y="100571"/>
                </a:lnTo>
                <a:lnTo>
                  <a:pt x="787920" y="112217"/>
                </a:lnTo>
                <a:lnTo>
                  <a:pt x="738593" y="125260"/>
                </a:lnTo>
                <a:lnTo>
                  <a:pt x="689673" y="139661"/>
                </a:lnTo>
                <a:lnTo>
                  <a:pt x="641184" y="155422"/>
                </a:lnTo>
                <a:lnTo>
                  <a:pt x="593178" y="172542"/>
                </a:lnTo>
                <a:lnTo>
                  <a:pt x="545693" y="191008"/>
                </a:lnTo>
                <a:lnTo>
                  <a:pt x="498779" y="210820"/>
                </a:lnTo>
                <a:lnTo>
                  <a:pt x="452475" y="231940"/>
                </a:lnTo>
                <a:lnTo>
                  <a:pt x="406819" y="254381"/>
                </a:lnTo>
                <a:lnTo>
                  <a:pt x="361911" y="278206"/>
                </a:lnTo>
                <a:lnTo>
                  <a:pt x="317741" y="303314"/>
                </a:lnTo>
                <a:lnTo>
                  <a:pt x="274408" y="329717"/>
                </a:lnTo>
                <a:lnTo>
                  <a:pt x="231952" y="357428"/>
                </a:lnTo>
                <a:lnTo>
                  <a:pt x="190449" y="386473"/>
                </a:lnTo>
                <a:lnTo>
                  <a:pt x="150075" y="416979"/>
                </a:lnTo>
                <a:lnTo>
                  <a:pt x="110642" y="448589"/>
                </a:lnTo>
                <a:lnTo>
                  <a:pt x="72351" y="481457"/>
                </a:lnTo>
                <a:lnTo>
                  <a:pt x="35394" y="515734"/>
                </a:lnTo>
                <a:lnTo>
                  <a:pt x="0" y="551586"/>
                </a:lnTo>
                <a:lnTo>
                  <a:pt x="3822" y="556361"/>
                </a:lnTo>
                <a:lnTo>
                  <a:pt x="43129" y="525957"/>
                </a:lnTo>
                <a:lnTo>
                  <a:pt x="83197" y="496595"/>
                </a:lnTo>
                <a:lnTo>
                  <a:pt x="124015" y="468274"/>
                </a:lnTo>
                <a:lnTo>
                  <a:pt x="165519" y="440994"/>
                </a:lnTo>
                <a:lnTo>
                  <a:pt x="207683" y="414782"/>
                </a:lnTo>
                <a:lnTo>
                  <a:pt x="250405" y="389496"/>
                </a:lnTo>
                <a:lnTo>
                  <a:pt x="293725" y="365264"/>
                </a:lnTo>
                <a:lnTo>
                  <a:pt x="337616" y="342112"/>
                </a:lnTo>
                <a:lnTo>
                  <a:pt x="382066" y="320040"/>
                </a:lnTo>
                <a:lnTo>
                  <a:pt x="427050" y="299072"/>
                </a:lnTo>
                <a:lnTo>
                  <a:pt x="472516" y="279184"/>
                </a:lnTo>
                <a:lnTo>
                  <a:pt x="518439" y="260400"/>
                </a:lnTo>
                <a:lnTo>
                  <a:pt x="564794" y="242735"/>
                </a:lnTo>
                <a:lnTo>
                  <a:pt x="611568" y="226174"/>
                </a:lnTo>
                <a:lnTo>
                  <a:pt x="658710" y="210731"/>
                </a:lnTo>
                <a:lnTo>
                  <a:pt x="706208" y="196405"/>
                </a:lnTo>
                <a:lnTo>
                  <a:pt x="754024" y="183197"/>
                </a:lnTo>
                <a:lnTo>
                  <a:pt x="802144" y="171119"/>
                </a:lnTo>
                <a:lnTo>
                  <a:pt x="850519" y="160172"/>
                </a:lnTo>
                <a:lnTo>
                  <a:pt x="899147" y="150368"/>
                </a:lnTo>
                <a:lnTo>
                  <a:pt x="947953" y="141503"/>
                </a:lnTo>
                <a:lnTo>
                  <a:pt x="996962" y="133781"/>
                </a:lnTo>
                <a:lnTo>
                  <a:pt x="1046137" y="127215"/>
                </a:lnTo>
                <a:lnTo>
                  <a:pt x="1095463" y="121818"/>
                </a:lnTo>
                <a:lnTo>
                  <a:pt x="1144905" y="117576"/>
                </a:lnTo>
                <a:lnTo>
                  <a:pt x="1194435" y="114503"/>
                </a:lnTo>
                <a:lnTo>
                  <a:pt x="1244028" y="112610"/>
                </a:lnTo>
                <a:lnTo>
                  <a:pt x="1293660" y="111899"/>
                </a:lnTo>
                <a:lnTo>
                  <a:pt x="1343304" y="112369"/>
                </a:lnTo>
                <a:lnTo>
                  <a:pt x="1392923" y="114033"/>
                </a:lnTo>
                <a:lnTo>
                  <a:pt x="1442504" y="116903"/>
                </a:lnTo>
                <a:lnTo>
                  <a:pt x="1492008" y="120967"/>
                </a:lnTo>
                <a:lnTo>
                  <a:pt x="1541399" y="126250"/>
                </a:lnTo>
                <a:lnTo>
                  <a:pt x="1590649" y="132753"/>
                </a:lnTo>
                <a:lnTo>
                  <a:pt x="1639735" y="140462"/>
                </a:lnTo>
                <a:lnTo>
                  <a:pt x="1688655" y="149212"/>
                </a:lnTo>
                <a:lnTo>
                  <a:pt x="1737347" y="159194"/>
                </a:lnTo>
                <a:lnTo>
                  <a:pt x="1785785" y="170434"/>
                </a:lnTo>
                <a:lnTo>
                  <a:pt x="1833930" y="182905"/>
                </a:lnTo>
                <a:lnTo>
                  <a:pt x="1842706" y="185432"/>
                </a:lnTo>
                <a:lnTo>
                  <a:pt x="1816671" y="190157"/>
                </a:lnTo>
                <a:lnTo>
                  <a:pt x="1778215" y="198196"/>
                </a:lnTo>
                <a:lnTo>
                  <a:pt x="1739950" y="207314"/>
                </a:lnTo>
                <a:lnTo>
                  <a:pt x="1701888" y="217652"/>
                </a:lnTo>
                <a:lnTo>
                  <a:pt x="1664042" y="229323"/>
                </a:lnTo>
                <a:lnTo>
                  <a:pt x="1626463" y="242570"/>
                </a:lnTo>
                <a:lnTo>
                  <a:pt x="1589303" y="258292"/>
                </a:lnTo>
                <a:lnTo>
                  <a:pt x="1609509" y="260134"/>
                </a:lnTo>
                <a:lnTo>
                  <a:pt x="1629587" y="261162"/>
                </a:lnTo>
                <a:lnTo>
                  <a:pt x="1649552" y="261569"/>
                </a:lnTo>
                <a:lnTo>
                  <a:pt x="1669440" y="261543"/>
                </a:lnTo>
                <a:lnTo>
                  <a:pt x="1709051" y="260350"/>
                </a:lnTo>
                <a:lnTo>
                  <a:pt x="1748421" y="257835"/>
                </a:lnTo>
                <a:lnTo>
                  <a:pt x="1760181" y="256705"/>
                </a:lnTo>
                <a:lnTo>
                  <a:pt x="1787601" y="254088"/>
                </a:lnTo>
                <a:lnTo>
                  <a:pt x="1826590" y="249262"/>
                </a:lnTo>
                <a:lnTo>
                  <a:pt x="1865414" y="243420"/>
                </a:lnTo>
                <a:lnTo>
                  <a:pt x="1904085" y="236639"/>
                </a:lnTo>
                <a:lnTo>
                  <a:pt x="1944611" y="229069"/>
                </a:lnTo>
                <a:lnTo>
                  <a:pt x="1945170" y="228892"/>
                </a:lnTo>
                <a:close/>
              </a:path>
            </a:pathLst>
          </a:custGeom>
          <a:solidFill>
            <a:srgbClr val="313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054384" y="673721"/>
            <a:ext cx="6179232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¡Armemos</a:t>
            </a:r>
            <a:r>
              <a:rPr b="1" spc="-31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4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una</a:t>
            </a:r>
            <a:r>
              <a:rPr b="1" spc="-31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fila!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553454" y="2611009"/>
            <a:ext cx="8679180" cy="532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00" b="1" spc="19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Una</a:t>
            </a:r>
            <a:r>
              <a:rPr sz="3300" b="1" spc="-17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45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fila</a:t>
            </a:r>
            <a:r>
              <a:rPr sz="3300" b="1" spc="-17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8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sz="3300" b="1" spc="-17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4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</a:t>
            </a:r>
            <a:r>
              <a:rPr sz="3300" b="1" spc="-17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55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orden</a:t>
            </a:r>
            <a:r>
              <a:rPr sz="3300" b="1" spc="-17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95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3300" b="1" spc="-17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75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su</a:t>
            </a:r>
            <a:r>
              <a:rPr sz="3300" b="1" spc="-17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25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cumpleaños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31395" y="5557402"/>
            <a:ext cx="4083685" cy="1187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6895" marR="5080" indent="-544830">
              <a:lnSpc>
                <a:spcPct val="115500"/>
              </a:lnSpc>
              <a:spcBef>
                <a:spcPts val="95"/>
              </a:spcBef>
            </a:pPr>
            <a:r>
              <a:rPr sz="3300" b="1" spc="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Los/as</a:t>
            </a:r>
            <a:r>
              <a:rPr sz="3300" b="1" spc="-229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nacidos/as </a:t>
            </a:r>
            <a:r>
              <a:rPr sz="3300" b="1" spc="-1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sz="3300" b="1" spc="-18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90" dirty="0">
                <a:solidFill>
                  <a:srgbClr val="8B52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diciembre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00935" y="6871604"/>
            <a:ext cx="2868930" cy="233243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5500"/>
              </a:lnSpc>
              <a:spcBef>
                <a:spcPts val="95"/>
              </a:spcBef>
            </a:pPr>
            <a:r>
              <a:rPr sz="3300" b="1" spc="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Quienes </a:t>
            </a:r>
            <a:r>
              <a:rPr sz="3300" b="1" spc="1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3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cumplen </a:t>
            </a:r>
            <a:r>
              <a:rPr sz="3300" b="1" spc="2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años </a:t>
            </a:r>
            <a:r>
              <a:rPr sz="3300" b="1" spc="1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entre </a:t>
            </a:r>
            <a:r>
              <a:rPr sz="3300" b="1" spc="114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25" dirty="0">
                <a:solidFill>
                  <a:srgbClr val="E7AA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enero</a:t>
            </a:r>
            <a:r>
              <a:rPr sz="3300" b="1" spc="-195" dirty="0">
                <a:solidFill>
                  <a:srgbClr val="E7AA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75" dirty="0">
                <a:solidFill>
                  <a:srgbClr val="E7AA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y</a:t>
            </a:r>
            <a:r>
              <a:rPr sz="3300" b="1" spc="-190" dirty="0">
                <a:solidFill>
                  <a:srgbClr val="E7AA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75" dirty="0">
                <a:solidFill>
                  <a:srgbClr val="E7AA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abril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51240" y="3925419"/>
            <a:ext cx="572770" cy="646430"/>
          </a:xfrm>
          <a:custGeom>
            <a:avLst/>
            <a:gdLst/>
            <a:ahLst/>
            <a:cxnLst/>
            <a:rect l="l" t="t" r="r" b="b"/>
            <a:pathLst>
              <a:path w="572770" h="646429">
                <a:moveTo>
                  <a:pt x="297833" y="646263"/>
                </a:moveTo>
                <a:lnTo>
                  <a:pt x="252607" y="643880"/>
                </a:lnTo>
                <a:lnTo>
                  <a:pt x="208959" y="634074"/>
                </a:lnTo>
                <a:lnTo>
                  <a:pt x="167643" y="617352"/>
                </a:lnTo>
                <a:lnTo>
                  <a:pt x="129411" y="594216"/>
                </a:lnTo>
                <a:lnTo>
                  <a:pt x="95017" y="565172"/>
                </a:lnTo>
                <a:lnTo>
                  <a:pt x="65214" y="530723"/>
                </a:lnTo>
                <a:lnTo>
                  <a:pt x="40755" y="491376"/>
                </a:lnTo>
                <a:lnTo>
                  <a:pt x="21287" y="446423"/>
                </a:lnTo>
                <a:lnTo>
                  <a:pt x="7886" y="398986"/>
                </a:lnTo>
                <a:lnTo>
                  <a:pt x="731" y="350047"/>
                </a:lnTo>
                <a:lnTo>
                  <a:pt x="0" y="300590"/>
                </a:lnTo>
                <a:lnTo>
                  <a:pt x="5871" y="251599"/>
                </a:lnTo>
                <a:lnTo>
                  <a:pt x="18523" y="204058"/>
                </a:lnTo>
                <a:lnTo>
                  <a:pt x="38135" y="158951"/>
                </a:lnTo>
                <a:lnTo>
                  <a:pt x="64884" y="117261"/>
                </a:lnTo>
                <a:lnTo>
                  <a:pt x="95401" y="82758"/>
                </a:lnTo>
                <a:lnTo>
                  <a:pt x="129929" y="53494"/>
                </a:lnTo>
                <a:lnTo>
                  <a:pt x="167809" y="30028"/>
                </a:lnTo>
                <a:lnTo>
                  <a:pt x="208384" y="12918"/>
                </a:lnTo>
                <a:lnTo>
                  <a:pt x="250995" y="2722"/>
                </a:lnTo>
                <a:lnTo>
                  <a:pt x="294982" y="0"/>
                </a:lnTo>
                <a:lnTo>
                  <a:pt x="339689" y="5307"/>
                </a:lnTo>
                <a:lnTo>
                  <a:pt x="384455" y="19204"/>
                </a:lnTo>
                <a:lnTo>
                  <a:pt x="427205" y="41407"/>
                </a:lnTo>
                <a:lnTo>
                  <a:pt x="445302" y="55210"/>
                </a:lnTo>
                <a:lnTo>
                  <a:pt x="290989" y="55210"/>
                </a:lnTo>
                <a:lnTo>
                  <a:pt x="243226" y="60659"/>
                </a:lnTo>
                <a:lnTo>
                  <a:pt x="197385" y="77222"/>
                </a:lnTo>
                <a:lnTo>
                  <a:pt x="157460" y="102377"/>
                </a:lnTo>
                <a:lnTo>
                  <a:pt x="123726" y="134746"/>
                </a:lnTo>
                <a:lnTo>
                  <a:pt x="96460" y="172956"/>
                </a:lnTo>
                <a:lnTo>
                  <a:pt x="75938" y="215628"/>
                </a:lnTo>
                <a:lnTo>
                  <a:pt x="62436" y="261389"/>
                </a:lnTo>
                <a:lnTo>
                  <a:pt x="56229" y="308861"/>
                </a:lnTo>
                <a:lnTo>
                  <a:pt x="57594" y="356669"/>
                </a:lnTo>
                <a:lnTo>
                  <a:pt x="66451" y="402196"/>
                </a:lnTo>
                <a:lnTo>
                  <a:pt x="82552" y="446164"/>
                </a:lnTo>
                <a:lnTo>
                  <a:pt x="105351" y="487016"/>
                </a:lnTo>
                <a:lnTo>
                  <a:pt x="134302" y="523200"/>
                </a:lnTo>
                <a:lnTo>
                  <a:pt x="168857" y="553161"/>
                </a:lnTo>
                <a:lnTo>
                  <a:pt x="208469" y="575345"/>
                </a:lnTo>
                <a:lnTo>
                  <a:pt x="252592" y="588197"/>
                </a:lnTo>
                <a:lnTo>
                  <a:pt x="300679" y="590163"/>
                </a:lnTo>
                <a:lnTo>
                  <a:pt x="448594" y="590163"/>
                </a:lnTo>
                <a:lnTo>
                  <a:pt x="430677" y="604378"/>
                </a:lnTo>
                <a:lnTo>
                  <a:pt x="389623" y="626425"/>
                </a:lnTo>
                <a:lnTo>
                  <a:pt x="343886" y="640720"/>
                </a:lnTo>
                <a:lnTo>
                  <a:pt x="297833" y="646263"/>
                </a:lnTo>
                <a:close/>
              </a:path>
              <a:path w="572770" h="646429">
                <a:moveTo>
                  <a:pt x="516046" y="323363"/>
                </a:moveTo>
                <a:lnTo>
                  <a:pt x="512251" y="273805"/>
                </a:lnTo>
                <a:lnTo>
                  <a:pt x="494994" y="213950"/>
                </a:lnTo>
                <a:lnTo>
                  <a:pt x="474138" y="172637"/>
                </a:lnTo>
                <a:lnTo>
                  <a:pt x="447140" y="135150"/>
                </a:lnTo>
                <a:lnTo>
                  <a:pt x="414664" y="103078"/>
                </a:lnTo>
                <a:lnTo>
                  <a:pt x="377371" y="78006"/>
                </a:lnTo>
                <a:lnTo>
                  <a:pt x="335925" y="61521"/>
                </a:lnTo>
                <a:lnTo>
                  <a:pt x="290989" y="55210"/>
                </a:lnTo>
                <a:lnTo>
                  <a:pt x="445302" y="55210"/>
                </a:lnTo>
                <a:lnTo>
                  <a:pt x="496780" y="104029"/>
                </a:lnTo>
                <a:lnTo>
                  <a:pt x="523389" y="142584"/>
                </a:lnTo>
                <a:lnTo>
                  <a:pt x="544400" y="184727"/>
                </a:lnTo>
                <a:lnTo>
                  <a:pt x="559706" y="229525"/>
                </a:lnTo>
                <a:lnTo>
                  <a:pt x="569198" y="276048"/>
                </a:lnTo>
                <a:lnTo>
                  <a:pt x="570699" y="295942"/>
                </a:lnTo>
                <a:lnTo>
                  <a:pt x="544748" y="295942"/>
                </a:lnTo>
                <a:lnTo>
                  <a:pt x="525161" y="302804"/>
                </a:lnTo>
                <a:lnTo>
                  <a:pt x="516046" y="323363"/>
                </a:lnTo>
                <a:close/>
              </a:path>
              <a:path w="572770" h="646429">
                <a:moveTo>
                  <a:pt x="544748" y="350775"/>
                </a:moveTo>
                <a:lnTo>
                  <a:pt x="525161" y="343913"/>
                </a:lnTo>
                <a:lnTo>
                  <a:pt x="516046" y="323363"/>
                </a:lnTo>
                <a:lnTo>
                  <a:pt x="525161" y="302804"/>
                </a:lnTo>
                <a:lnTo>
                  <a:pt x="544748" y="295942"/>
                </a:lnTo>
                <a:lnTo>
                  <a:pt x="564169" y="302804"/>
                </a:lnTo>
                <a:lnTo>
                  <a:pt x="572768" y="323363"/>
                </a:lnTo>
                <a:lnTo>
                  <a:pt x="564164" y="343932"/>
                </a:lnTo>
                <a:lnTo>
                  <a:pt x="544748" y="350775"/>
                </a:lnTo>
                <a:close/>
              </a:path>
              <a:path w="572770" h="646429">
                <a:moveTo>
                  <a:pt x="572768" y="323363"/>
                </a:moveTo>
                <a:lnTo>
                  <a:pt x="564164" y="302791"/>
                </a:lnTo>
                <a:lnTo>
                  <a:pt x="544748" y="295942"/>
                </a:lnTo>
                <a:lnTo>
                  <a:pt x="570699" y="295942"/>
                </a:lnTo>
                <a:lnTo>
                  <a:pt x="572768" y="323363"/>
                </a:lnTo>
                <a:close/>
              </a:path>
              <a:path w="572770" h="646429">
                <a:moveTo>
                  <a:pt x="448594" y="590163"/>
                </a:moveTo>
                <a:lnTo>
                  <a:pt x="300679" y="590163"/>
                </a:lnTo>
                <a:lnTo>
                  <a:pt x="348397" y="580734"/>
                </a:lnTo>
                <a:lnTo>
                  <a:pt x="390727" y="561480"/>
                </a:lnTo>
                <a:lnTo>
                  <a:pt x="427393" y="533898"/>
                </a:lnTo>
                <a:lnTo>
                  <a:pt x="458117" y="499481"/>
                </a:lnTo>
                <a:lnTo>
                  <a:pt x="482621" y="459724"/>
                </a:lnTo>
                <a:lnTo>
                  <a:pt x="500629" y="416122"/>
                </a:lnTo>
                <a:lnTo>
                  <a:pt x="511863" y="370170"/>
                </a:lnTo>
                <a:lnTo>
                  <a:pt x="516046" y="323363"/>
                </a:lnTo>
                <a:lnTo>
                  <a:pt x="525161" y="343913"/>
                </a:lnTo>
                <a:lnTo>
                  <a:pt x="544748" y="350775"/>
                </a:lnTo>
                <a:lnTo>
                  <a:pt x="570662" y="350775"/>
                </a:lnTo>
                <a:lnTo>
                  <a:pt x="569219" y="369553"/>
                </a:lnTo>
                <a:lnTo>
                  <a:pt x="559804" y="415521"/>
                </a:lnTo>
                <a:lnTo>
                  <a:pt x="544694" y="460191"/>
                </a:lnTo>
                <a:lnTo>
                  <a:pt x="524058" y="502487"/>
                </a:lnTo>
                <a:lnTo>
                  <a:pt x="498064" y="541334"/>
                </a:lnTo>
                <a:lnTo>
                  <a:pt x="466880" y="575656"/>
                </a:lnTo>
                <a:lnTo>
                  <a:pt x="448594" y="590163"/>
                </a:lnTo>
                <a:close/>
              </a:path>
              <a:path w="572770" h="646429">
                <a:moveTo>
                  <a:pt x="570662" y="350775"/>
                </a:moveTo>
                <a:lnTo>
                  <a:pt x="544748" y="350775"/>
                </a:lnTo>
                <a:lnTo>
                  <a:pt x="564164" y="343932"/>
                </a:lnTo>
                <a:lnTo>
                  <a:pt x="572768" y="323363"/>
                </a:lnTo>
                <a:lnTo>
                  <a:pt x="570662" y="350775"/>
                </a:lnTo>
                <a:close/>
              </a:path>
            </a:pathLst>
          </a:custGeom>
          <a:solidFill>
            <a:srgbClr val="EF7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66061" y="4135690"/>
            <a:ext cx="2752725" cy="2407285"/>
          </a:xfrm>
          <a:custGeom>
            <a:avLst/>
            <a:gdLst/>
            <a:ahLst/>
            <a:cxnLst/>
            <a:rect l="l" t="t" r="r" b="b"/>
            <a:pathLst>
              <a:path w="2752725" h="2407284">
                <a:moveTo>
                  <a:pt x="214426" y="1123429"/>
                </a:moveTo>
                <a:lnTo>
                  <a:pt x="205562" y="1102868"/>
                </a:lnTo>
                <a:lnTo>
                  <a:pt x="186067" y="1096010"/>
                </a:lnTo>
                <a:lnTo>
                  <a:pt x="166573" y="1102868"/>
                </a:lnTo>
                <a:lnTo>
                  <a:pt x="157708" y="1123429"/>
                </a:lnTo>
                <a:lnTo>
                  <a:pt x="157708" y="2379243"/>
                </a:lnTo>
                <a:lnTo>
                  <a:pt x="166573" y="2399804"/>
                </a:lnTo>
                <a:lnTo>
                  <a:pt x="186067" y="2406662"/>
                </a:lnTo>
                <a:lnTo>
                  <a:pt x="205562" y="2399804"/>
                </a:lnTo>
                <a:lnTo>
                  <a:pt x="214426" y="2379243"/>
                </a:lnTo>
                <a:lnTo>
                  <a:pt x="214426" y="1123429"/>
                </a:lnTo>
                <a:close/>
              </a:path>
              <a:path w="2752725" h="2407284">
                <a:moveTo>
                  <a:pt x="506615" y="1705444"/>
                </a:moveTo>
                <a:lnTo>
                  <a:pt x="497751" y="1684883"/>
                </a:lnTo>
                <a:lnTo>
                  <a:pt x="478256" y="1678038"/>
                </a:lnTo>
                <a:lnTo>
                  <a:pt x="458762" y="1684883"/>
                </a:lnTo>
                <a:lnTo>
                  <a:pt x="449897" y="1705444"/>
                </a:lnTo>
                <a:lnTo>
                  <a:pt x="449897" y="2379243"/>
                </a:lnTo>
                <a:lnTo>
                  <a:pt x="458762" y="2399804"/>
                </a:lnTo>
                <a:lnTo>
                  <a:pt x="478256" y="2406662"/>
                </a:lnTo>
                <a:lnTo>
                  <a:pt x="497751" y="2399804"/>
                </a:lnTo>
                <a:lnTo>
                  <a:pt x="506615" y="2379243"/>
                </a:lnTo>
                <a:lnTo>
                  <a:pt x="506615" y="1705444"/>
                </a:lnTo>
                <a:close/>
              </a:path>
              <a:path w="2752725" h="2407284">
                <a:moveTo>
                  <a:pt x="1121295" y="720331"/>
                </a:moveTo>
                <a:lnTo>
                  <a:pt x="1119035" y="709383"/>
                </a:lnTo>
                <a:lnTo>
                  <a:pt x="1112913" y="700366"/>
                </a:lnTo>
                <a:lnTo>
                  <a:pt x="1103884" y="694245"/>
                </a:lnTo>
                <a:lnTo>
                  <a:pt x="1092936" y="691984"/>
                </a:lnTo>
                <a:lnTo>
                  <a:pt x="495909" y="691984"/>
                </a:lnTo>
                <a:lnTo>
                  <a:pt x="445020" y="694067"/>
                </a:lnTo>
                <a:lnTo>
                  <a:pt x="394957" y="700430"/>
                </a:lnTo>
                <a:lnTo>
                  <a:pt x="345948" y="711238"/>
                </a:lnTo>
                <a:lnTo>
                  <a:pt x="298246" y="726668"/>
                </a:lnTo>
                <a:lnTo>
                  <a:pt x="252082" y="746874"/>
                </a:lnTo>
                <a:lnTo>
                  <a:pt x="207695" y="772033"/>
                </a:lnTo>
                <a:lnTo>
                  <a:pt x="165722" y="802297"/>
                </a:lnTo>
                <a:lnTo>
                  <a:pt x="127533" y="837044"/>
                </a:lnTo>
                <a:lnTo>
                  <a:pt x="93573" y="875792"/>
                </a:lnTo>
                <a:lnTo>
                  <a:pt x="64262" y="918083"/>
                </a:lnTo>
                <a:lnTo>
                  <a:pt x="40043" y="963472"/>
                </a:lnTo>
                <a:lnTo>
                  <a:pt x="21374" y="1011478"/>
                </a:lnTo>
                <a:lnTo>
                  <a:pt x="8661" y="1061643"/>
                </a:lnTo>
                <a:lnTo>
                  <a:pt x="2425" y="1108163"/>
                </a:lnTo>
                <a:lnTo>
                  <a:pt x="0" y="1155623"/>
                </a:lnTo>
                <a:lnTo>
                  <a:pt x="12" y="1203617"/>
                </a:lnTo>
                <a:lnTo>
                  <a:pt x="1041" y="1251127"/>
                </a:lnTo>
                <a:lnTo>
                  <a:pt x="1701" y="1298041"/>
                </a:lnTo>
                <a:lnTo>
                  <a:pt x="1701" y="1662277"/>
                </a:lnTo>
                <a:lnTo>
                  <a:pt x="3962" y="1673237"/>
                </a:lnTo>
                <a:lnTo>
                  <a:pt x="10083" y="1682254"/>
                </a:lnTo>
                <a:lnTo>
                  <a:pt x="19100" y="1688376"/>
                </a:lnTo>
                <a:lnTo>
                  <a:pt x="30060" y="1690624"/>
                </a:lnTo>
                <a:lnTo>
                  <a:pt x="95707" y="1690624"/>
                </a:lnTo>
                <a:lnTo>
                  <a:pt x="116293" y="1681772"/>
                </a:lnTo>
                <a:lnTo>
                  <a:pt x="123151" y="1662277"/>
                </a:lnTo>
                <a:lnTo>
                  <a:pt x="116293" y="1642795"/>
                </a:lnTo>
                <a:lnTo>
                  <a:pt x="95707" y="1633931"/>
                </a:lnTo>
                <a:lnTo>
                  <a:pt x="58420" y="1633931"/>
                </a:lnTo>
                <a:lnTo>
                  <a:pt x="58420" y="1298041"/>
                </a:lnTo>
                <a:lnTo>
                  <a:pt x="57721" y="1251254"/>
                </a:lnTo>
                <a:lnTo>
                  <a:pt x="56629" y="1203617"/>
                </a:lnTo>
                <a:lnTo>
                  <a:pt x="56680" y="1155623"/>
                </a:lnTo>
                <a:lnTo>
                  <a:pt x="59359" y="1108417"/>
                </a:lnTo>
                <a:lnTo>
                  <a:pt x="66217" y="1062151"/>
                </a:lnTo>
                <a:lnTo>
                  <a:pt x="78892" y="1016914"/>
                </a:lnTo>
                <a:lnTo>
                  <a:pt x="97218" y="974369"/>
                </a:lnTo>
                <a:lnTo>
                  <a:pt x="120662" y="934745"/>
                </a:lnTo>
                <a:lnTo>
                  <a:pt x="148717" y="898258"/>
                </a:lnTo>
                <a:lnTo>
                  <a:pt x="180848" y="865136"/>
                </a:lnTo>
                <a:lnTo>
                  <a:pt x="216522" y="835571"/>
                </a:lnTo>
                <a:lnTo>
                  <a:pt x="255219" y="809802"/>
                </a:lnTo>
                <a:lnTo>
                  <a:pt x="296405" y="788022"/>
                </a:lnTo>
                <a:lnTo>
                  <a:pt x="349732" y="768146"/>
                </a:lnTo>
                <a:lnTo>
                  <a:pt x="404558" y="756145"/>
                </a:lnTo>
                <a:lnTo>
                  <a:pt x="460502" y="750252"/>
                </a:lnTo>
                <a:lnTo>
                  <a:pt x="517156" y="748677"/>
                </a:lnTo>
                <a:lnTo>
                  <a:pt x="1064577" y="748677"/>
                </a:lnTo>
                <a:lnTo>
                  <a:pt x="1064577" y="916622"/>
                </a:lnTo>
                <a:lnTo>
                  <a:pt x="742594" y="916622"/>
                </a:lnTo>
                <a:lnTo>
                  <a:pt x="731647" y="918883"/>
                </a:lnTo>
                <a:lnTo>
                  <a:pt x="722617" y="925004"/>
                </a:lnTo>
                <a:lnTo>
                  <a:pt x="716483" y="934021"/>
                </a:lnTo>
                <a:lnTo>
                  <a:pt x="714222" y="944968"/>
                </a:lnTo>
                <a:lnTo>
                  <a:pt x="714222" y="2379243"/>
                </a:lnTo>
                <a:lnTo>
                  <a:pt x="723087" y="2399804"/>
                </a:lnTo>
                <a:lnTo>
                  <a:pt x="742594" y="2406662"/>
                </a:lnTo>
                <a:lnTo>
                  <a:pt x="762088" y="2399804"/>
                </a:lnTo>
                <a:lnTo>
                  <a:pt x="770953" y="2379243"/>
                </a:lnTo>
                <a:lnTo>
                  <a:pt x="770953" y="973315"/>
                </a:lnTo>
                <a:lnTo>
                  <a:pt x="1064577" y="973315"/>
                </a:lnTo>
                <a:lnTo>
                  <a:pt x="1064577" y="2379243"/>
                </a:lnTo>
                <a:lnTo>
                  <a:pt x="1073442" y="2399804"/>
                </a:lnTo>
                <a:lnTo>
                  <a:pt x="1092936" y="2406662"/>
                </a:lnTo>
                <a:lnTo>
                  <a:pt x="1112431" y="2399804"/>
                </a:lnTo>
                <a:lnTo>
                  <a:pt x="1121295" y="2379243"/>
                </a:lnTo>
                <a:lnTo>
                  <a:pt x="1121295" y="748677"/>
                </a:lnTo>
                <a:lnTo>
                  <a:pt x="1121295" y="720331"/>
                </a:lnTo>
                <a:close/>
              </a:path>
              <a:path w="2752725" h="2407284">
                <a:moveTo>
                  <a:pt x="1399540" y="1549781"/>
                </a:moveTo>
                <a:lnTo>
                  <a:pt x="1390688" y="1529219"/>
                </a:lnTo>
                <a:lnTo>
                  <a:pt x="1371180" y="1522361"/>
                </a:lnTo>
                <a:lnTo>
                  <a:pt x="1351686" y="1529219"/>
                </a:lnTo>
                <a:lnTo>
                  <a:pt x="1342821" y="1549781"/>
                </a:lnTo>
                <a:lnTo>
                  <a:pt x="1342821" y="2379243"/>
                </a:lnTo>
                <a:lnTo>
                  <a:pt x="1351686" y="2399804"/>
                </a:lnTo>
                <a:lnTo>
                  <a:pt x="1371180" y="2406662"/>
                </a:lnTo>
                <a:lnTo>
                  <a:pt x="1390688" y="2399804"/>
                </a:lnTo>
                <a:lnTo>
                  <a:pt x="1399540" y="2379243"/>
                </a:lnTo>
                <a:lnTo>
                  <a:pt x="1399540" y="1549781"/>
                </a:lnTo>
                <a:close/>
              </a:path>
              <a:path w="2752725" h="2407284">
                <a:moveTo>
                  <a:pt x="2322411" y="1705444"/>
                </a:moveTo>
                <a:lnTo>
                  <a:pt x="2313546" y="1684883"/>
                </a:lnTo>
                <a:lnTo>
                  <a:pt x="2294051" y="1678038"/>
                </a:lnTo>
                <a:lnTo>
                  <a:pt x="2274544" y="1684883"/>
                </a:lnTo>
                <a:lnTo>
                  <a:pt x="2265692" y="1705444"/>
                </a:lnTo>
                <a:lnTo>
                  <a:pt x="2265692" y="2379243"/>
                </a:lnTo>
                <a:lnTo>
                  <a:pt x="2274544" y="2399804"/>
                </a:lnTo>
                <a:lnTo>
                  <a:pt x="2294051" y="2406662"/>
                </a:lnTo>
                <a:lnTo>
                  <a:pt x="2313546" y="2399804"/>
                </a:lnTo>
                <a:lnTo>
                  <a:pt x="2322411" y="2379243"/>
                </a:lnTo>
                <a:lnTo>
                  <a:pt x="2322411" y="1705444"/>
                </a:lnTo>
                <a:close/>
              </a:path>
              <a:path w="2752725" h="2407284">
                <a:moveTo>
                  <a:pt x="2554808" y="346125"/>
                </a:moveTo>
                <a:lnTo>
                  <a:pt x="2554071" y="296672"/>
                </a:lnTo>
                <a:lnTo>
                  <a:pt x="2546921" y="247738"/>
                </a:lnTo>
                <a:lnTo>
                  <a:pt x="2533510" y="200304"/>
                </a:lnTo>
                <a:lnTo>
                  <a:pt x="2514041" y="155346"/>
                </a:lnTo>
                <a:lnTo>
                  <a:pt x="2498572" y="130454"/>
                </a:lnTo>
                <a:lnTo>
                  <a:pt x="2498572" y="337870"/>
                </a:lnTo>
                <a:lnTo>
                  <a:pt x="2492375" y="385343"/>
                </a:lnTo>
                <a:lnTo>
                  <a:pt x="2478875" y="431101"/>
                </a:lnTo>
                <a:lnTo>
                  <a:pt x="2458351" y="473773"/>
                </a:lnTo>
                <a:lnTo>
                  <a:pt x="2431084" y="511975"/>
                </a:lnTo>
                <a:lnTo>
                  <a:pt x="2397366" y="544334"/>
                </a:lnTo>
                <a:lnTo>
                  <a:pt x="2357437" y="569493"/>
                </a:lnTo>
                <a:lnTo>
                  <a:pt x="2311603" y="586041"/>
                </a:lnTo>
                <a:lnTo>
                  <a:pt x="2263838" y="591502"/>
                </a:lnTo>
                <a:lnTo>
                  <a:pt x="2218893" y="585190"/>
                </a:lnTo>
                <a:lnTo>
                  <a:pt x="2177440" y="568718"/>
                </a:lnTo>
                <a:lnTo>
                  <a:pt x="2140153" y="543648"/>
                </a:lnTo>
                <a:lnTo>
                  <a:pt x="2107679" y="511568"/>
                </a:lnTo>
                <a:lnTo>
                  <a:pt x="2080679" y="474091"/>
                </a:lnTo>
                <a:lnTo>
                  <a:pt x="2059825" y="432777"/>
                </a:lnTo>
                <a:lnTo>
                  <a:pt x="2045779" y="389216"/>
                </a:lnTo>
                <a:lnTo>
                  <a:pt x="2040039" y="350786"/>
                </a:lnTo>
                <a:lnTo>
                  <a:pt x="2038756" y="323367"/>
                </a:lnTo>
                <a:lnTo>
                  <a:pt x="2041207" y="295948"/>
                </a:lnTo>
                <a:lnTo>
                  <a:pt x="2054186" y="230593"/>
                </a:lnTo>
                <a:lnTo>
                  <a:pt x="2072195" y="186994"/>
                </a:lnTo>
                <a:lnTo>
                  <a:pt x="2096706" y="147231"/>
                </a:lnTo>
                <a:lnTo>
                  <a:pt x="2127427" y="112814"/>
                </a:lnTo>
                <a:lnTo>
                  <a:pt x="2164092" y="85229"/>
                </a:lnTo>
                <a:lnTo>
                  <a:pt x="2206421" y="65976"/>
                </a:lnTo>
                <a:lnTo>
                  <a:pt x="2254148" y="56540"/>
                </a:lnTo>
                <a:lnTo>
                  <a:pt x="2302218" y="58508"/>
                </a:lnTo>
                <a:lnTo>
                  <a:pt x="2346337" y="71361"/>
                </a:lnTo>
                <a:lnTo>
                  <a:pt x="2385949" y="93548"/>
                </a:lnTo>
                <a:lnTo>
                  <a:pt x="2420505" y="123520"/>
                </a:lnTo>
                <a:lnTo>
                  <a:pt x="2449449" y="159702"/>
                </a:lnTo>
                <a:lnTo>
                  <a:pt x="2472245" y="200558"/>
                </a:lnTo>
                <a:lnTo>
                  <a:pt x="2488349" y="244525"/>
                </a:lnTo>
                <a:lnTo>
                  <a:pt x="2497201" y="290055"/>
                </a:lnTo>
                <a:lnTo>
                  <a:pt x="2498572" y="337870"/>
                </a:lnTo>
                <a:lnTo>
                  <a:pt x="2498572" y="130454"/>
                </a:lnTo>
                <a:lnTo>
                  <a:pt x="2489593" y="116001"/>
                </a:lnTo>
                <a:lnTo>
                  <a:pt x="2459799" y="81546"/>
                </a:lnTo>
                <a:lnTo>
                  <a:pt x="2430183" y="56540"/>
                </a:lnTo>
                <a:lnTo>
                  <a:pt x="2425408" y="52501"/>
                </a:lnTo>
                <a:lnTo>
                  <a:pt x="2387181" y="29362"/>
                </a:lnTo>
                <a:lnTo>
                  <a:pt x="2345855" y="12636"/>
                </a:lnTo>
                <a:lnTo>
                  <a:pt x="2302205" y="2832"/>
                </a:lnTo>
                <a:lnTo>
                  <a:pt x="2256980" y="457"/>
                </a:lnTo>
                <a:lnTo>
                  <a:pt x="2210917" y="6007"/>
                </a:lnTo>
                <a:lnTo>
                  <a:pt x="2165185" y="20307"/>
                </a:lnTo>
                <a:lnTo>
                  <a:pt x="2124138" y="42341"/>
                </a:lnTo>
                <a:lnTo>
                  <a:pt x="2087930" y="71069"/>
                </a:lnTo>
                <a:lnTo>
                  <a:pt x="2056752" y="105397"/>
                </a:lnTo>
                <a:lnTo>
                  <a:pt x="2030755" y="144233"/>
                </a:lnTo>
                <a:lnTo>
                  <a:pt x="2010117" y="186537"/>
                </a:lnTo>
                <a:lnTo>
                  <a:pt x="1995004" y="231203"/>
                </a:lnTo>
                <a:lnTo>
                  <a:pt x="1985581" y="277177"/>
                </a:lnTo>
                <a:lnTo>
                  <a:pt x="1982038" y="323367"/>
                </a:lnTo>
                <a:lnTo>
                  <a:pt x="1985606" y="370674"/>
                </a:lnTo>
                <a:lnTo>
                  <a:pt x="1995106" y="417195"/>
                </a:lnTo>
                <a:lnTo>
                  <a:pt x="2010422" y="462000"/>
                </a:lnTo>
                <a:lnTo>
                  <a:pt x="2025980" y="493217"/>
                </a:lnTo>
                <a:lnTo>
                  <a:pt x="726757" y="493217"/>
                </a:lnTo>
                <a:lnTo>
                  <a:pt x="757986" y="415518"/>
                </a:lnTo>
                <a:lnTo>
                  <a:pt x="767397" y="369557"/>
                </a:lnTo>
                <a:lnTo>
                  <a:pt x="770953" y="323367"/>
                </a:lnTo>
                <a:lnTo>
                  <a:pt x="762342" y="343928"/>
                </a:lnTo>
                <a:lnTo>
                  <a:pt x="742924" y="350786"/>
                </a:lnTo>
                <a:lnTo>
                  <a:pt x="762330" y="343928"/>
                </a:lnTo>
                <a:lnTo>
                  <a:pt x="770953" y="323367"/>
                </a:lnTo>
                <a:lnTo>
                  <a:pt x="768883" y="295948"/>
                </a:lnTo>
                <a:lnTo>
                  <a:pt x="767384" y="276047"/>
                </a:lnTo>
                <a:lnTo>
                  <a:pt x="762330" y="251294"/>
                </a:lnTo>
                <a:lnTo>
                  <a:pt x="762330" y="302793"/>
                </a:lnTo>
                <a:lnTo>
                  <a:pt x="742924" y="295948"/>
                </a:lnTo>
                <a:lnTo>
                  <a:pt x="762330" y="302793"/>
                </a:lnTo>
                <a:lnTo>
                  <a:pt x="762330" y="251294"/>
                </a:lnTo>
                <a:lnTo>
                  <a:pt x="757885" y="229527"/>
                </a:lnTo>
                <a:lnTo>
                  <a:pt x="742581" y="184721"/>
                </a:lnTo>
                <a:lnTo>
                  <a:pt x="721563" y="142582"/>
                </a:lnTo>
                <a:lnTo>
                  <a:pt x="714222" y="131953"/>
                </a:lnTo>
                <a:lnTo>
                  <a:pt x="714222" y="323367"/>
                </a:lnTo>
                <a:lnTo>
                  <a:pt x="710044" y="370179"/>
                </a:lnTo>
                <a:lnTo>
                  <a:pt x="698804" y="416128"/>
                </a:lnTo>
                <a:lnTo>
                  <a:pt x="680796" y="459740"/>
                </a:lnTo>
                <a:lnTo>
                  <a:pt x="656297" y="499491"/>
                </a:lnTo>
                <a:lnTo>
                  <a:pt x="625576" y="533908"/>
                </a:lnTo>
                <a:lnTo>
                  <a:pt x="588911" y="561492"/>
                </a:lnTo>
                <a:lnTo>
                  <a:pt x="546582" y="580745"/>
                </a:lnTo>
                <a:lnTo>
                  <a:pt x="498856" y="590181"/>
                </a:lnTo>
                <a:lnTo>
                  <a:pt x="450773" y="588213"/>
                </a:lnTo>
                <a:lnTo>
                  <a:pt x="406654" y="575348"/>
                </a:lnTo>
                <a:lnTo>
                  <a:pt x="367042" y="553161"/>
                </a:lnTo>
                <a:lnTo>
                  <a:pt x="332486" y="523201"/>
                </a:lnTo>
                <a:lnTo>
                  <a:pt x="303530" y="487019"/>
                </a:lnTo>
                <a:lnTo>
                  <a:pt x="280733" y="446163"/>
                </a:lnTo>
                <a:lnTo>
                  <a:pt x="264629" y="402196"/>
                </a:lnTo>
                <a:lnTo>
                  <a:pt x="255778" y="356666"/>
                </a:lnTo>
                <a:lnTo>
                  <a:pt x="254406" y="308864"/>
                </a:lnTo>
                <a:lnTo>
                  <a:pt x="260616" y="261391"/>
                </a:lnTo>
                <a:lnTo>
                  <a:pt x="274116" y="215633"/>
                </a:lnTo>
                <a:lnTo>
                  <a:pt x="294640" y="172961"/>
                </a:lnTo>
                <a:lnTo>
                  <a:pt x="321906" y="134747"/>
                </a:lnTo>
                <a:lnTo>
                  <a:pt x="355638" y="102387"/>
                </a:lnTo>
                <a:lnTo>
                  <a:pt x="395566" y="77241"/>
                </a:lnTo>
                <a:lnTo>
                  <a:pt x="441401" y="60680"/>
                </a:lnTo>
                <a:lnTo>
                  <a:pt x="489165" y="55219"/>
                </a:lnTo>
                <a:lnTo>
                  <a:pt x="534111" y="61531"/>
                </a:lnTo>
                <a:lnTo>
                  <a:pt x="575551" y="78016"/>
                </a:lnTo>
                <a:lnTo>
                  <a:pt x="612838" y="103085"/>
                </a:lnTo>
                <a:lnTo>
                  <a:pt x="645325" y="135153"/>
                </a:lnTo>
                <a:lnTo>
                  <a:pt x="672312" y="172631"/>
                </a:lnTo>
                <a:lnTo>
                  <a:pt x="693178" y="213944"/>
                </a:lnTo>
                <a:lnTo>
                  <a:pt x="707224" y="257505"/>
                </a:lnTo>
                <a:lnTo>
                  <a:pt x="713740" y="306768"/>
                </a:lnTo>
                <a:lnTo>
                  <a:pt x="714222" y="323367"/>
                </a:lnTo>
                <a:lnTo>
                  <a:pt x="714222" y="131953"/>
                </a:lnTo>
                <a:lnTo>
                  <a:pt x="694956" y="104025"/>
                </a:lnTo>
                <a:lnTo>
                  <a:pt x="662863" y="69989"/>
                </a:lnTo>
                <a:lnTo>
                  <a:pt x="643496" y="55219"/>
                </a:lnTo>
                <a:lnTo>
                  <a:pt x="625386" y="41402"/>
                </a:lnTo>
                <a:lnTo>
                  <a:pt x="582637" y="19202"/>
                </a:lnTo>
                <a:lnTo>
                  <a:pt x="537870" y="5308"/>
                </a:lnTo>
                <a:lnTo>
                  <a:pt x="493166" y="0"/>
                </a:lnTo>
                <a:lnTo>
                  <a:pt x="449173" y="2730"/>
                </a:lnTo>
                <a:lnTo>
                  <a:pt x="406565" y="12928"/>
                </a:lnTo>
                <a:lnTo>
                  <a:pt x="365988" y="30035"/>
                </a:lnTo>
                <a:lnTo>
                  <a:pt x="328104" y="53505"/>
                </a:lnTo>
                <a:lnTo>
                  <a:pt x="293585" y="82765"/>
                </a:lnTo>
                <a:lnTo>
                  <a:pt x="263067" y="117259"/>
                </a:lnTo>
                <a:lnTo>
                  <a:pt x="236321" y="158953"/>
                </a:lnTo>
                <a:lnTo>
                  <a:pt x="216700" y="204063"/>
                </a:lnTo>
                <a:lnTo>
                  <a:pt x="204050" y="251599"/>
                </a:lnTo>
                <a:lnTo>
                  <a:pt x="198183" y="300596"/>
                </a:lnTo>
                <a:lnTo>
                  <a:pt x="198907" y="350050"/>
                </a:lnTo>
                <a:lnTo>
                  <a:pt x="206070" y="398983"/>
                </a:lnTo>
                <a:lnTo>
                  <a:pt x="219468" y="446417"/>
                </a:lnTo>
                <a:lnTo>
                  <a:pt x="238937" y="491375"/>
                </a:lnTo>
                <a:lnTo>
                  <a:pt x="263398" y="530720"/>
                </a:lnTo>
                <a:lnTo>
                  <a:pt x="293192" y="565175"/>
                </a:lnTo>
                <a:lnTo>
                  <a:pt x="327596" y="594220"/>
                </a:lnTo>
                <a:lnTo>
                  <a:pt x="365823" y="617359"/>
                </a:lnTo>
                <a:lnTo>
                  <a:pt x="407136" y="634085"/>
                </a:lnTo>
                <a:lnTo>
                  <a:pt x="450786" y="643890"/>
                </a:lnTo>
                <a:lnTo>
                  <a:pt x="496011" y="646264"/>
                </a:lnTo>
                <a:lnTo>
                  <a:pt x="542061" y="640715"/>
                </a:lnTo>
                <a:lnTo>
                  <a:pt x="587806" y="626427"/>
                </a:lnTo>
                <a:lnTo>
                  <a:pt x="628853" y="604380"/>
                </a:lnTo>
                <a:lnTo>
                  <a:pt x="646747" y="590181"/>
                </a:lnTo>
                <a:lnTo>
                  <a:pt x="665060" y="575652"/>
                </a:lnTo>
                <a:lnTo>
                  <a:pt x="688441" y="549910"/>
                </a:lnTo>
                <a:lnTo>
                  <a:pt x="2064842" y="549910"/>
                </a:lnTo>
                <a:lnTo>
                  <a:pt x="2090140" y="576732"/>
                </a:lnTo>
                <a:lnTo>
                  <a:pt x="2127618" y="605320"/>
                </a:lnTo>
                <a:lnTo>
                  <a:pt x="2170366" y="627519"/>
                </a:lnTo>
                <a:lnTo>
                  <a:pt x="2215134" y="641413"/>
                </a:lnTo>
                <a:lnTo>
                  <a:pt x="2259825" y="646722"/>
                </a:lnTo>
                <a:lnTo>
                  <a:pt x="2303818" y="643991"/>
                </a:lnTo>
                <a:lnTo>
                  <a:pt x="2346426" y="633806"/>
                </a:lnTo>
                <a:lnTo>
                  <a:pt x="2387003" y="616686"/>
                </a:lnTo>
                <a:lnTo>
                  <a:pt x="2424887" y="593217"/>
                </a:lnTo>
                <a:lnTo>
                  <a:pt x="2459405" y="563956"/>
                </a:lnTo>
                <a:lnTo>
                  <a:pt x="2489924" y="529463"/>
                </a:lnTo>
                <a:lnTo>
                  <a:pt x="2516670" y="487768"/>
                </a:lnTo>
                <a:lnTo>
                  <a:pt x="2536279" y="442658"/>
                </a:lnTo>
                <a:lnTo>
                  <a:pt x="2548928" y="395122"/>
                </a:lnTo>
                <a:lnTo>
                  <a:pt x="2554808" y="346125"/>
                </a:lnTo>
                <a:close/>
              </a:path>
              <a:path w="2752725" h="2407284">
                <a:moveTo>
                  <a:pt x="2595270" y="1123429"/>
                </a:moveTo>
                <a:lnTo>
                  <a:pt x="2586405" y="1102868"/>
                </a:lnTo>
                <a:lnTo>
                  <a:pt x="2566911" y="1096010"/>
                </a:lnTo>
                <a:lnTo>
                  <a:pt x="2547416" y="1102868"/>
                </a:lnTo>
                <a:lnTo>
                  <a:pt x="2538552" y="1123429"/>
                </a:lnTo>
                <a:lnTo>
                  <a:pt x="2538552" y="2379243"/>
                </a:lnTo>
                <a:lnTo>
                  <a:pt x="2547416" y="2399804"/>
                </a:lnTo>
                <a:lnTo>
                  <a:pt x="2566911" y="2406662"/>
                </a:lnTo>
                <a:lnTo>
                  <a:pt x="2586405" y="2399804"/>
                </a:lnTo>
                <a:lnTo>
                  <a:pt x="2595270" y="2379243"/>
                </a:lnTo>
                <a:lnTo>
                  <a:pt x="2595270" y="1123429"/>
                </a:lnTo>
                <a:close/>
              </a:path>
              <a:path w="2752725" h="2407284">
                <a:moveTo>
                  <a:pt x="2752585" y="1203388"/>
                </a:moveTo>
                <a:lnTo>
                  <a:pt x="2752382" y="1155763"/>
                </a:lnTo>
                <a:lnTo>
                  <a:pt x="2750045" y="1108405"/>
                </a:lnTo>
                <a:lnTo>
                  <a:pt x="2744343" y="1061643"/>
                </a:lnTo>
                <a:lnTo>
                  <a:pt x="2731909" y="1010208"/>
                </a:lnTo>
                <a:lnTo>
                  <a:pt x="2712682" y="961288"/>
                </a:lnTo>
                <a:lnTo>
                  <a:pt x="2687358" y="915289"/>
                </a:lnTo>
                <a:lnTo>
                  <a:pt x="2656636" y="872566"/>
                </a:lnTo>
                <a:lnTo>
                  <a:pt x="2621191" y="833513"/>
                </a:lnTo>
                <a:lnTo>
                  <a:pt x="2581732" y="798525"/>
                </a:lnTo>
                <a:lnTo>
                  <a:pt x="2538933" y="767969"/>
                </a:lnTo>
                <a:lnTo>
                  <a:pt x="2493835" y="742988"/>
                </a:lnTo>
                <a:lnTo>
                  <a:pt x="2447226" y="723950"/>
                </a:lnTo>
                <a:lnTo>
                  <a:pt x="2399334" y="710082"/>
                </a:lnTo>
                <a:lnTo>
                  <a:pt x="2350401" y="700595"/>
                </a:lnTo>
                <a:lnTo>
                  <a:pt x="2300655" y="694702"/>
                </a:lnTo>
                <a:lnTo>
                  <a:pt x="2250338" y="691642"/>
                </a:lnTo>
                <a:lnTo>
                  <a:pt x="2199690" y="690626"/>
                </a:lnTo>
                <a:lnTo>
                  <a:pt x="1660067" y="691984"/>
                </a:lnTo>
                <a:lnTo>
                  <a:pt x="1649107" y="694245"/>
                </a:lnTo>
                <a:lnTo>
                  <a:pt x="1640090" y="700366"/>
                </a:lnTo>
                <a:lnTo>
                  <a:pt x="1633969" y="709383"/>
                </a:lnTo>
                <a:lnTo>
                  <a:pt x="1631708" y="720331"/>
                </a:lnTo>
                <a:lnTo>
                  <a:pt x="1631708" y="2379243"/>
                </a:lnTo>
                <a:lnTo>
                  <a:pt x="1640573" y="2399804"/>
                </a:lnTo>
                <a:lnTo>
                  <a:pt x="1660067" y="2406662"/>
                </a:lnTo>
                <a:lnTo>
                  <a:pt x="1679562" y="2399804"/>
                </a:lnTo>
                <a:lnTo>
                  <a:pt x="1688426" y="2379243"/>
                </a:lnTo>
                <a:lnTo>
                  <a:pt x="1688426" y="973315"/>
                </a:lnTo>
                <a:lnTo>
                  <a:pt x="1982038" y="973315"/>
                </a:lnTo>
                <a:lnTo>
                  <a:pt x="1982038" y="2379243"/>
                </a:lnTo>
                <a:lnTo>
                  <a:pt x="1990890" y="2399804"/>
                </a:lnTo>
                <a:lnTo>
                  <a:pt x="2010397" y="2406662"/>
                </a:lnTo>
                <a:lnTo>
                  <a:pt x="2029891" y="2399804"/>
                </a:lnTo>
                <a:lnTo>
                  <a:pt x="2038756" y="2379243"/>
                </a:lnTo>
                <a:lnTo>
                  <a:pt x="2038756" y="973315"/>
                </a:lnTo>
                <a:lnTo>
                  <a:pt x="2038756" y="944968"/>
                </a:lnTo>
                <a:lnTo>
                  <a:pt x="2036495" y="934021"/>
                </a:lnTo>
                <a:lnTo>
                  <a:pt x="2030374" y="925004"/>
                </a:lnTo>
                <a:lnTo>
                  <a:pt x="2021344" y="918883"/>
                </a:lnTo>
                <a:lnTo>
                  <a:pt x="2010397" y="916622"/>
                </a:lnTo>
                <a:lnTo>
                  <a:pt x="1688426" y="916622"/>
                </a:lnTo>
                <a:lnTo>
                  <a:pt x="1688426" y="748677"/>
                </a:lnTo>
                <a:lnTo>
                  <a:pt x="2257069" y="748677"/>
                </a:lnTo>
                <a:lnTo>
                  <a:pt x="2308225" y="751027"/>
                </a:lnTo>
                <a:lnTo>
                  <a:pt x="2358110" y="758190"/>
                </a:lnTo>
                <a:lnTo>
                  <a:pt x="2406573" y="770331"/>
                </a:lnTo>
                <a:lnTo>
                  <a:pt x="2453386" y="787603"/>
                </a:lnTo>
                <a:lnTo>
                  <a:pt x="2498369" y="810171"/>
                </a:lnTo>
                <a:lnTo>
                  <a:pt x="2541346" y="838212"/>
                </a:lnTo>
                <a:lnTo>
                  <a:pt x="2578671" y="869670"/>
                </a:lnTo>
                <a:lnTo>
                  <a:pt x="2611424" y="905548"/>
                </a:lnTo>
                <a:lnTo>
                  <a:pt x="2639263" y="945222"/>
                </a:lnTo>
                <a:lnTo>
                  <a:pt x="2661831" y="988060"/>
                </a:lnTo>
                <a:lnTo>
                  <a:pt x="2678798" y="1033399"/>
                </a:lnTo>
                <a:lnTo>
                  <a:pt x="2689796" y="1080617"/>
                </a:lnTo>
                <a:lnTo>
                  <a:pt x="2694495" y="1129080"/>
                </a:lnTo>
                <a:lnTo>
                  <a:pt x="2695333" y="1179258"/>
                </a:lnTo>
                <a:lnTo>
                  <a:pt x="2695283" y="1229487"/>
                </a:lnTo>
                <a:lnTo>
                  <a:pt x="2694851" y="1279728"/>
                </a:lnTo>
                <a:lnTo>
                  <a:pt x="2694584" y="1329905"/>
                </a:lnTo>
                <a:lnTo>
                  <a:pt x="2694584" y="1633931"/>
                </a:lnTo>
                <a:lnTo>
                  <a:pt x="2657297" y="1633931"/>
                </a:lnTo>
                <a:lnTo>
                  <a:pt x="2636710" y="1642795"/>
                </a:lnTo>
                <a:lnTo>
                  <a:pt x="2629852" y="1662277"/>
                </a:lnTo>
                <a:lnTo>
                  <a:pt x="2636710" y="1681772"/>
                </a:lnTo>
                <a:lnTo>
                  <a:pt x="2657297" y="1690624"/>
                </a:lnTo>
                <a:lnTo>
                  <a:pt x="2722943" y="1690624"/>
                </a:lnTo>
                <a:lnTo>
                  <a:pt x="2733891" y="1688376"/>
                </a:lnTo>
                <a:lnTo>
                  <a:pt x="2742920" y="1682254"/>
                </a:lnTo>
                <a:lnTo>
                  <a:pt x="2749042" y="1673237"/>
                </a:lnTo>
                <a:lnTo>
                  <a:pt x="2751302" y="1662277"/>
                </a:lnTo>
                <a:lnTo>
                  <a:pt x="2751302" y="1633931"/>
                </a:lnTo>
                <a:lnTo>
                  <a:pt x="2751302" y="1298041"/>
                </a:lnTo>
                <a:lnTo>
                  <a:pt x="2751823" y="1250924"/>
                </a:lnTo>
                <a:lnTo>
                  <a:pt x="2752585" y="1203388"/>
                </a:lnTo>
                <a:close/>
              </a:path>
            </a:pathLst>
          </a:custGeom>
          <a:solidFill>
            <a:srgbClr val="EF7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4242" y="492575"/>
            <a:ext cx="17059516" cy="934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1650" marR="5080" indent="-5370195">
              <a:lnSpc>
                <a:spcPct val="115900"/>
              </a:lnSpc>
              <a:spcBef>
                <a:spcPts val="100"/>
              </a:spcBef>
            </a:pPr>
            <a:r>
              <a:rPr b="1" spc="1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Ahora,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discutirán</a:t>
            </a:r>
            <a:r>
              <a:rPr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grupos</a:t>
            </a:r>
            <a:r>
              <a:rPr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por</a:t>
            </a:r>
            <a:r>
              <a:rPr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unos </a:t>
            </a:r>
            <a:r>
              <a:rPr b="1" spc="-19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0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minutos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92420" y="2930947"/>
            <a:ext cx="1695450" cy="532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00" b="1" spc="12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Grupo</a:t>
            </a:r>
            <a:r>
              <a:rPr sz="3300" b="1" spc="-235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-70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1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69174" y="6876581"/>
            <a:ext cx="3247390" cy="2330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5500"/>
              </a:lnSpc>
              <a:spcBef>
                <a:spcPts val="95"/>
              </a:spcBef>
            </a:pPr>
            <a:r>
              <a:rPr sz="3300" b="1" spc="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Quienes </a:t>
            </a:r>
            <a:r>
              <a:rPr sz="3300" b="1" spc="1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3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cumplen</a:t>
            </a:r>
            <a:r>
              <a:rPr sz="3300" b="1" spc="-2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años </a:t>
            </a:r>
            <a:r>
              <a:rPr sz="3300" b="1" spc="-1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entre </a:t>
            </a:r>
            <a:r>
              <a:rPr sz="3300" b="1" spc="260" dirty="0">
                <a:solidFill>
                  <a:srgbClr val="E7AA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mayo </a:t>
            </a:r>
            <a:r>
              <a:rPr sz="3300" b="1" spc="175" dirty="0">
                <a:solidFill>
                  <a:srgbClr val="E7AA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y </a:t>
            </a:r>
            <a:r>
              <a:rPr sz="3300" b="1" spc="-1150" dirty="0">
                <a:solidFill>
                  <a:srgbClr val="E7AA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80" dirty="0">
                <a:solidFill>
                  <a:srgbClr val="E7AA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agosto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611648" y="3930396"/>
            <a:ext cx="572770" cy="646430"/>
          </a:xfrm>
          <a:custGeom>
            <a:avLst/>
            <a:gdLst/>
            <a:ahLst/>
            <a:cxnLst/>
            <a:rect l="l" t="t" r="r" b="b"/>
            <a:pathLst>
              <a:path w="572770" h="646429">
                <a:moveTo>
                  <a:pt x="297833" y="646263"/>
                </a:moveTo>
                <a:lnTo>
                  <a:pt x="252607" y="643880"/>
                </a:lnTo>
                <a:lnTo>
                  <a:pt x="208959" y="634074"/>
                </a:lnTo>
                <a:lnTo>
                  <a:pt x="167643" y="617352"/>
                </a:lnTo>
                <a:lnTo>
                  <a:pt x="129411" y="594216"/>
                </a:lnTo>
                <a:lnTo>
                  <a:pt x="95017" y="565172"/>
                </a:lnTo>
                <a:lnTo>
                  <a:pt x="65214" y="530723"/>
                </a:lnTo>
                <a:lnTo>
                  <a:pt x="40755" y="491376"/>
                </a:lnTo>
                <a:lnTo>
                  <a:pt x="21287" y="446423"/>
                </a:lnTo>
                <a:lnTo>
                  <a:pt x="7886" y="398986"/>
                </a:lnTo>
                <a:lnTo>
                  <a:pt x="731" y="350047"/>
                </a:lnTo>
                <a:lnTo>
                  <a:pt x="0" y="300590"/>
                </a:lnTo>
                <a:lnTo>
                  <a:pt x="5871" y="251599"/>
                </a:lnTo>
                <a:lnTo>
                  <a:pt x="18523" y="204058"/>
                </a:lnTo>
                <a:lnTo>
                  <a:pt x="38135" y="158951"/>
                </a:lnTo>
                <a:lnTo>
                  <a:pt x="64884" y="117261"/>
                </a:lnTo>
                <a:lnTo>
                  <a:pt x="95401" y="82758"/>
                </a:lnTo>
                <a:lnTo>
                  <a:pt x="129929" y="53494"/>
                </a:lnTo>
                <a:lnTo>
                  <a:pt x="167809" y="30028"/>
                </a:lnTo>
                <a:lnTo>
                  <a:pt x="208384" y="12918"/>
                </a:lnTo>
                <a:lnTo>
                  <a:pt x="250995" y="2722"/>
                </a:lnTo>
                <a:lnTo>
                  <a:pt x="294982" y="0"/>
                </a:lnTo>
                <a:lnTo>
                  <a:pt x="339689" y="5307"/>
                </a:lnTo>
                <a:lnTo>
                  <a:pt x="384455" y="19204"/>
                </a:lnTo>
                <a:lnTo>
                  <a:pt x="427205" y="41407"/>
                </a:lnTo>
                <a:lnTo>
                  <a:pt x="445302" y="55210"/>
                </a:lnTo>
                <a:lnTo>
                  <a:pt x="290989" y="55210"/>
                </a:lnTo>
                <a:lnTo>
                  <a:pt x="243226" y="60659"/>
                </a:lnTo>
                <a:lnTo>
                  <a:pt x="197385" y="77222"/>
                </a:lnTo>
                <a:lnTo>
                  <a:pt x="157460" y="102377"/>
                </a:lnTo>
                <a:lnTo>
                  <a:pt x="123726" y="134746"/>
                </a:lnTo>
                <a:lnTo>
                  <a:pt x="96460" y="172956"/>
                </a:lnTo>
                <a:lnTo>
                  <a:pt x="75938" y="215628"/>
                </a:lnTo>
                <a:lnTo>
                  <a:pt x="62436" y="261389"/>
                </a:lnTo>
                <a:lnTo>
                  <a:pt x="56229" y="308861"/>
                </a:lnTo>
                <a:lnTo>
                  <a:pt x="57594" y="356669"/>
                </a:lnTo>
                <a:lnTo>
                  <a:pt x="66451" y="402196"/>
                </a:lnTo>
                <a:lnTo>
                  <a:pt x="82552" y="446164"/>
                </a:lnTo>
                <a:lnTo>
                  <a:pt x="105351" y="487016"/>
                </a:lnTo>
                <a:lnTo>
                  <a:pt x="134302" y="523200"/>
                </a:lnTo>
                <a:lnTo>
                  <a:pt x="168857" y="553161"/>
                </a:lnTo>
                <a:lnTo>
                  <a:pt x="208469" y="575345"/>
                </a:lnTo>
                <a:lnTo>
                  <a:pt x="252592" y="588197"/>
                </a:lnTo>
                <a:lnTo>
                  <a:pt x="300679" y="590163"/>
                </a:lnTo>
                <a:lnTo>
                  <a:pt x="448594" y="590163"/>
                </a:lnTo>
                <a:lnTo>
                  <a:pt x="430677" y="604378"/>
                </a:lnTo>
                <a:lnTo>
                  <a:pt x="389623" y="626425"/>
                </a:lnTo>
                <a:lnTo>
                  <a:pt x="343886" y="640720"/>
                </a:lnTo>
                <a:lnTo>
                  <a:pt x="297833" y="646263"/>
                </a:lnTo>
                <a:close/>
              </a:path>
              <a:path w="572770" h="646429">
                <a:moveTo>
                  <a:pt x="516046" y="323363"/>
                </a:moveTo>
                <a:lnTo>
                  <a:pt x="512251" y="273805"/>
                </a:lnTo>
                <a:lnTo>
                  <a:pt x="494994" y="213950"/>
                </a:lnTo>
                <a:lnTo>
                  <a:pt x="474138" y="172637"/>
                </a:lnTo>
                <a:lnTo>
                  <a:pt x="447140" y="135150"/>
                </a:lnTo>
                <a:lnTo>
                  <a:pt x="414664" y="103078"/>
                </a:lnTo>
                <a:lnTo>
                  <a:pt x="377371" y="78006"/>
                </a:lnTo>
                <a:lnTo>
                  <a:pt x="335925" y="61521"/>
                </a:lnTo>
                <a:lnTo>
                  <a:pt x="290989" y="55210"/>
                </a:lnTo>
                <a:lnTo>
                  <a:pt x="445302" y="55210"/>
                </a:lnTo>
                <a:lnTo>
                  <a:pt x="496780" y="104029"/>
                </a:lnTo>
                <a:lnTo>
                  <a:pt x="523389" y="142584"/>
                </a:lnTo>
                <a:lnTo>
                  <a:pt x="544400" y="184727"/>
                </a:lnTo>
                <a:lnTo>
                  <a:pt x="559706" y="229525"/>
                </a:lnTo>
                <a:lnTo>
                  <a:pt x="569198" y="276048"/>
                </a:lnTo>
                <a:lnTo>
                  <a:pt x="570699" y="295942"/>
                </a:lnTo>
                <a:lnTo>
                  <a:pt x="544748" y="295942"/>
                </a:lnTo>
                <a:lnTo>
                  <a:pt x="525161" y="302804"/>
                </a:lnTo>
                <a:lnTo>
                  <a:pt x="516046" y="323363"/>
                </a:lnTo>
                <a:close/>
              </a:path>
              <a:path w="572770" h="646429">
                <a:moveTo>
                  <a:pt x="544748" y="350775"/>
                </a:moveTo>
                <a:lnTo>
                  <a:pt x="525161" y="343913"/>
                </a:lnTo>
                <a:lnTo>
                  <a:pt x="516046" y="323363"/>
                </a:lnTo>
                <a:lnTo>
                  <a:pt x="525161" y="302804"/>
                </a:lnTo>
                <a:lnTo>
                  <a:pt x="544748" y="295942"/>
                </a:lnTo>
                <a:lnTo>
                  <a:pt x="564169" y="302804"/>
                </a:lnTo>
                <a:lnTo>
                  <a:pt x="572768" y="323363"/>
                </a:lnTo>
                <a:lnTo>
                  <a:pt x="564164" y="343932"/>
                </a:lnTo>
                <a:lnTo>
                  <a:pt x="544748" y="350775"/>
                </a:lnTo>
                <a:close/>
              </a:path>
              <a:path w="572770" h="646429">
                <a:moveTo>
                  <a:pt x="572768" y="323363"/>
                </a:moveTo>
                <a:lnTo>
                  <a:pt x="564164" y="302791"/>
                </a:lnTo>
                <a:lnTo>
                  <a:pt x="544748" y="295942"/>
                </a:lnTo>
                <a:lnTo>
                  <a:pt x="570699" y="295942"/>
                </a:lnTo>
                <a:lnTo>
                  <a:pt x="572768" y="323363"/>
                </a:lnTo>
                <a:close/>
              </a:path>
              <a:path w="572770" h="646429">
                <a:moveTo>
                  <a:pt x="448594" y="590163"/>
                </a:moveTo>
                <a:lnTo>
                  <a:pt x="300679" y="590163"/>
                </a:lnTo>
                <a:lnTo>
                  <a:pt x="348397" y="580734"/>
                </a:lnTo>
                <a:lnTo>
                  <a:pt x="390727" y="561480"/>
                </a:lnTo>
                <a:lnTo>
                  <a:pt x="427393" y="533898"/>
                </a:lnTo>
                <a:lnTo>
                  <a:pt x="458117" y="499481"/>
                </a:lnTo>
                <a:lnTo>
                  <a:pt x="482621" y="459724"/>
                </a:lnTo>
                <a:lnTo>
                  <a:pt x="500629" y="416122"/>
                </a:lnTo>
                <a:lnTo>
                  <a:pt x="511863" y="370170"/>
                </a:lnTo>
                <a:lnTo>
                  <a:pt x="516046" y="323363"/>
                </a:lnTo>
                <a:lnTo>
                  <a:pt x="525161" y="343913"/>
                </a:lnTo>
                <a:lnTo>
                  <a:pt x="544748" y="350775"/>
                </a:lnTo>
                <a:lnTo>
                  <a:pt x="570662" y="350775"/>
                </a:lnTo>
                <a:lnTo>
                  <a:pt x="569219" y="369553"/>
                </a:lnTo>
                <a:lnTo>
                  <a:pt x="559804" y="415521"/>
                </a:lnTo>
                <a:lnTo>
                  <a:pt x="544694" y="460191"/>
                </a:lnTo>
                <a:lnTo>
                  <a:pt x="524058" y="502487"/>
                </a:lnTo>
                <a:lnTo>
                  <a:pt x="498064" y="541334"/>
                </a:lnTo>
                <a:lnTo>
                  <a:pt x="466880" y="575656"/>
                </a:lnTo>
                <a:lnTo>
                  <a:pt x="448594" y="590163"/>
                </a:lnTo>
                <a:close/>
              </a:path>
              <a:path w="572770" h="646429">
                <a:moveTo>
                  <a:pt x="570662" y="350775"/>
                </a:moveTo>
                <a:lnTo>
                  <a:pt x="544748" y="350775"/>
                </a:lnTo>
                <a:lnTo>
                  <a:pt x="564164" y="343932"/>
                </a:lnTo>
                <a:lnTo>
                  <a:pt x="572768" y="323363"/>
                </a:lnTo>
                <a:lnTo>
                  <a:pt x="570662" y="350775"/>
                </a:lnTo>
                <a:close/>
              </a:path>
            </a:pathLst>
          </a:custGeom>
          <a:solidFill>
            <a:srgbClr val="EF7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26477" y="4140669"/>
            <a:ext cx="2752725" cy="2407285"/>
          </a:xfrm>
          <a:custGeom>
            <a:avLst/>
            <a:gdLst/>
            <a:ahLst/>
            <a:cxnLst/>
            <a:rect l="l" t="t" r="r" b="b"/>
            <a:pathLst>
              <a:path w="2752725" h="2407284">
                <a:moveTo>
                  <a:pt x="214426" y="1123429"/>
                </a:moveTo>
                <a:lnTo>
                  <a:pt x="205562" y="1102868"/>
                </a:lnTo>
                <a:lnTo>
                  <a:pt x="186067" y="1096010"/>
                </a:lnTo>
                <a:lnTo>
                  <a:pt x="166560" y="1102868"/>
                </a:lnTo>
                <a:lnTo>
                  <a:pt x="157695" y="1123429"/>
                </a:lnTo>
                <a:lnTo>
                  <a:pt x="157695" y="2379243"/>
                </a:lnTo>
                <a:lnTo>
                  <a:pt x="166560" y="2399804"/>
                </a:lnTo>
                <a:lnTo>
                  <a:pt x="186067" y="2406662"/>
                </a:lnTo>
                <a:lnTo>
                  <a:pt x="205562" y="2399804"/>
                </a:lnTo>
                <a:lnTo>
                  <a:pt x="214426" y="2379243"/>
                </a:lnTo>
                <a:lnTo>
                  <a:pt x="214426" y="1123429"/>
                </a:lnTo>
                <a:close/>
              </a:path>
              <a:path w="2752725" h="2407284">
                <a:moveTo>
                  <a:pt x="506603" y="1705444"/>
                </a:moveTo>
                <a:lnTo>
                  <a:pt x="497751" y="1684883"/>
                </a:lnTo>
                <a:lnTo>
                  <a:pt x="478243" y="1678038"/>
                </a:lnTo>
                <a:lnTo>
                  <a:pt x="458749" y="1684883"/>
                </a:lnTo>
                <a:lnTo>
                  <a:pt x="449884" y="1705444"/>
                </a:lnTo>
                <a:lnTo>
                  <a:pt x="449884" y="2379243"/>
                </a:lnTo>
                <a:lnTo>
                  <a:pt x="458749" y="2399804"/>
                </a:lnTo>
                <a:lnTo>
                  <a:pt x="478243" y="2406662"/>
                </a:lnTo>
                <a:lnTo>
                  <a:pt x="497751" y="2399804"/>
                </a:lnTo>
                <a:lnTo>
                  <a:pt x="506603" y="2379243"/>
                </a:lnTo>
                <a:lnTo>
                  <a:pt x="506603" y="1705444"/>
                </a:lnTo>
                <a:close/>
              </a:path>
              <a:path w="2752725" h="2407284">
                <a:moveTo>
                  <a:pt x="1121295" y="720331"/>
                </a:moveTo>
                <a:lnTo>
                  <a:pt x="1119035" y="709383"/>
                </a:lnTo>
                <a:lnTo>
                  <a:pt x="1112901" y="700354"/>
                </a:lnTo>
                <a:lnTo>
                  <a:pt x="1103871" y="694232"/>
                </a:lnTo>
                <a:lnTo>
                  <a:pt x="1092923" y="691984"/>
                </a:lnTo>
                <a:lnTo>
                  <a:pt x="495909" y="691984"/>
                </a:lnTo>
                <a:lnTo>
                  <a:pt x="445008" y="694067"/>
                </a:lnTo>
                <a:lnTo>
                  <a:pt x="394944" y="700430"/>
                </a:lnTo>
                <a:lnTo>
                  <a:pt x="345948" y="711238"/>
                </a:lnTo>
                <a:lnTo>
                  <a:pt x="298246" y="726668"/>
                </a:lnTo>
                <a:lnTo>
                  <a:pt x="252082" y="746874"/>
                </a:lnTo>
                <a:lnTo>
                  <a:pt x="207683" y="772033"/>
                </a:lnTo>
                <a:lnTo>
                  <a:pt x="165709" y="802297"/>
                </a:lnTo>
                <a:lnTo>
                  <a:pt x="127533" y="837044"/>
                </a:lnTo>
                <a:lnTo>
                  <a:pt x="93560" y="875792"/>
                </a:lnTo>
                <a:lnTo>
                  <a:pt x="64249" y="918083"/>
                </a:lnTo>
                <a:lnTo>
                  <a:pt x="40043" y="963472"/>
                </a:lnTo>
                <a:lnTo>
                  <a:pt x="21361" y="1011478"/>
                </a:lnTo>
                <a:lnTo>
                  <a:pt x="8648" y="1061643"/>
                </a:lnTo>
                <a:lnTo>
                  <a:pt x="2413" y="1108163"/>
                </a:lnTo>
                <a:lnTo>
                  <a:pt x="0" y="1155623"/>
                </a:lnTo>
                <a:lnTo>
                  <a:pt x="12" y="1203617"/>
                </a:lnTo>
                <a:lnTo>
                  <a:pt x="1041" y="1251127"/>
                </a:lnTo>
                <a:lnTo>
                  <a:pt x="1689" y="1298041"/>
                </a:lnTo>
                <a:lnTo>
                  <a:pt x="1689" y="1662277"/>
                </a:lnTo>
                <a:lnTo>
                  <a:pt x="3949" y="1673225"/>
                </a:lnTo>
                <a:lnTo>
                  <a:pt x="10071" y="1682254"/>
                </a:lnTo>
                <a:lnTo>
                  <a:pt x="19100" y="1688376"/>
                </a:lnTo>
                <a:lnTo>
                  <a:pt x="30048" y="1690624"/>
                </a:lnTo>
                <a:lnTo>
                  <a:pt x="95707" y="1690624"/>
                </a:lnTo>
                <a:lnTo>
                  <a:pt x="116281" y="1681772"/>
                </a:lnTo>
                <a:lnTo>
                  <a:pt x="123139" y="1662277"/>
                </a:lnTo>
                <a:lnTo>
                  <a:pt x="116281" y="1642795"/>
                </a:lnTo>
                <a:lnTo>
                  <a:pt x="95707" y="1633931"/>
                </a:lnTo>
                <a:lnTo>
                  <a:pt x="58420" y="1633931"/>
                </a:lnTo>
                <a:lnTo>
                  <a:pt x="58420" y="1298041"/>
                </a:lnTo>
                <a:lnTo>
                  <a:pt x="57708" y="1251242"/>
                </a:lnTo>
                <a:lnTo>
                  <a:pt x="56629" y="1203617"/>
                </a:lnTo>
                <a:lnTo>
                  <a:pt x="56667" y="1155623"/>
                </a:lnTo>
                <a:lnTo>
                  <a:pt x="59359" y="1108417"/>
                </a:lnTo>
                <a:lnTo>
                  <a:pt x="66217" y="1062151"/>
                </a:lnTo>
                <a:lnTo>
                  <a:pt x="78879" y="1016901"/>
                </a:lnTo>
                <a:lnTo>
                  <a:pt x="97205" y="974369"/>
                </a:lnTo>
                <a:lnTo>
                  <a:pt x="120662" y="934745"/>
                </a:lnTo>
                <a:lnTo>
                  <a:pt x="148717" y="898258"/>
                </a:lnTo>
                <a:lnTo>
                  <a:pt x="180848" y="865124"/>
                </a:lnTo>
                <a:lnTo>
                  <a:pt x="216522" y="835571"/>
                </a:lnTo>
                <a:lnTo>
                  <a:pt x="255219" y="809802"/>
                </a:lnTo>
                <a:lnTo>
                  <a:pt x="296405" y="788022"/>
                </a:lnTo>
                <a:lnTo>
                  <a:pt x="349719" y="768146"/>
                </a:lnTo>
                <a:lnTo>
                  <a:pt x="404558" y="756145"/>
                </a:lnTo>
                <a:lnTo>
                  <a:pt x="460502" y="750239"/>
                </a:lnTo>
                <a:lnTo>
                  <a:pt x="517156" y="748677"/>
                </a:lnTo>
                <a:lnTo>
                  <a:pt x="1064564" y="748677"/>
                </a:lnTo>
                <a:lnTo>
                  <a:pt x="1064564" y="916622"/>
                </a:lnTo>
                <a:lnTo>
                  <a:pt x="742581" y="916622"/>
                </a:lnTo>
                <a:lnTo>
                  <a:pt x="731634" y="918870"/>
                </a:lnTo>
                <a:lnTo>
                  <a:pt x="722604" y="924991"/>
                </a:lnTo>
                <a:lnTo>
                  <a:pt x="716483" y="934021"/>
                </a:lnTo>
                <a:lnTo>
                  <a:pt x="714222" y="944968"/>
                </a:lnTo>
                <a:lnTo>
                  <a:pt x="714222" y="2379243"/>
                </a:lnTo>
                <a:lnTo>
                  <a:pt x="723087" y="2399804"/>
                </a:lnTo>
                <a:lnTo>
                  <a:pt x="742581" y="2406662"/>
                </a:lnTo>
                <a:lnTo>
                  <a:pt x="762076" y="2399804"/>
                </a:lnTo>
                <a:lnTo>
                  <a:pt x="770940" y="2379243"/>
                </a:lnTo>
                <a:lnTo>
                  <a:pt x="770940" y="973315"/>
                </a:lnTo>
                <a:lnTo>
                  <a:pt x="1064564" y="973315"/>
                </a:lnTo>
                <a:lnTo>
                  <a:pt x="1064564" y="2379243"/>
                </a:lnTo>
                <a:lnTo>
                  <a:pt x="1073429" y="2399804"/>
                </a:lnTo>
                <a:lnTo>
                  <a:pt x="1092923" y="2406662"/>
                </a:lnTo>
                <a:lnTo>
                  <a:pt x="1112431" y="2399804"/>
                </a:lnTo>
                <a:lnTo>
                  <a:pt x="1121295" y="2379243"/>
                </a:lnTo>
                <a:lnTo>
                  <a:pt x="1121295" y="748677"/>
                </a:lnTo>
                <a:lnTo>
                  <a:pt x="1121295" y="720331"/>
                </a:lnTo>
                <a:close/>
              </a:path>
              <a:path w="2752725" h="2407284">
                <a:moveTo>
                  <a:pt x="1399540" y="1549781"/>
                </a:moveTo>
                <a:lnTo>
                  <a:pt x="1390675" y="1529219"/>
                </a:lnTo>
                <a:lnTo>
                  <a:pt x="1371180" y="1522361"/>
                </a:lnTo>
                <a:lnTo>
                  <a:pt x="1351673" y="1529219"/>
                </a:lnTo>
                <a:lnTo>
                  <a:pt x="1342821" y="1549781"/>
                </a:lnTo>
                <a:lnTo>
                  <a:pt x="1342821" y="2379243"/>
                </a:lnTo>
                <a:lnTo>
                  <a:pt x="1351673" y="2399804"/>
                </a:lnTo>
                <a:lnTo>
                  <a:pt x="1371180" y="2406662"/>
                </a:lnTo>
                <a:lnTo>
                  <a:pt x="1390675" y="2399804"/>
                </a:lnTo>
                <a:lnTo>
                  <a:pt x="1399540" y="2379243"/>
                </a:lnTo>
                <a:lnTo>
                  <a:pt x="1399540" y="1549781"/>
                </a:lnTo>
                <a:close/>
              </a:path>
              <a:path w="2752725" h="2407284">
                <a:moveTo>
                  <a:pt x="2322398" y="1705444"/>
                </a:moveTo>
                <a:lnTo>
                  <a:pt x="2313546" y="1684883"/>
                </a:lnTo>
                <a:lnTo>
                  <a:pt x="2294039" y="1678038"/>
                </a:lnTo>
                <a:lnTo>
                  <a:pt x="2274544" y="1684883"/>
                </a:lnTo>
                <a:lnTo>
                  <a:pt x="2265680" y="1705444"/>
                </a:lnTo>
                <a:lnTo>
                  <a:pt x="2265680" y="2379243"/>
                </a:lnTo>
                <a:lnTo>
                  <a:pt x="2274544" y="2399804"/>
                </a:lnTo>
                <a:lnTo>
                  <a:pt x="2294039" y="2406662"/>
                </a:lnTo>
                <a:lnTo>
                  <a:pt x="2313546" y="2399804"/>
                </a:lnTo>
                <a:lnTo>
                  <a:pt x="2322398" y="2379243"/>
                </a:lnTo>
                <a:lnTo>
                  <a:pt x="2322398" y="1705444"/>
                </a:lnTo>
                <a:close/>
              </a:path>
              <a:path w="2752725" h="2407284">
                <a:moveTo>
                  <a:pt x="2554795" y="346125"/>
                </a:moveTo>
                <a:lnTo>
                  <a:pt x="2554059" y="296672"/>
                </a:lnTo>
                <a:lnTo>
                  <a:pt x="2546908" y="247738"/>
                </a:lnTo>
                <a:lnTo>
                  <a:pt x="2533510" y="200304"/>
                </a:lnTo>
                <a:lnTo>
                  <a:pt x="2514041" y="155346"/>
                </a:lnTo>
                <a:lnTo>
                  <a:pt x="2498560" y="130441"/>
                </a:lnTo>
                <a:lnTo>
                  <a:pt x="2498560" y="337858"/>
                </a:lnTo>
                <a:lnTo>
                  <a:pt x="2492362" y="385330"/>
                </a:lnTo>
                <a:lnTo>
                  <a:pt x="2478862" y="431088"/>
                </a:lnTo>
                <a:lnTo>
                  <a:pt x="2458339" y="473760"/>
                </a:lnTo>
                <a:lnTo>
                  <a:pt x="2431084" y="511975"/>
                </a:lnTo>
                <a:lnTo>
                  <a:pt x="2397353" y="544334"/>
                </a:lnTo>
                <a:lnTo>
                  <a:pt x="2357424" y="569493"/>
                </a:lnTo>
                <a:lnTo>
                  <a:pt x="2311590" y="586041"/>
                </a:lnTo>
                <a:lnTo>
                  <a:pt x="2263825" y="591502"/>
                </a:lnTo>
                <a:lnTo>
                  <a:pt x="2218893" y="585190"/>
                </a:lnTo>
                <a:lnTo>
                  <a:pt x="2177440" y="568718"/>
                </a:lnTo>
                <a:lnTo>
                  <a:pt x="2140140" y="543648"/>
                </a:lnTo>
                <a:lnTo>
                  <a:pt x="2107666" y="511568"/>
                </a:lnTo>
                <a:lnTo>
                  <a:pt x="2080666" y="474091"/>
                </a:lnTo>
                <a:lnTo>
                  <a:pt x="2059813" y="432777"/>
                </a:lnTo>
                <a:lnTo>
                  <a:pt x="2045766" y="389216"/>
                </a:lnTo>
                <a:lnTo>
                  <a:pt x="2040039" y="350786"/>
                </a:lnTo>
                <a:lnTo>
                  <a:pt x="2039251" y="339966"/>
                </a:lnTo>
                <a:lnTo>
                  <a:pt x="2038743" y="323367"/>
                </a:lnTo>
                <a:lnTo>
                  <a:pt x="2041207" y="295935"/>
                </a:lnTo>
                <a:lnTo>
                  <a:pt x="2042934" y="276542"/>
                </a:lnTo>
                <a:lnTo>
                  <a:pt x="2054174" y="230593"/>
                </a:lnTo>
                <a:lnTo>
                  <a:pt x="2072195" y="186994"/>
                </a:lnTo>
                <a:lnTo>
                  <a:pt x="2096693" y="147231"/>
                </a:lnTo>
                <a:lnTo>
                  <a:pt x="2127427" y="112814"/>
                </a:lnTo>
                <a:lnTo>
                  <a:pt x="2164092" y="85229"/>
                </a:lnTo>
                <a:lnTo>
                  <a:pt x="2206421" y="65976"/>
                </a:lnTo>
                <a:lnTo>
                  <a:pt x="2254135" y="56540"/>
                </a:lnTo>
                <a:lnTo>
                  <a:pt x="2302218" y="58508"/>
                </a:lnTo>
                <a:lnTo>
                  <a:pt x="2346337" y="71361"/>
                </a:lnTo>
                <a:lnTo>
                  <a:pt x="2385949" y="93548"/>
                </a:lnTo>
                <a:lnTo>
                  <a:pt x="2420493" y="123507"/>
                </a:lnTo>
                <a:lnTo>
                  <a:pt x="2449449" y="159702"/>
                </a:lnTo>
                <a:lnTo>
                  <a:pt x="2472245" y="200558"/>
                </a:lnTo>
                <a:lnTo>
                  <a:pt x="2488349" y="244525"/>
                </a:lnTo>
                <a:lnTo>
                  <a:pt x="2497201" y="290055"/>
                </a:lnTo>
                <a:lnTo>
                  <a:pt x="2498560" y="337858"/>
                </a:lnTo>
                <a:lnTo>
                  <a:pt x="2498560" y="130441"/>
                </a:lnTo>
                <a:lnTo>
                  <a:pt x="2459786" y="81546"/>
                </a:lnTo>
                <a:lnTo>
                  <a:pt x="2430183" y="56540"/>
                </a:lnTo>
                <a:lnTo>
                  <a:pt x="2387168" y="29362"/>
                </a:lnTo>
                <a:lnTo>
                  <a:pt x="2345855" y="12636"/>
                </a:lnTo>
                <a:lnTo>
                  <a:pt x="2302205" y="2832"/>
                </a:lnTo>
                <a:lnTo>
                  <a:pt x="2256967" y="457"/>
                </a:lnTo>
                <a:lnTo>
                  <a:pt x="2210905" y="6007"/>
                </a:lnTo>
                <a:lnTo>
                  <a:pt x="2165172" y="20294"/>
                </a:lnTo>
                <a:lnTo>
                  <a:pt x="2124125" y="42341"/>
                </a:lnTo>
                <a:lnTo>
                  <a:pt x="2087918" y="71069"/>
                </a:lnTo>
                <a:lnTo>
                  <a:pt x="2056739" y="105384"/>
                </a:lnTo>
                <a:lnTo>
                  <a:pt x="2030742" y="144233"/>
                </a:lnTo>
                <a:lnTo>
                  <a:pt x="2010105" y="186537"/>
                </a:lnTo>
                <a:lnTo>
                  <a:pt x="1994992" y="231203"/>
                </a:lnTo>
                <a:lnTo>
                  <a:pt x="1985581" y="277177"/>
                </a:lnTo>
                <a:lnTo>
                  <a:pt x="1982025" y="323367"/>
                </a:lnTo>
                <a:lnTo>
                  <a:pt x="1990636" y="343916"/>
                </a:lnTo>
                <a:lnTo>
                  <a:pt x="1982025" y="323367"/>
                </a:lnTo>
                <a:lnTo>
                  <a:pt x="1985606" y="370674"/>
                </a:lnTo>
                <a:lnTo>
                  <a:pt x="1995106" y="417195"/>
                </a:lnTo>
                <a:lnTo>
                  <a:pt x="2010410" y="462000"/>
                </a:lnTo>
                <a:lnTo>
                  <a:pt x="2025980" y="493217"/>
                </a:lnTo>
                <a:lnTo>
                  <a:pt x="726757" y="493217"/>
                </a:lnTo>
                <a:lnTo>
                  <a:pt x="742873" y="460184"/>
                </a:lnTo>
                <a:lnTo>
                  <a:pt x="757974" y="415518"/>
                </a:lnTo>
                <a:lnTo>
                  <a:pt x="767397" y="369557"/>
                </a:lnTo>
                <a:lnTo>
                  <a:pt x="768832" y="350786"/>
                </a:lnTo>
                <a:lnTo>
                  <a:pt x="770940" y="323367"/>
                </a:lnTo>
                <a:lnTo>
                  <a:pt x="768870" y="295935"/>
                </a:lnTo>
                <a:lnTo>
                  <a:pt x="767372" y="276047"/>
                </a:lnTo>
                <a:lnTo>
                  <a:pt x="762330" y="251333"/>
                </a:lnTo>
                <a:lnTo>
                  <a:pt x="762330" y="302793"/>
                </a:lnTo>
                <a:lnTo>
                  <a:pt x="742911" y="295935"/>
                </a:lnTo>
                <a:lnTo>
                  <a:pt x="762330" y="302793"/>
                </a:lnTo>
                <a:lnTo>
                  <a:pt x="762330" y="251333"/>
                </a:lnTo>
                <a:lnTo>
                  <a:pt x="757885" y="229527"/>
                </a:lnTo>
                <a:lnTo>
                  <a:pt x="742569" y="184721"/>
                </a:lnTo>
                <a:lnTo>
                  <a:pt x="721563" y="142582"/>
                </a:lnTo>
                <a:lnTo>
                  <a:pt x="714222" y="131953"/>
                </a:lnTo>
                <a:lnTo>
                  <a:pt x="714222" y="323367"/>
                </a:lnTo>
                <a:lnTo>
                  <a:pt x="710031" y="370179"/>
                </a:lnTo>
                <a:lnTo>
                  <a:pt x="698804" y="416128"/>
                </a:lnTo>
                <a:lnTo>
                  <a:pt x="680796" y="459727"/>
                </a:lnTo>
                <a:lnTo>
                  <a:pt x="656285" y="499491"/>
                </a:lnTo>
                <a:lnTo>
                  <a:pt x="625563" y="533908"/>
                </a:lnTo>
                <a:lnTo>
                  <a:pt x="588899" y="561492"/>
                </a:lnTo>
                <a:lnTo>
                  <a:pt x="546569" y="580745"/>
                </a:lnTo>
                <a:lnTo>
                  <a:pt x="498856" y="590181"/>
                </a:lnTo>
                <a:lnTo>
                  <a:pt x="450761" y="588213"/>
                </a:lnTo>
                <a:lnTo>
                  <a:pt x="406641" y="575348"/>
                </a:lnTo>
                <a:lnTo>
                  <a:pt x="367030" y="553161"/>
                </a:lnTo>
                <a:lnTo>
                  <a:pt x="332473" y="523201"/>
                </a:lnTo>
                <a:lnTo>
                  <a:pt x="303530" y="487019"/>
                </a:lnTo>
                <a:lnTo>
                  <a:pt x="280720" y="446163"/>
                </a:lnTo>
                <a:lnTo>
                  <a:pt x="264629" y="402196"/>
                </a:lnTo>
                <a:lnTo>
                  <a:pt x="255765" y="356666"/>
                </a:lnTo>
                <a:lnTo>
                  <a:pt x="254406" y="308864"/>
                </a:lnTo>
                <a:lnTo>
                  <a:pt x="260604" y="261391"/>
                </a:lnTo>
                <a:lnTo>
                  <a:pt x="274116" y="215633"/>
                </a:lnTo>
                <a:lnTo>
                  <a:pt x="294640" y="172961"/>
                </a:lnTo>
                <a:lnTo>
                  <a:pt x="321894" y="134747"/>
                </a:lnTo>
                <a:lnTo>
                  <a:pt x="355638" y="102387"/>
                </a:lnTo>
                <a:lnTo>
                  <a:pt x="395554" y="77241"/>
                </a:lnTo>
                <a:lnTo>
                  <a:pt x="441401" y="60680"/>
                </a:lnTo>
                <a:lnTo>
                  <a:pt x="489165" y="55219"/>
                </a:lnTo>
                <a:lnTo>
                  <a:pt x="534098" y="61531"/>
                </a:lnTo>
                <a:lnTo>
                  <a:pt x="575538" y="78003"/>
                </a:lnTo>
                <a:lnTo>
                  <a:pt x="612838" y="103073"/>
                </a:lnTo>
                <a:lnTo>
                  <a:pt x="645312" y="135153"/>
                </a:lnTo>
                <a:lnTo>
                  <a:pt x="672312" y="172631"/>
                </a:lnTo>
                <a:lnTo>
                  <a:pt x="693166" y="213944"/>
                </a:lnTo>
                <a:lnTo>
                  <a:pt x="707212" y="257505"/>
                </a:lnTo>
                <a:lnTo>
                  <a:pt x="713727" y="306755"/>
                </a:lnTo>
                <a:lnTo>
                  <a:pt x="714222" y="323367"/>
                </a:lnTo>
                <a:lnTo>
                  <a:pt x="714222" y="131953"/>
                </a:lnTo>
                <a:lnTo>
                  <a:pt x="662851" y="69989"/>
                </a:lnTo>
                <a:lnTo>
                  <a:pt x="625373" y="41402"/>
                </a:lnTo>
                <a:lnTo>
                  <a:pt x="582625" y="19202"/>
                </a:lnTo>
                <a:lnTo>
                  <a:pt x="537857" y="5308"/>
                </a:lnTo>
                <a:lnTo>
                  <a:pt x="493153" y="0"/>
                </a:lnTo>
                <a:lnTo>
                  <a:pt x="449173" y="2730"/>
                </a:lnTo>
                <a:lnTo>
                  <a:pt x="406552" y="12928"/>
                </a:lnTo>
                <a:lnTo>
                  <a:pt x="365988" y="30035"/>
                </a:lnTo>
                <a:lnTo>
                  <a:pt x="328104" y="53505"/>
                </a:lnTo>
                <a:lnTo>
                  <a:pt x="293573" y="82765"/>
                </a:lnTo>
                <a:lnTo>
                  <a:pt x="263055" y="117259"/>
                </a:lnTo>
                <a:lnTo>
                  <a:pt x="236308" y="158953"/>
                </a:lnTo>
                <a:lnTo>
                  <a:pt x="216700" y="204050"/>
                </a:lnTo>
                <a:lnTo>
                  <a:pt x="204050" y="251599"/>
                </a:lnTo>
                <a:lnTo>
                  <a:pt x="198170" y="300583"/>
                </a:lnTo>
                <a:lnTo>
                  <a:pt x="198907" y="350050"/>
                </a:lnTo>
                <a:lnTo>
                  <a:pt x="206057" y="398983"/>
                </a:lnTo>
                <a:lnTo>
                  <a:pt x="219456" y="446417"/>
                </a:lnTo>
                <a:lnTo>
                  <a:pt x="238925" y="491375"/>
                </a:lnTo>
                <a:lnTo>
                  <a:pt x="263385" y="530720"/>
                </a:lnTo>
                <a:lnTo>
                  <a:pt x="293192" y="565175"/>
                </a:lnTo>
                <a:lnTo>
                  <a:pt x="327583" y="594220"/>
                </a:lnTo>
                <a:lnTo>
                  <a:pt x="365810" y="617359"/>
                </a:lnTo>
                <a:lnTo>
                  <a:pt x="407136" y="634085"/>
                </a:lnTo>
                <a:lnTo>
                  <a:pt x="450786" y="643890"/>
                </a:lnTo>
                <a:lnTo>
                  <a:pt x="496011" y="646264"/>
                </a:lnTo>
                <a:lnTo>
                  <a:pt x="542061" y="640715"/>
                </a:lnTo>
                <a:lnTo>
                  <a:pt x="587794" y="626427"/>
                </a:lnTo>
                <a:lnTo>
                  <a:pt x="628853" y="604380"/>
                </a:lnTo>
                <a:lnTo>
                  <a:pt x="646734" y="590181"/>
                </a:lnTo>
                <a:lnTo>
                  <a:pt x="665048" y="575652"/>
                </a:lnTo>
                <a:lnTo>
                  <a:pt x="688454" y="549897"/>
                </a:lnTo>
                <a:lnTo>
                  <a:pt x="2064816" y="549897"/>
                </a:lnTo>
                <a:lnTo>
                  <a:pt x="2090127" y="576732"/>
                </a:lnTo>
                <a:lnTo>
                  <a:pt x="2127605" y="605320"/>
                </a:lnTo>
                <a:lnTo>
                  <a:pt x="2170366" y="627519"/>
                </a:lnTo>
                <a:lnTo>
                  <a:pt x="2215121" y="641413"/>
                </a:lnTo>
                <a:lnTo>
                  <a:pt x="2259825" y="646722"/>
                </a:lnTo>
                <a:lnTo>
                  <a:pt x="2303805" y="643991"/>
                </a:lnTo>
                <a:lnTo>
                  <a:pt x="2346426" y="633793"/>
                </a:lnTo>
                <a:lnTo>
                  <a:pt x="2386990" y="616686"/>
                </a:lnTo>
                <a:lnTo>
                  <a:pt x="2424874" y="593217"/>
                </a:lnTo>
                <a:lnTo>
                  <a:pt x="2459405" y="563956"/>
                </a:lnTo>
                <a:lnTo>
                  <a:pt x="2489911" y="529463"/>
                </a:lnTo>
                <a:lnTo>
                  <a:pt x="2516657" y="487768"/>
                </a:lnTo>
                <a:lnTo>
                  <a:pt x="2536266" y="442658"/>
                </a:lnTo>
                <a:lnTo>
                  <a:pt x="2548928" y="395109"/>
                </a:lnTo>
                <a:lnTo>
                  <a:pt x="2554795" y="346125"/>
                </a:lnTo>
                <a:close/>
              </a:path>
              <a:path w="2752725" h="2407284">
                <a:moveTo>
                  <a:pt x="2595270" y="1123429"/>
                </a:moveTo>
                <a:lnTo>
                  <a:pt x="2586405" y="1102868"/>
                </a:lnTo>
                <a:lnTo>
                  <a:pt x="2566911" y="1096010"/>
                </a:lnTo>
                <a:lnTo>
                  <a:pt x="2547404" y="1102868"/>
                </a:lnTo>
                <a:lnTo>
                  <a:pt x="2538539" y="1123429"/>
                </a:lnTo>
                <a:lnTo>
                  <a:pt x="2538539" y="2379243"/>
                </a:lnTo>
                <a:lnTo>
                  <a:pt x="2547404" y="2399804"/>
                </a:lnTo>
                <a:lnTo>
                  <a:pt x="2566911" y="2406662"/>
                </a:lnTo>
                <a:lnTo>
                  <a:pt x="2586405" y="2399804"/>
                </a:lnTo>
                <a:lnTo>
                  <a:pt x="2595270" y="2379243"/>
                </a:lnTo>
                <a:lnTo>
                  <a:pt x="2595270" y="1123429"/>
                </a:lnTo>
                <a:close/>
              </a:path>
              <a:path w="2752725" h="2407284">
                <a:moveTo>
                  <a:pt x="2752572" y="1203388"/>
                </a:moveTo>
                <a:lnTo>
                  <a:pt x="2752382" y="1155763"/>
                </a:lnTo>
                <a:lnTo>
                  <a:pt x="2750032" y="1108392"/>
                </a:lnTo>
                <a:lnTo>
                  <a:pt x="2744343" y="1061643"/>
                </a:lnTo>
                <a:lnTo>
                  <a:pt x="2731897" y="1010208"/>
                </a:lnTo>
                <a:lnTo>
                  <a:pt x="2712669" y="961288"/>
                </a:lnTo>
                <a:lnTo>
                  <a:pt x="2687358" y="915276"/>
                </a:lnTo>
                <a:lnTo>
                  <a:pt x="2656624" y="872566"/>
                </a:lnTo>
                <a:lnTo>
                  <a:pt x="2621191" y="833513"/>
                </a:lnTo>
                <a:lnTo>
                  <a:pt x="2581719" y="798525"/>
                </a:lnTo>
                <a:lnTo>
                  <a:pt x="2538920" y="767956"/>
                </a:lnTo>
                <a:lnTo>
                  <a:pt x="2493822" y="742975"/>
                </a:lnTo>
                <a:lnTo>
                  <a:pt x="2447213" y="723950"/>
                </a:lnTo>
                <a:lnTo>
                  <a:pt x="2399322" y="710069"/>
                </a:lnTo>
                <a:lnTo>
                  <a:pt x="2350389" y="700582"/>
                </a:lnTo>
                <a:lnTo>
                  <a:pt x="2300643" y="694702"/>
                </a:lnTo>
                <a:lnTo>
                  <a:pt x="2250325" y="691642"/>
                </a:lnTo>
                <a:lnTo>
                  <a:pt x="2199678" y="690626"/>
                </a:lnTo>
                <a:lnTo>
                  <a:pt x="1660055" y="691984"/>
                </a:lnTo>
                <a:lnTo>
                  <a:pt x="1649107" y="694232"/>
                </a:lnTo>
                <a:lnTo>
                  <a:pt x="1640078" y="700354"/>
                </a:lnTo>
                <a:lnTo>
                  <a:pt x="1633956" y="709383"/>
                </a:lnTo>
                <a:lnTo>
                  <a:pt x="1631696" y="720331"/>
                </a:lnTo>
                <a:lnTo>
                  <a:pt x="1631696" y="2379243"/>
                </a:lnTo>
                <a:lnTo>
                  <a:pt x="1640560" y="2399804"/>
                </a:lnTo>
                <a:lnTo>
                  <a:pt x="1660055" y="2406662"/>
                </a:lnTo>
                <a:lnTo>
                  <a:pt x="1679562" y="2399804"/>
                </a:lnTo>
                <a:lnTo>
                  <a:pt x="1688426" y="2379243"/>
                </a:lnTo>
                <a:lnTo>
                  <a:pt x="1688426" y="973315"/>
                </a:lnTo>
                <a:lnTo>
                  <a:pt x="1982025" y="973315"/>
                </a:lnTo>
                <a:lnTo>
                  <a:pt x="1982025" y="2379243"/>
                </a:lnTo>
                <a:lnTo>
                  <a:pt x="1990890" y="2399804"/>
                </a:lnTo>
                <a:lnTo>
                  <a:pt x="2010384" y="2406662"/>
                </a:lnTo>
                <a:lnTo>
                  <a:pt x="2029879" y="2399804"/>
                </a:lnTo>
                <a:lnTo>
                  <a:pt x="2038743" y="2379243"/>
                </a:lnTo>
                <a:lnTo>
                  <a:pt x="2038743" y="973315"/>
                </a:lnTo>
                <a:lnTo>
                  <a:pt x="2038743" y="944968"/>
                </a:lnTo>
                <a:lnTo>
                  <a:pt x="2036495" y="934021"/>
                </a:lnTo>
                <a:lnTo>
                  <a:pt x="2030361" y="924991"/>
                </a:lnTo>
                <a:lnTo>
                  <a:pt x="2021344" y="918870"/>
                </a:lnTo>
                <a:lnTo>
                  <a:pt x="2010384" y="916622"/>
                </a:lnTo>
                <a:lnTo>
                  <a:pt x="1688426" y="916622"/>
                </a:lnTo>
                <a:lnTo>
                  <a:pt x="1688426" y="748677"/>
                </a:lnTo>
                <a:lnTo>
                  <a:pt x="2257056" y="748677"/>
                </a:lnTo>
                <a:lnTo>
                  <a:pt x="2308212" y="751027"/>
                </a:lnTo>
                <a:lnTo>
                  <a:pt x="2358110" y="758190"/>
                </a:lnTo>
                <a:lnTo>
                  <a:pt x="2406561" y="770331"/>
                </a:lnTo>
                <a:lnTo>
                  <a:pt x="2453373" y="787603"/>
                </a:lnTo>
                <a:lnTo>
                  <a:pt x="2498369" y="810171"/>
                </a:lnTo>
                <a:lnTo>
                  <a:pt x="2541333" y="838200"/>
                </a:lnTo>
                <a:lnTo>
                  <a:pt x="2578671" y="869657"/>
                </a:lnTo>
                <a:lnTo>
                  <a:pt x="2611424" y="905548"/>
                </a:lnTo>
                <a:lnTo>
                  <a:pt x="2639263" y="945222"/>
                </a:lnTo>
                <a:lnTo>
                  <a:pt x="2661831" y="988060"/>
                </a:lnTo>
                <a:lnTo>
                  <a:pt x="2678785" y="1033399"/>
                </a:lnTo>
                <a:lnTo>
                  <a:pt x="2689783" y="1080617"/>
                </a:lnTo>
                <a:lnTo>
                  <a:pt x="2694482" y="1129080"/>
                </a:lnTo>
                <a:lnTo>
                  <a:pt x="2695333" y="1179245"/>
                </a:lnTo>
                <a:lnTo>
                  <a:pt x="2695270" y="1229487"/>
                </a:lnTo>
                <a:lnTo>
                  <a:pt x="2694838" y="1279728"/>
                </a:lnTo>
                <a:lnTo>
                  <a:pt x="2694571" y="1329905"/>
                </a:lnTo>
                <a:lnTo>
                  <a:pt x="2694571" y="1633931"/>
                </a:lnTo>
                <a:lnTo>
                  <a:pt x="2657284" y="1633931"/>
                </a:lnTo>
                <a:lnTo>
                  <a:pt x="2636710" y="1642795"/>
                </a:lnTo>
                <a:lnTo>
                  <a:pt x="2629852" y="1662277"/>
                </a:lnTo>
                <a:lnTo>
                  <a:pt x="2636710" y="1681772"/>
                </a:lnTo>
                <a:lnTo>
                  <a:pt x="2657284" y="1690624"/>
                </a:lnTo>
                <a:lnTo>
                  <a:pt x="2722930" y="1690624"/>
                </a:lnTo>
                <a:lnTo>
                  <a:pt x="2733878" y="1688376"/>
                </a:lnTo>
                <a:lnTo>
                  <a:pt x="2742908" y="1682254"/>
                </a:lnTo>
                <a:lnTo>
                  <a:pt x="2749042" y="1673225"/>
                </a:lnTo>
                <a:lnTo>
                  <a:pt x="2751302" y="1662277"/>
                </a:lnTo>
                <a:lnTo>
                  <a:pt x="2751302" y="1633931"/>
                </a:lnTo>
                <a:lnTo>
                  <a:pt x="2751302" y="1298041"/>
                </a:lnTo>
                <a:lnTo>
                  <a:pt x="2751810" y="1250924"/>
                </a:lnTo>
                <a:lnTo>
                  <a:pt x="2752572" y="1203388"/>
                </a:lnTo>
                <a:close/>
              </a:path>
            </a:pathLst>
          </a:custGeom>
          <a:solidFill>
            <a:srgbClr val="EF7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021277" y="2935921"/>
            <a:ext cx="1758950" cy="532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00" b="1" spc="12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Grupo</a:t>
            </a:r>
            <a:r>
              <a:rPr sz="3300" b="1" spc="-235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-204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2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839084" y="6890594"/>
            <a:ext cx="4138309" cy="2330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15500"/>
              </a:lnSpc>
              <a:spcBef>
                <a:spcPts val="95"/>
              </a:spcBef>
            </a:pPr>
            <a:r>
              <a:rPr sz="3300" b="1" spc="14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Quienes </a:t>
            </a:r>
            <a:r>
              <a:rPr sz="3300" b="1" spc="1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23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cumplen </a:t>
            </a:r>
            <a:r>
              <a:rPr sz="3300" b="1" spc="2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años </a:t>
            </a:r>
            <a:r>
              <a:rPr sz="3300" b="1" spc="21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entre</a:t>
            </a:r>
            <a:r>
              <a:rPr sz="3300" b="1" spc="-229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60" dirty="0">
                <a:solidFill>
                  <a:srgbClr val="E7AA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septiembre </a:t>
            </a:r>
            <a:r>
              <a:rPr sz="3300" b="1" spc="-1145" dirty="0">
                <a:solidFill>
                  <a:srgbClr val="E7AA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75" dirty="0">
                <a:solidFill>
                  <a:srgbClr val="E7AA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y</a:t>
            </a:r>
            <a:r>
              <a:rPr sz="3300" b="1" spc="-175" dirty="0">
                <a:solidFill>
                  <a:srgbClr val="E7AA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190" dirty="0">
                <a:solidFill>
                  <a:srgbClr val="E7AA3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diciembre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621854" y="3930396"/>
            <a:ext cx="572770" cy="646430"/>
          </a:xfrm>
          <a:custGeom>
            <a:avLst/>
            <a:gdLst/>
            <a:ahLst/>
            <a:cxnLst/>
            <a:rect l="l" t="t" r="r" b="b"/>
            <a:pathLst>
              <a:path w="572769" h="646429">
                <a:moveTo>
                  <a:pt x="297833" y="646263"/>
                </a:moveTo>
                <a:lnTo>
                  <a:pt x="252607" y="643880"/>
                </a:lnTo>
                <a:lnTo>
                  <a:pt x="208959" y="634074"/>
                </a:lnTo>
                <a:lnTo>
                  <a:pt x="167643" y="617352"/>
                </a:lnTo>
                <a:lnTo>
                  <a:pt x="129411" y="594216"/>
                </a:lnTo>
                <a:lnTo>
                  <a:pt x="95017" y="565172"/>
                </a:lnTo>
                <a:lnTo>
                  <a:pt x="65214" y="530723"/>
                </a:lnTo>
                <a:lnTo>
                  <a:pt x="40755" y="491376"/>
                </a:lnTo>
                <a:lnTo>
                  <a:pt x="21287" y="446423"/>
                </a:lnTo>
                <a:lnTo>
                  <a:pt x="7886" y="398986"/>
                </a:lnTo>
                <a:lnTo>
                  <a:pt x="731" y="350047"/>
                </a:lnTo>
                <a:lnTo>
                  <a:pt x="0" y="300590"/>
                </a:lnTo>
                <a:lnTo>
                  <a:pt x="5871" y="251599"/>
                </a:lnTo>
                <a:lnTo>
                  <a:pt x="18523" y="204058"/>
                </a:lnTo>
                <a:lnTo>
                  <a:pt x="38135" y="158951"/>
                </a:lnTo>
                <a:lnTo>
                  <a:pt x="64884" y="117261"/>
                </a:lnTo>
                <a:lnTo>
                  <a:pt x="95401" y="82758"/>
                </a:lnTo>
                <a:lnTo>
                  <a:pt x="129929" y="53494"/>
                </a:lnTo>
                <a:lnTo>
                  <a:pt x="167809" y="30028"/>
                </a:lnTo>
                <a:lnTo>
                  <a:pt x="208384" y="12918"/>
                </a:lnTo>
                <a:lnTo>
                  <a:pt x="250995" y="2722"/>
                </a:lnTo>
                <a:lnTo>
                  <a:pt x="294982" y="0"/>
                </a:lnTo>
                <a:lnTo>
                  <a:pt x="339689" y="5307"/>
                </a:lnTo>
                <a:lnTo>
                  <a:pt x="384455" y="19204"/>
                </a:lnTo>
                <a:lnTo>
                  <a:pt x="427205" y="41407"/>
                </a:lnTo>
                <a:lnTo>
                  <a:pt x="445302" y="55210"/>
                </a:lnTo>
                <a:lnTo>
                  <a:pt x="290989" y="55210"/>
                </a:lnTo>
                <a:lnTo>
                  <a:pt x="243226" y="60659"/>
                </a:lnTo>
                <a:lnTo>
                  <a:pt x="197385" y="77222"/>
                </a:lnTo>
                <a:lnTo>
                  <a:pt x="157460" y="102377"/>
                </a:lnTo>
                <a:lnTo>
                  <a:pt x="123726" y="134746"/>
                </a:lnTo>
                <a:lnTo>
                  <a:pt x="96460" y="172956"/>
                </a:lnTo>
                <a:lnTo>
                  <a:pt x="75938" y="215628"/>
                </a:lnTo>
                <a:lnTo>
                  <a:pt x="62436" y="261389"/>
                </a:lnTo>
                <a:lnTo>
                  <a:pt x="56229" y="308861"/>
                </a:lnTo>
                <a:lnTo>
                  <a:pt x="57594" y="356669"/>
                </a:lnTo>
                <a:lnTo>
                  <a:pt x="66451" y="402196"/>
                </a:lnTo>
                <a:lnTo>
                  <a:pt x="82552" y="446164"/>
                </a:lnTo>
                <a:lnTo>
                  <a:pt x="105351" y="487016"/>
                </a:lnTo>
                <a:lnTo>
                  <a:pt x="134302" y="523200"/>
                </a:lnTo>
                <a:lnTo>
                  <a:pt x="168857" y="553161"/>
                </a:lnTo>
                <a:lnTo>
                  <a:pt x="208469" y="575345"/>
                </a:lnTo>
                <a:lnTo>
                  <a:pt x="252592" y="588197"/>
                </a:lnTo>
                <a:lnTo>
                  <a:pt x="300679" y="590163"/>
                </a:lnTo>
                <a:lnTo>
                  <a:pt x="448594" y="590163"/>
                </a:lnTo>
                <a:lnTo>
                  <a:pt x="430677" y="604378"/>
                </a:lnTo>
                <a:lnTo>
                  <a:pt x="389623" y="626425"/>
                </a:lnTo>
                <a:lnTo>
                  <a:pt x="343886" y="640720"/>
                </a:lnTo>
                <a:lnTo>
                  <a:pt x="297833" y="646263"/>
                </a:lnTo>
                <a:close/>
              </a:path>
              <a:path w="572769" h="646429">
                <a:moveTo>
                  <a:pt x="516046" y="323363"/>
                </a:moveTo>
                <a:lnTo>
                  <a:pt x="512251" y="273805"/>
                </a:lnTo>
                <a:lnTo>
                  <a:pt x="494994" y="213950"/>
                </a:lnTo>
                <a:lnTo>
                  <a:pt x="474138" y="172637"/>
                </a:lnTo>
                <a:lnTo>
                  <a:pt x="447140" y="135150"/>
                </a:lnTo>
                <a:lnTo>
                  <a:pt x="414664" y="103078"/>
                </a:lnTo>
                <a:lnTo>
                  <a:pt x="377371" y="78006"/>
                </a:lnTo>
                <a:lnTo>
                  <a:pt x="335925" y="61521"/>
                </a:lnTo>
                <a:lnTo>
                  <a:pt x="290989" y="55210"/>
                </a:lnTo>
                <a:lnTo>
                  <a:pt x="445302" y="55210"/>
                </a:lnTo>
                <a:lnTo>
                  <a:pt x="496780" y="104029"/>
                </a:lnTo>
                <a:lnTo>
                  <a:pt x="523389" y="142584"/>
                </a:lnTo>
                <a:lnTo>
                  <a:pt x="544400" y="184727"/>
                </a:lnTo>
                <a:lnTo>
                  <a:pt x="559706" y="229525"/>
                </a:lnTo>
                <a:lnTo>
                  <a:pt x="569198" y="276048"/>
                </a:lnTo>
                <a:lnTo>
                  <a:pt x="570699" y="295942"/>
                </a:lnTo>
                <a:lnTo>
                  <a:pt x="544748" y="295942"/>
                </a:lnTo>
                <a:lnTo>
                  <a:pt x="525161" y="302804"/>
                </a:lnTo>
                <a:lnTo>
                  <a:pt x="516046" y="323363"/>
                </a:lnTo>
                <a:close/>
              </a:path>
              <a:path w="572769" h="646429">
                <a:moveTo>
                  <a:pt x="544748" y="350775"/>
                </a:moveTo>
                <a:lnTo>
                  <a:pt x="525161" y="343913"/>
                </a:lnTo>
                <a:lnTo>
                  <a:pt x="516046" y="323363"/>
                </a:lnTo>
                <a:lnTo>
                  <a:pt x="525161" y="302804"/>
                </a:lnTo>
                <a:lnTo>
                  <a:pt x="544748" y="295942"/>
                </a:lnTo>
                <a:lnTo>
                  <a:pt x="564169" y="302804"/>
                </a:lnTo>
                <a:lnTo>
                  <a:pt x="572768" y="323363"/>
                </a:lnTo>
                <a:lnTo>
                  <a:pt x="564164" y="343932"/>
                </a:lnTo>
                <a:lnTo>
                  <a:pt x="544748" y="350775"/>
                </a:lnTo>
                <a:close/>
              </a:path>
              <a:path w="572769" h="646429">
                <a:moveTo>
                  <a:pt x="572768" y="323363"/>
                </a:moveTo>
                <a:lnTo>
                  <a:pt x="564164" y="302791"/>
                </a:lnTo>
                <a:lnTo>
                  <a:pt x="544748" y="295942"/>
                </a:lnTo>
                <a:lnTo>
                  <a:pt x="570699" y="295942"/>
                </a:lnTo>
                <a:lnTo>
                  <a:pt x="572768" y="323363"/>
                </a:lnTo>
                <a:close/>
              </a:path>
              <a:path w="572769" h="646429">
                <a:moveTo>
                  <a:pt x="448594" y="590163"/>
                </a:moveTo>
                <a:lnTo>
                  <a:pt x="300679" y="590163"/>
                </a:lnTo>
                <a:lnTo>
                  <a:pt x="348397" y="580734"/>
                </a:lnTo>
                <a:lnTo>
                  <a:pt x="390727" y="561480"/>
                </a:lnTo>
                <a:lnTo>
                  <a:pt x="427393" y="533898"/>
                </a:lnTo>
                <a:lnTo>
                  <a:pt x="458117" y="499481"/>
                </a:lnTo>
                <a:lnTo>
                  <a:pt x="482621" y="459724"/>
                </a:lnTo>
                <a:lnTo>
                  <a:pt x="500629" y="416122"/>
                </a:lnTo>
                <a:lnTo>
                  <a:pt x="511863" y="370170"/>
                </a:lnTo>
                <a:lnTo>
                  <a:pt x="516046" y="323363"/>
                </a:lnTo>
                <a:lnTo>
                  <a:pt x="525161" y="343913"/>
                </a:lnTo>
                <a:lnTo>
                  <a:pt x="544748" y="350775"/>
                </a:lnTo>
                <a:lnTo>
                  <a:pt x="570662" y="350775"/>
                </a:lnTo>
                <a:lnTo>
                  <a:pt x="569219" y="369553"/>
                </a:lnTo>
                <a:lnTo>
                  <a:pt x="559804" y="415521"/>
                </a:lnTo>
                <a:lnTo>
                  <a:pt x="544694" y="460191"/>
                </a:lnTo>
                <a:lnTo>
                  <a:pt x="524058" y="502487"/>
                </a:lnTo>
                <a:lnTo>
                  <a:pt x="498064" y="541334"/>
                </a:lnTo>
                <a:lnTo>
                  <a:pt x="466880" y="575656"/>
                </a:lnTo>
                <a:lnTo>
                  <a:pt x="448594" y="590163"/>
                </a:lnTo>
                <a:close/>
              </a:path>
              <a:path w="572769" h="646429">
                <a:moveTo>
                  <a:pt x="570662" y="350775"/>
                </a:moveTo>
                <a:lnTo>
                  <a:pt x="544748" y="350775"/>
                </a:lnTo>
                <a:lnTo>
                  <a:pt x="564164" y="343932"/>
                </a:lnTo>
                <a:lnTo>
                  <a:pt x="572768" y="323363"/>
                </a:lnTo>
                <a:lnTo>
                  <a:pt x="570662" y="350775"/>
                </a:lnTo>
                <a:close/>
              </a:path>
            </a:pathLst>
          </a:custGeom>
          <a:solidFill>
            <a:srgbClr val="EF7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536676" y="4140669"/>
            <a:ext cx="2752725" cy="2407285"/>
          </a:xfrm>
          <a:custGeom>
            <a:avLst/>
            <a:gdLst/>
            <a:ahLst/>
            <a:cxnLst/>
            <a:rect l="l" t="t" r="r" b="b"/>
            <a:pathLst>
              <a:path w="2752725" h="2407284">
                <a:moveTo>
                  <a:pt x="214426" y="1123429"/>
                </a:moveTo>
                <a:lnTo>
                  <a:pt x="205562" y="1102868"/>
                </a:lnTo>
                <a:lnTo>
                  <a:pt x="186067" y="1096010"/>
                </a:lnTo>
                <a:lnTo>
                  <a:pt x="166573" y="1102868"/>
                </a:lnTo>
                <a:lnTo>
                  <a:pt x="157708" y="1123429"/>
                </a:lnTo>
                <a:lnTo>
                  <a:pt x="157708" y="2379243"/>
                </a:lnTo>
                <a:lnTo>
                  <a:pt x="166573" y="2399804"/>
                </a:lnTo>
                <a:lnTo>
                  <a:pt x="186067" y="2406662"/>
                </a:lnTo>
                <a:lnTo>
                  <a:pt x="205562" y="2399804"/>
                </a:lnTo>
                <a:lnTo>
                  <a:pt x="214426" y="2379243"/>
                </a:lnTo>
                <a:lnTo>
                  <a:pt x="214426" y="1123429"/>
                </a:lnTo>
                <a:close/>
              </a:path>
              <a:path w="2752725" h="2407284">
                <a:moveTo>
                  <a:pt x="506615" y="1705444"/>
                </a:moveTo>
                <a:lnTo>
                  <a:pt x="497751" y="1684883"/>
                </a:lnTo>
                <a:lnTo>
                  <a:pt x="478256" y="1678038"/>
                </a:lnTo>
                <a:lnTo>
                  <a:pt x="458749" y="1684883"/>
                </a:lnTo>
                <a:lnTo>
                  <a:pt x="449897" y="1705444"/>
                </a:lnTo>
                <a:lnTo>
                  <a:pt x="449897" y="2379243"/>
                </a:lnTo>
                <a:lnTo>
                  <a:pt x="458749" y="2399804"/>
                </a:lnTo>
                <a:lnTo>
                  <a:pt x="478256" y="2406662"/>
                </a:lnTo>
                <a:lnTo>
                  <a:pt x="497751" y="2399804"/>
                </a:lnTo>
                <a:lnTo>
                  <a:pt x="506615" y="2379243"/>
                </a:lnTo>
                <a:lnTo>
                  <a:pt x="506615" y="1705444"/>
                </a:lnTo>
                <a:close/>
              </a:path>
              <a:path w="2752725" h="2407284">
                <a:moveTo>
                  <a:pt x="1121295" y="720331"/>
                </a:moveTo>
                <a:lnTo>
                  <a:pt x="1119035" y="709383"/>
                </a:lnTo>
                <a:lnTo>
                  <a:pt x="1112901" y="700354"/>
                </a:lnTo>
                <a:lnTo>
                  <a:pt x="1103884" y="694232"/>
                </a:lnTo>
                <a:lnTo>
                  <a:pt x="1092936" y="691984"/>
                </a:lnTo>
                <a:lnTo>
                  <a:pt x="495909" y="691984"/>
                </a:lnTo>
                <a:lnTo>
                  <a:pt x="445020" y="694067"/>
                </a:lnTo>
                <a:lnTo>
                  <a:pt x="394957" y="700430"/>
                </a:lnTo>
                <a:lnTo>
                  <a:pt x="345948" y="711238"/>
                </a:lnTo>
                <a:lnTo>
                  <a:pt x="298246" y="726668"/>
                </a:lnTo>
                <a:lnTo>
                  <a:pt x="252082" y="746874"/>
                </a:lnTo>
                <a:lnTo>
                  <a:pt x="207695" y="772033"/>
                </a:lnTo>
                <a:lnTo>
                  <a:pt x="165722" y="802297"/>
                </a:lnTo>
                <a:lnTo>
                  <a:pt x="127533" y="837044"/>
                </a:lnTo>
                <a:lnTo>
                  <a:pt x="93573" y="875792"/>
                </a:lnTo>
                <a:lnTo>
                  <a:pt x="64262" y="918083"/>
                </a:lnTo>
                <a:lnTo>
                  <a:pt x="40043" y="963472"/>
                </a:lnTo>
                <a:lnTo>
                  <a:pt x="21361" y="1011478"/>
                </a:lnTo>
                <a:lnTo>
                  <a:pt x="8661" y="1061643"/>
                </a:lnTo>
                <a:lnTo>
                  <a:pt x="2413" y="1108163"/>
                </a:lnTo>
                <a:lnTo>
                  <a:pt x="0" y="1155623"/>
                </a:lnTo>
                <a:lnTo>
                  <a:pt x="12" y="1203617"/>
                </a:lnTo>
                <a:lnTo>
                  <a:pt x="1041" y="1251127"/>
                </a:lnTo>
                <a:lnTo>
                  <a:pt x="1701" y="1298041"/>
                </a:lnTo>
                <a:lnTo>
                  <a:pt x="1701" y="1662277"/>
                </a:lnTo>
                <a:lnTo>
                  <a:pt x="3949" y="1673225"/>
                </a:lnTo>
                <a:lnTo>
                  <a:pt x="10083" y="1682254"/>
                </a:lnTo>
                <a:lnTo>
                  <a:pt x="19100" y="1688376"/>
                </a:lnTo>
                <a:lnTo>
                  <a:pt x="30060" y="1690624"/>
                </a:lnTo>
                <a:lnTo>
                  <a:pt x="95707" y="1690624"/>
                </a:lnTo>
                <a:lnTo>
                  <a:pt x="116293" y="1681772"/>
                </a:lnTo>
                <a:lnTo>
                  <a:pt x="123151" y="1662277"/>
                </a:lnTo>
                <a:lnTo>
                  <a:pt x="116293" y="1642795"/>
                </a:lnTo>
                <a:lnTo>
                  <a:pt x="95707" y="1633931"/>
                </a:lnTo>
                <a:lnTo>
                  <a:pt x="58420" y="1633931"/>
                </a:lnTo>
                <a:lnTo>
                  <a:pt x="58420" y="1298041"/>
                </a:lnTo>
                <a:lnTo>
                  <a:pt x="57721" y="1251242"/>
                </a:lnTo>
                <a:lnTo>
                  <a:pt x="56629" y="1203617"/>
                </a:lnTo>
                <a:lnTo>
                  <a:pt x="56680" y="1155623"/>
                </a:lnTo>
                <a:lnTo>
                  <a:pt x="59359" y="1108417"/>
                </a:lnTo>
                <a:lnTo>
                  <a:pt x="66217" y="1062151"/>
                </a:lnTo>
                <a:lnTo>
                  <a:pt x="78892" y="1016901"/>
                </a:lnTo>
                <a:lnTo>
                  <a:pt x="97205" y="974369"/>
                </a:lnTo>
                <a:lnTo>
                  <a:pt x="120662" y="934745"/>
                </a:lnTo>
                <a:lnTo>
                  <a:pt x="148717" y="898258"/>
                </a:lnTo>
                <a:lnTo>
                  <a:pt x="180848" y="865124"/>
                </a:lnTo>
                <a:lnTo>
                  <a:pt x="216522" y="835571"/>
                </a:lnTo>
                <a:lnTo>
                  <a:pt x="255219" y="809802"/>
                </a:lnTo>
                <a:lnTo>
                  <a:pt x="296405" y="788022"/>
                </a:lnTo>
                <a:lnTo>
                  <a:pt x="349732" y="768146"/>
                </a:lnTo>
                <a:lnTo>
                  <a:pt x="404558" y="756145"/>
                </a:lnTo>
                <a:lnTo>
                  <a:pt x="460502" y="750239"/>
                </a:lnTo>
                <a:lnTo>
                  <a:pt x="517156" y="748677"/>
                </a:lnTo>
                <a:lnTo>
                  <a:pt x="1064577" y="748677"/>
                </a:lnTo>
                <a:lnTo>
                  <a:pt x="1064577" y="916622"/>
                </a:lnTo>
                <a:lnTo>
                  <a:pt x="742581" y="916622"/>
                </a:lnTo>
                <a:lnTo>
                  <a:pt x="731634" y="918870"/>
                </a:lnTo>
                <a:lnTo>
                  <a:pt x="722617" y="924991"/>
                </a:lnTo>
                <a:lnTo>
                  <a:pt x="716483" y="934021"/>
                </a:lnTo>
                <a:lnTo>
                  <a:pt x="714222" y="944968"/>
                </a:lnTo>
                <a:lnTo>
                  <a:pt x="714222" y="2379243"/>
                </a:lnTo>
                <a:lnTo>
                  <a:pt x="723087" y="2399804"/>
                </a:lnTo>
                <a:lnTo>
                  <a:pt x="742581" y="2406662"/>
                </a:lnTo>
                <a:lnTo>
                  <a:pt x="762088" y="2399804"/>
                </a:lnTo>
                <a:lnTo>
                  <a:pt x="770953" y="2379243"/>
                </a:lnTo>
                <a:lnTo>
                  <a:pt x="770953" y="973315"/>
                </a:lnTo>
                <a:lnTo>
                  <a:pt x="1064577" y="973315"/>
                </a:lnTo>
                <a:lnTo>
                  <a:pt x="1064577" y="2379243"/>
                </a:lnTo>
                <a:lnTo>
                  <a:pt x="1073442" y="2399804"/>
                </a:lnTo>
                <a:lnTo>
                  <a:pt x="1092936" y="2406662"/>
                </a:lnTo>
                <a:lnTo>
                  <a:pt x="1112431" y="2399804"/>
                </a:lnTo>
                <a:lnTo>
                  <a:pt x="1121295" y="2379243"/>
                </a:lnTo>
                <a:lnTo>
                  <a:pt x="1121295" y="748677"/>
                </a:lnTo>
                <a:lnTo>
                  <a:pt x="1121295" y="720331"/>
                </a:lnTo>
                <a:close/>
              </a:path>
              <a:path w="2752725" h="2407284">
                <a:moveTo>
                  <a:pt x="1399540" y="1549781"/>
                </a:moveTo>
                <a:lnTo>
                  <a:pt x="1390688" y="1529219"/>
                </a:lnTo>
                <a:lnTo>
                  <a:pt x="1371180" y="1522361"/>
                </a:lnTo>
                <a:lnTo>
                  <a:pt x="1351686" y="1529219"/>
                </a:lnTo>
                <a:lnTo>
                  <a:pt x="1342821" y="1549781"/>
                </a:lnTo>
                <a:lnTo>
                  <a:pt x="1342821" y="2379243"/>
                </a:lnTo>
                <a:lnTo>
                  <a:pt x="1351686" y="2399804"/>
                </a:lnTo>
                <a:lnTo>
                  <a:pt x="1371180" y="2406662"/>
                </a:lnTo>
                <a:lnTo>
                  <a:pt x="1390688" y="2399804"/>
                </a:lnTo>
                <a:lnTo>
                  <a:pt x="1399540" y="2379243"/>
                </a:lnTo>
                <a:lnTo>
                  <a:pt x="1399540" y="1549781"/>
                </a:lnTo>
                <a:close/>
              </a:path>
              <a:path w="2752725" h="2407284">
                <a:moveTo>
                  <a:pt x="2322411" y="1705444"/>
                </a:moveTo>
                <a:lnTo>
                  <a:pt x="2313546" y="1684883"/>
                </a:lnTo>
                <a:lnTo>
                  <a:pt x="2294051" y="1678038"/>
                </a:lnTo>
                <a:lnTo>
                  <a:pt x="2274544" y="1684883"/>
                </a:lnTo>
                <a:lnTo>
                  <a:pt x="2265692" y="1705444"/>
                </a:lnTo>
                <a:lnTo>
                  <a:pt x="2265692" y="2379243"/>
                </a:lnTo>
                <a:lnTo>
                  <a:pt x="2274544" y="2399804"/>
                </a:lnTo>
                <a:lnTo>
                  <a:pt x="2294051" y="2406662"/>
                </a:lnTo>
                <a:lnTo>
                  <a:pt x="2313546" y="2399804"/>
                </a:lnTo>
                <a:lnTo>
                  <a:pt x="2322411" y="2379243"/>
                </a:lnTo>
                <a:lnTo>
                  <a:pt x="2322411" y="1705444"/>
                </a:lnTo>
                <a:close/>
              </a:path>
              <a:path w="2752725" h="2407284">
                <a:moveTo>
                  <a:pt x="2554795" y="346125"/>
                </a:moveTo>
                <a:lnTo>
                  <a:pt x="2554071" y="296672"/>
                </a:lnTo>
                <a:lnTo>
                  <a:pt x="2546908" y="247738"/>
                </a:lnTo>
                <a:lnTo>
                  <a:pt x="2533510" y="200304"/>
                </a:lnTo>
                <a:lnTo>
                  <a:pt x="2514041" y="155346"/>
                </a:lnTo>
                <a:lnTo>
                  <a:pt x="2498572" y="130454"/>
                </a:lnTo>
                <a:lnTo>
                  <a:pt x="2498572" y="337858"/>
                </a:lnTo>
                <a:lnTo>
                  <a:pt x="2492362" y="385330"/>
                </a:lnTo>
                <a:lnTo>
                  <a:pt x="2478875" y="431088"/>
                </a:lnTo>
                <a:lnTo>
                  <a:pt x="2458351" y="473760"/>
                </a:lnTo>
                <a:lnTo>
                  <a:pt x="2431084" y="511975"/>
                </a:lnTo>
                <a:lnTo>
                  <a:pt x="2397353" y="544334"/>
                </a:lnTo>
                <a:lnTo>
                  <a:pt x="2357437" y="569493"/>
                </a:lnTo>
                <a:lnTo>
                  <a:pt x="2311590" y="586041"/>
                </a:lnTo>
                <a:lnTo>
                  <a:pt x="2263838" y="591502"/>
                </a:lnTo>
                <a:lnTo>
                  <a:pt x="2218893" y="585190"/>
                </a:lnTo>
                <a:lnTo>
                  <a:pt x="2177440" y="568718"/>
                </a:lnTo>
                <a:lnTo>
                  <a:pt x="2140153" y="543648"/>
                </a:lnTo>
                <a:lnTo>
                  <a:pt x="2107666" y="511568"/>
                </a:lnTo>
                <a:lnTo>
                  <a:pt x="2080679" y="474091"/>
                </a:lnTo>
                <a:lnTo>
                  <a:pt x="2059825" y="432777"/>
                </a:lnTo>
                <a:lnTo>
                  <a:pt x="2045779" y="389216"/>
                </a:lnTo>
                <a:lnTo>
                  <a:pt x="2040039" y="350786"/>
                </a:lnTo>
                <a:lnTo>
                  <a:pt x="2038756" y="323367"/>
                </a:lnTo>
                <a:lnTo>
                  <a:pt x="2041207" y="295935"/>
                </a:lnTo>
                <a:lnTo>
                  <a:pt x="2054186" y="230593"/>
                </a:lnTo>
                <a:lnTo>
                  <a:pt x="2072195" y="186994"/>
                </a:lnTo>
                <a:lnTo>
                  <a:pt x="2096706" y="147231"/>
                </a:lnTo>
                <a:lnTo>
                  <a:pt x="2127427" y="112814"/>
                </a:lnTo>
                <a:lnTo>
                  <a:pt x="2164092" y="85229"/>
                </a:lnTo>
                <a:lnTo>
                  <a:pt x="2206421" y="65976"/>
                </a:lnTo>
                <a:lnTo>
                  <a:pt x="2254148" y="56540"/>
                </a:lnTo>
                <a:lnTo>
                  <a:pt x="2302218" y="58508"/>
                </a:lnTo>
                <a:lnTo>
                  <a:pt x="2346337" y="71361"/>
                </a:lnTo>
                <a:lnTo>
                  <a:pt x="2385949" y="93548"/>
                </a:lnTo>
                <a:lnTo>
                  <a:pt x="2420505" y="123507"/>
                </a:lnTo>
                <a:lnTo>
                  <a:pt x="2449449" y="159702"/>
                </a:lnTo>
                <a:lnTo>
                  <a:pt x="2472245" y="200558"/>
                </a:lnTo>
                <a:lnTo>
                  <a:pt x="2488349" y="244525"/>
                </a:lnTo>
                <a:lnTo>
                  <a:pt x="2497201" y="290055"/>
                </a:lnTo>
                <a:lnTo>
                  <a:pt x="2498572" y="337858"/>
                </a:lnTo>
                <a:lnTo>
                  <a:pt x="2498572" y="130454"/>
                </a:lnTo>
                <a:lnTo>
                  <a:pt x="2489593" y="116001"/>
                </a:lnTo>
                <a:lnTo>
                  <a:pt x="2459799" y="81546"/>
                </a:lnTo>
                <a:lnTo>
                  <a:pt x="2430183" y="56540"/>
                </a:lnTo>
                <a:lnTo>
                  <a:pt x="2425408" y="52501"/>
                </a:lnTo>
                <a:lnTo>
                  <a:pt x="2387168" y="29362"/>
                </a:lnTo>
                <a:lnTo>
                  <a:pt x="2345855" y="12636"/>
                </a:lnTo>
                <a:lnTo>
                  <a:pt x="2302205" y="2832"/>
                </a:lnTo>
                <a:lnTo>
                  <a:pt x="2256980" y="457"/>
                </a:lnTo>
                <a:lnTo>
                  <a:pt x="2210917" y="6007"/>
                </a:lnTo>
                <a:lnTo>
                  <a:pt x="2165185" y="20294"/>
                </a:lnTo>
                <a:lnTo>
                  <a:pt x="2124138" y="42341"/>
                </a:lnTo>
                <a:lnTo>
                  <a:pt x="2087930" y="71069"/>
                </a:lnTo>
                <a:lnTo>
                  <a:pt x="2056739" y="105384"/>
                </a:lnTo>
                <a:lnTo>
                  <a:pt x="2030755" y="144233"/>
                </a:lnTo>
                <a:lnTo>
                  <a:pt x="2010105" y="186537"/>
                </a:lnTo>
                <a:lnTo>
                  <a:pt x="1995004" y="231203"/>
                </a:lnTo>
                <a:lnTo>
                  <a:pt x="1985581" y="277177"/>
                </a:lnTo>
                <a:lnTo>
                  <a:pt x="1982038" y="323367"/>
                </a:lnTo>
                <a:lnTo>
                  <a:pt x="1985606" y="370674"/>
                </a:lnTo>
                <a:lnTo>
                  <a:pt x="1995106" y="417195"/>
                </a:lnTo>
                <a:lnTo>
                  <a:pt x="2010422" y="462000"/>
                </a:lnTo>
                <a:lnTo>
                  <a:pt x="2025980" y="493217"/>
                </a:lnTo>
                <a:lnTo>
                  <a:pt x="726757" y="493217"/>
                </a:lnTo>
                <a:lnTo>
                  <a:pt x="757986" y="415518"/>
                </a:lnTo>
                <a:lnTo>
                  <a:pt x="767397" y="369557"/>
                </a:lnTo>
                <a:lnTo>
                  <a:pt x="770953" y="323367"/>
                </a:lnTo>
                <a:lnTo>
                  <a:pt x="762342" y="343916"/>
                </a:lnTo>
                <a:lnTo>
                  <a:pt x="770953" y="323367"/>
                </a:lnTo>
                <a:lnTo>
                  <a:pt x="768883" y="295935"/>
                </a:lnTo>
                <a:lnTo>
                  <a:pt x="767372" y="276047"/>
                </a:lnTo>
                <a:lnTo>
                  <a:pt x="762330" y="251333"/>
                </a:lnTo>
                <a:lnTo>
                  <a:pt x="762330" y="302793"/>
                </a:lnTo>
                <a:lnTo>
                  <a:pt x="742924" y="295935"/>
                </a:lnTo>
                <a:lnTo>
                  <a:pt x="762330" y="302793"/>
                </a:lnTo>
                <a:lnTo>
                  <a:pt x="762330" y="251333"/>
                </a:lnTo>
                <a:lnTo>
                  <a:pt x="757885" y="229527"/>
                </a:lnTo>
                <a:lnTo>
                  <a:pt x="742581" y="184721"/>
                </a:lnTo>
                <a:lnTo>
                  <a:pt x="721563" y="142582"/>
                </a:lnTo>
                <a:lnTo>
                  <a:pt x="714222" y="131953"/>
                </a:lnTo>
                <a:lnTo>
                  <a:pt x="714222" y="323367"/>
                </a:lnTo>
                <a:lnTo>
                  <a:pt x="710044" y="370179"/>
                </a:lnTo>
                <a:lnTo>
                  <a:pt x="698804" y="416128"/>
                </a:lnTo>
                <a:lnTo>
                  <a:pt x="680796" y="459727"/>
                </a:lnTo>
                <a:lnTo>
                  <a:pt x="656297" y="499491"/>
                </a:lnTo>
                <a:lnTo>
                  <a:pt x="625576" y="533908"/>
                </a:lnTo>
                <a:lnTo>
                  <a:pt x="588911" y="561492"/>
                </a:lnTo>
                <a:lnTo>
                  <a:pt x="546582" y="580745"/>
                </a:lnTo>
                <a:lnTo>
                  <a:pt x="498856" y="590181"/>
                </a:lnTo>
                <a:lnTo>
                  <a:pt x="450773" y="588213"/>
                </a:lnTo>
                <a:lnTo>
                  <a:pt x="406654" y="575348"/>
                </a:lnTo>
                <a:lnTo>
                  <a:pt x="367042" y="553161"/>
                </a:lnTo>
                <a:lnTo>
                  <a:pt x="332486" y="523201"/>
                </a:lnTo>
                <a:lnTo>
                  <a:pt x="303530" y="487019"/>
                </a:lnTo>
                <a:lnTo>
                  <a:pt x="280733" y="446163"/>
                </a:lnTo>
                <a:lnTo>
                  <a:pt x="264629" y="402196"/>
                </a:lnTo>
                <a:lnTo>
                  <a:pt x="255778" y="356666"/>
                </a:lnTo>
                <a:lnTo>
                  <a:pt x="254406" y="308864"/>
                </a:lnTo>
                <a:lnTo>
                  <a:pt x="260616" y="261391"/>
                </a:lnTo>
                <a:lnTo>
                  <a:pt x="274116" y="215633"/>
                </a:lnTo>
                <a:lnTo>
                  <a:pt x="294640" y="172961"/>
                </a:lnTo>
                <a:lnTo>
                  <a:pt x="321906" y="134747"/>
                </a:lnTo>
                <a:lnTo>
                  <a:pt x="355638" y="102387"/>
                </a:lnTo>
                <a:lnTo>
                  <a:pt x="395566" y="77241"/>
                </a:lnTo>
                <a:lnTo>
                  <a:pt x="441401" y="60680"/>
                </a:lnTo>
                <a:lnTo>
                  <a:pt x="489165" y="55219"/>
                </a:lnTo>
                <a:lnTo>
                  <a:pt x="534111" y="61531"/>
                </a:lnTo>
                <a:lnTo>
                  <a:pt x="575551" y="78003"/>
                </a:lnTo>
                <a:lnTo>
                  <a:pt x="612838" y="103073"/>
                </a:lnTo>
                <a:lnTo>
                  <a:pt x="645325" y="135153"/>
                </a:lnTo>
                <a:lnTo>
                  <a:pt x="672312" y="172631"/>
                </a:lnTo>
                <a:lnTo>
                  <a:pt x="693178" y="213944"/>
                </a:lnTo>
                <a:lnTo>
                  <a:pt x="707224" y="257505"/>
                </a:lnTo>
                <a:lnTo>
                  <a:pt x="713740" y="306755"/>
                </a:lnTo>
                <a:lnTo>
                  <a:pt x="714222" y="323367"/>
                </a:lnTo>
                <a:lnTo>
                  <a:pt x="714222" y="131953"/>
                </a:lnTo>
                <a:lnTo>
                  <a:pt x="694956" y="104025"/>
                </a:lnTo>
                <a:lnTo>
                  <a:pt x="662863" y="69989"/>
                </a:lnTo>
                <a:lnTo>
                  <a:pt x="643496" y="55219"/>
                </a:lnTo>
                <a:lnTo>
                  <a:pt x="625386" y="41402"/>
                </a:lnTo>
                <a:lnTo>
                  <a:pt x="582637" y="19202"/>
                </a:lnTo>
                <a:lnTo>
                  <a:pt x="537870" y="5308"/>
                </a:lnTo>
                <a:lnTo>
                  <a:pt x="493166" y="0"/>
                </a:lnTo>
                <a:lnTo>
                  <a:pt x="449173" y="2730"/>
                </a:lnTo>
                <a:lnTo>
                  <a:pt x="406565" y="12928"/>
                </a:lnTo>
                <a:lnTo>
                  <a:pt x="365988" y="30035"/>
                </a:lnTo>
                <a:lnTo>
                  <a:pt x="328104" y="53505"/>
                </a:lnTo>
                <a:lnTo>
                  <a:pt x="293585" y="82765"/>
                </a:lnTo>
                <a:lnTo>
                  <a:pt x="263067" y="117259"/>
                </a:lnTo>
                <a:lnTo>
                  <a:pt x="236308" y="158953"/>
                </a:lnTo>
                <a:lnTo>
                  <a:pt x="216700" y="204050"/>
                </a:lnTo>
                <a:lnTo>
                  <a:pt x="204050" y="251599"/>
                </a:lnTo>
                <a:lnTo>
                  <a:pt x="198183" y="300583"/>
                </a:lnTo>
                <a:lnTo>
                  <a:pt x="198907" y="350050"/>
                </a:lnTo>
                <a:lnTo>
                  <a:pt x="206070" y="398983"/>
                </a:lnTo>
                <a:lnTo>
                  <a:pt x="219468" y="446417"/>
                </a:lnTo>
                <a:lnTo>
                  <a:pt x="238937" y="491375"/>
                </a:lnTo>
                <a:lnTo>
                  <a:pt x="263398" y="530720"/>
                </a:lnTo>
                <a:lnTo>
                  <a:pt x="293192" y="565175"/>
                </a:lnTo>
                <a:lnTo>
                  <a:pt x="327596" y="594220"/>
                </a:lnTo>
                <a:lnTo>
                  <a:pt x="365823" y="617359"/>
                </a:lnTo>
                <a:lnTo>
                  <a:pt x="407136" y="634085"/>
                </a:lnTo>
                <a:lnTo>
                  <a:pt x="450786" y="643890"/>
                </a:lnTo>
                <a:lnTo>
                  <a:pt x="496011" y="646264"/>
                </a:lnTo>
                <a:lnTo>
                  <a:pt x="542061" y="640715"/>
                </a:lnTo>
                <a:lnTo>
                  <a:pt x="587806" y="626427"/>
                </a:lnTo>
                <a:lnTo>
                  <a:pt x="628853" y="604380"/>
                </a:lnTo>
                <a:lnTo>
                  <a:pt x="646747" y="590181"/>
                </a:lnTo>
                <a:lnTo>
                  <a:pt x="665060" y="575652"/>
                </a:lnTo>
                <a:lnTo>
                  <a:pt x="688454" y="549897"/>
                </a:lnTo>
                <a:lnTo>
                  <a:pt x="2064816" y="549897"/>
                </a:lnTo>
                <a:lnTo>
                  <a:pt x="2090140" y="576732"/>
                </a:lnTo>
                <a:lnTo>
                  <a:pt x="2127618" y="605320"/>
                </a:lnTo>
                <a:lnTo>
                  <a:pt x="2170366" y="627519"/>
                </a:lnTo>
                <a:lnTo>
                  <a:pt x="2215121" y="641413"/>
                </a:lnTo>
                <a:lnTo>
                  <a:pt x="2259825" y="646722"/>
                </a:lnTo>
                <a:lnTo>
                  <a:pt x="2303818" y="643991"/>
                </a:lnTo>
                <a:lnTo>
                  <a:pt x="2346426" y="633793"/>
                </a:lnTo>
                <a:lnTo>
                  <a:pt x="2387003" y="616686"/>
                </a:lnTo>
                <a:lnTo>
                  <a:pt x="2424887" y="593217"/>
                </a:lnTo>
                <a:lnTo>
                  <a:pt x="2426906" y="591502"/>
                </a:lnTo>
                <a:lnTo>
                  <a:pt x="2459405" y="563956"/>
                </a:lnTo>
                <a:lnTo>
                  <a:pt x="2489911" y="529463"/>
                </a:lnTo>
                <a:lnTo>
                  <a:pt x="2516670" y="487768"/>
                </a:lnTo>
                <a:lnTo>
                  <a:pt x="2536279" y="442658"/>
                </a:lnTo>
                <a:lnTo>
                  <a:pt x="2548928" y="395109"/>
                </a:lnTo>
                <a:lnTo>
                  <a:pt x="2554795" y="346125"/>
                </a:lnTo>
                <a:close/>
              </a:path>
              <a:path w="2752725" h="2407284">
                <a:moveTo>
                  <a:pt x="2595270" y="1123429"/>
                </a:moveTo>
                <a:lnTo>
                  <a:pt x="2586405" y="1102868"/>
                </a:lnTo>
                <a:lnTo>
                  <a:pt x="2566911" y="1096010"/>
                </a:lnTo>
                <a:lnTo>
                  <a:pt x="2547416" y="1102868"/>
                </a:lnTo>
                <a:lnTo>
                  <a:pt x="2538552" y="1123429"/>
                </a:lnTo>
                <a:lnTo>
                  <a:pt x="2538552" y="2379243"/>
                </a:lnTo>
                <a:lnTo>
                  <a:pt x="2547416" y="2399804"/>
                </a:lnTo>
                <a:lnTo>
                  <a:pt x="2566911" y="2406662"/>
                </a:lnTo>
                <a:lnTo>
                  <a:pt x="2586405" y="2399804"/>
                </a:lnTo>
                <a:lnTo>
                  <a:pt x="2595270" y="2379243"/>
                </a:lnTo>
                <a:lnTo>
                  <a:pt x="2595270" y="1123429"/>
                </a:lnTo>
                <a:close/>
              </a:path>
              <a:path w="2752725" h="2407284">
                <a:moveTo>
                  <a:pt x="2752585" y="1203388"/>
                </a:moveTo>
                <a:lnTo>
                  <a:pt x="2752382" y="1155763"/>
                </a:lnTo>
                <a:lnTo>
                  <a:pt x="2750032" y="1108392"/>
                </a:lnTo>
                <a:lnTo>
                  <a:pt x="2744343" y="1061643"/>
                </a:lnTo>
                <a:lnTo>
                  <a:pt x="2731909" y="1010208"/>
                </a:lnTo>
                <a:lnTo>
                  <a:pt x="2712682" y="961288"/>
                </a:lnTo>
                <a:lnTo>
                  <a:pt x="2687358" y="915276"/>
                </a:lnTo>
                <a:lnTo>
                  <a:pt x="2656636" y="872566"/>
                </a:lnTo>
                <a:lnTo>
                  <a:pt x="2621191" y="833513"/>
                </a:lnTo>
                <a:lnTo>
                  <a:pt x="2581732" y="798525"/>
                </a:lnTo>
                <a:lnTo>
                  <a:pt x="2538933" y="767956"/>
                </a:lnTo>
                <a:lnTo>
                  <a:pt x="2493835" y="742975"/>
                </a:lnTo>
                <a:lnTo>
                  <a:pt x="2447226" y="723950"/>
                </a:lnTo>
                <a:lnTo>
                  <a:pt x="2434729" y="720331"/>
                </a:lnTo>
                <a:lnTo>
                  <a:pt x="2399334" y="710069"/>
                </a:lnTo>
                <a:lnTo>
                  <a:pt x="2350389" y="700582"/>
                </a:lnTo>
                <a:lnTo>
                  <a:pt x="2300655" y="694702"/>
                </a:lnTo>
                <a:lnTo>
                  <a:pt x="2250338" y="691642"/>
                </a:lnTo>
                <a:lnTo>
                  <a:pt x="2199678" y="690626"/>
                </a:lnTo>
                <a:lnTo>
                  <a:pt x="1660067" y="691984"/>
                </a:lnTo>
                <a:lnTo>
                  <a:pt x="1649107" y="694232"/>
                </a:lnTo>
                <a:lnTo>
                  <a:pt x="1640090" y="700354"/>
                </a:lnTo>
                <a:lnTo>
                  <a:pt x="1633969" y="709383"/>
                </a:lnTo>
                <a:lnTo>
                  <a:pt x="1631708" y="720331"/>
                </a:lnTo>
                <a:lnTo>
                  <a:pt x="1631708" y="2379243"/>
                </a:lnTo>
                <a:lnTo>
                  <a:pt x="1640573" y="2399804"/>
                </a:lnTo>
                <a:lnTo>
                  <a:pt x="1660067" y="2406662"/>
                </a:lnTo>
                <a:lnTo>
                  <a:pt x="1679562" y="2399804"/>
                </a:lnTo>
                <a:lnTo>
                  <a:pt x="1688426" y="2379243"/>
                </a:lnTo>
                <a:lnTo>
                  <a:pt x="1688426" y="973315"/>
                </a:lnTo>
                <a:lnTo>
                  <a:pt x="1982038" y="973315"/>
                </a:lnTo>
                <a:lnTo>
                  <a:pt x="1982038" y="2379243"/>
                </a:lnTo>
                <a:lnTo>
                  <a:pt x="1990890" y="2399804"/>
                </a:lnTo>
                <a:lnTo>
                  <a:pt x="2010397" y="2406662"/>
                </a:lnTo>
                <a:lnTo>
                  <a:pt x="2029891" y="2399804"/>
                </a:lnTo>
                <a:lnTo>
                  <a:pt x="2038756" y="2379243"/>
                </a:lnTo>
                <a:lnTo>
                  <a:pt x="2038756" y="973315"/>
                </a:lnTo>
                <a:lnTo>
                  <a:pt x="2038756" y="944968"/>
                </a:lnTo>
                <a:lnTo>
                  <a:pt x="2036495" y="934021"/>
                </a:lnTo>
                <a:lnTo>
                  <a:pt x="2030374" y="924991"/>
                </a:lnTo>
                <a:lnTo>
                  <a:pt x="2021344" y="918870"/>
                </a:lnTo>
                <a:lnTo>
                  <a:pt x="2010397" y="916622"/>
                </a:lnTo>
                <a:lnTo>
                  <a:pt x="1688426" y="916622"/>
                </a:lnTo>
                <a:lnTo>
                  <a:pt x="1688426" y="748677"/>
                </a:lnTo>
                <a:lnTo>
                  <a:pt x="2257069" y="748677"/>
                </a:lnTo>
                <a:lnTo>
                  <a:pt x="2308225" y="751027"/>
                </a:lnTo>
                <a:lnTo>
                  <a:pt x="2358110" y="758190"/>
                </a:lnTo>
                <a:lnTo>
                  <a:pt x="2406561" y="770331"/>
                </a:lnTo>
                <a:lnTo>
                  <a:pt x="2453386" y="787603"/>
                </a:lnTo>
                <a:lnTo>
                  <a:pt x="2498369" y="810171"/>
                </a:lnTo>
                <a:lnTo>
                  <a:pt x="2541346" y="838200"/>
                </a:lnTo>
                <a:lnTo>
                  <a:pt x="2578671" y="869657"/>
                </a:lnTo>
                <a:lnTo>
                  <a:pt x="2611424" y="905548"/>
                </a:lnTo>
                <a:lnTo>
                  <a:pt x="2639263" y="945222"/>
                </a:lnTo>
                <a:lnTo>
                  <a:pt x="2661831" y="988060"/>
                </a:lnTo>
                <a:lnTo>
                  <a:pt x="2678785" y="1033399"/>
                </a:lnTo>
                <a:lnTo>
                  <a:pt x="2689796" y="1080617"/>
                </a:lnTo>
                <a:lnTo>
                  <a:pt x="2694495" y="1129080"/>
                </a:lnTo>
                <a:lnTo>
                  <a:pt x="2695333" y="1179245"/>
                </a:lnTo>
                <a:lnTo>
                  <a:pt x="2695283" y="1229487"/>
                </a:lnTo>
                <a:lnTo>
                  <a:pt x="2694851" y="1279728"/>
                </a:lnTo>
                <a:lnTo>
                  <a:pt x="2694584" y="1329905"/>
                </a:lnTo>
                <a:lnTo>
                  <a:pt x="2694584" y="1633931"/>
                </a:lnTo>
                <a:lnTo>
                  <a:pt x="2657297" y="1633931"/>
                </a:lnTo>
                <a:lnTo>
                  <a:pt x="2636710" y="1642795"/>
                </a:lnTo>
                <a:lnTo>
                  <a:pt x="2629852" y="1662277"/>
                </a:lnTo>
                <a:lnTo>
                  <a:pt x="2636710" y="1681772"/>
                </a:lnTo>
                <a:lnTo>
                  <a:pt x="2657297" y="1690624"/>
                </a:lnTo>
                <a:lnTo>
                  <a:pt x="2722943" y="1690624"/>
                </a:lnTo>
                <a:lnTo>
                  <a:pt x="2733891" y="1688376"/>
                </a:lnTo>
                <a:lnTo>
                  <a:pt x="2742920" y="1682254"/>
                </a:lnTo>
                <a:lnTo>
                  <a:pt x="2749042" y="1673225"/>
                </a:lnTo>
                <a:lnTo>
                  <a:pt x="2751302" y="1662277"/>
                </a:lnTo>
                <a:lnTo>
                  <a:pt x="2751302" y="1633931"/>
                </a:lnTo>
                <a:lnTo>
                  <a:pt x="2751302" y="1298041"/>
                </a:lnTo>
                <a:lnTo>
                  <a:pt x="2751823" y="1250924"/>
                </a:lnTo>
                <a:lnTo>
                  <a:pt x="2752585" y="1203388"/>
                </a:lnTo>
                <a:close/>
              </a:path>
            </a:pathLst>
          </a:custGeom>
          <a:solidFill>
            <a:srgbClr val="EF7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024339" y="2935921"/>
            <a:ext cx="1772920" cy="532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00" b="1" spc="12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Grupo</a:t>
            </a:r>
            <a:r>
              <a:rPr sz="3300" b="1" spc="-235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-9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3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0912" y="6885564"/>
            <a:ext cx="4333425" cy="15318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399"/>
              </a:lnSpc>
              <a:spcBef>
                <a:spcPts val="95"/>
              </a:spcBef>
            </a:pPr>
            <a:r>
              <a:rPr sz="2900" b="1" spc="12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No </a:t>
            </a:r>
            <a:r>
              <a:rPr sz="2900" b="1" spc="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podrán </a:t>
            </a:r>
            <a:r>
              <a:rPr sz="2900" b="1" spc="18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900" b="1" spc="15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compartir </a:t>
            </a:r>
            <a:r>
              <a:rPr sz="2900" b="1" spc="13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sus </a:t>
            </a:r>
            <a:r>
              <a:rPr sz="2900" b="1" spc="-100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900" b="1" spc="15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opiniones</a:t>
            </a:r>
            <a:r>
              <a:rPr sz="2900" b="1" spc="-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900" b="1" spc="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ni</a:t>
            </a:r>
            <a:r>
              <a:rPr sz="2900" b="1" spc="-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900" b="1" spc="21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al </a:t>
            </a:r>
            <a:r>
              <a:rPr sz="2900" b="1" spc="-100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900" b="1" spc="16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grupo </a:t>
            </a:r>
            <a:r>
              <a:rPr sz="2900" b="1" spc="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ni </a:t>
            </a:r>
            <a:r>
              <a:rPr sz="2900" b="1" spc="2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 </a:t>
            </a:r>
            <a:r>
              <a:rPr sz="2900" b="1" spc="1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las </a:t>
            </a:r>
            <a:r>
              <a:rPr sz="2900" b="1" spc="-100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900" b="1" spc="10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directivas.</a:t>
            </a:r>
            <a:endParaRPr sz="29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51240" y="3925422"/>
            <a:ext cx="572770" cy="646430"/>
          </a:xfrm>
          <a:custGeom>
            <a:avLst/>
            <a:gdLst/>
            <a:ahLst/>
            <a:cxnLst/>
            <a:rect l="l" t="t" r="r" b="b"/>
            <a:pathLst>
              <a:path w="572770" h="646429">
                <a:moveTo>
                  <a:pt x="297833" y="646263"/>
                </a:moveTo>
                <a:lnTo>
                  <a:pt x="252607" y="643880"/>
                </a:lnTo>
                <a:lnTo>
                  <a:pt x="208959" y="634074"/>
                </a:lnTo>
                <a:lnTo>
                  <a:pt x="167643" y="617352"/>
                </a:lnTo>
                <a:lnTo>
                  <a:pt x="129411" y="594216"/>
                </a:lnTo>
                <a:lnTo>
                  <a:pt x="95017" y="565172"/>
                </a:lnTo>
                <a:lnTo>
                  <a:pt x="65214" y="530723"/>
                </a:lnTo>
                <a:lnTo>
                  <a:pt x="40755" y="491376"/>
                </a:lnTo>
                <a:lnTo>
                  <a:pt x="21287" y="446423"/>
                </a:lnTo>
                <a:lnTo>
                  <a:pt x="7886" y="398986"/>
                </a:lnTo>
                <a:lnTo>
                  <a:pt x="731" y="350047"/>
                </a:lnTo>
                <a:lnTo>
                  <a:pt x="0" y="300590"/>
                </a:lnTo>
                <a:lnTo>
                  <a:pt x="5871" y="251599"/>
                </a:lnTo>
                <a:lnTo>
                  <a:pt x="18523" y="204058"/>
                </a:lnTo>
                <a:lnTo>
                  <a:pt x="38135" y="158951"/>
                </a:lnTo>
                <a:lnTo>
                  <a:pt x="64884" y="117261"/>
                </a:lnTo>
                <a:lnTo>
                  <a:pt x="95401" y="82758"/>
                </a:lnTo>
                <a:lnTo>
                  <a:pt x="129929" y="53494"/>
                </a:lnTo>
                <a:lnTo>
                  <a:pt x="167809" y="30028"/>
                </a:lnTo>
                <a:lnTo>
                  <a:pt x="208384" y="12918"/>
                </a:lnTo>
                <a:lnTo>
                  <a:pt x="250995" y="2722"/>
                </a:lnTo>
                <a:lnTo>
                  <a:pt x="294982" y="0"/>
                </a:lnTo>
                <a:lnTo>
                  <a:pt x="339689" y="5307"/>
                </a:lnTo>
                <a:lnTo>
                  <a:pt x="384455" y="19204"/>
                </a:lnTo>
                <a:lnTo>
                  <a:pt x="427205" y="41407"/>
                </a:lnTo>
                <a:lnTo>
                  <a:pt x="445302" y="55210"/>
                </a:lnTo>
                <a:lnTo>
                  <a:pt x="290989" y="55210"/>
                </a:lnTo>
                <a:lnTo>
                  <a:pt x="243226" y="60659"/>
                </a:lnTo>
                <a:lnTo>
                  <a:pt x="197385" y="77222"/>
                </a:lnTo>
                <a:lnTo>
                  <a:pt x="157460" y="102377"/>
                </a:lnTo>
                <a:lnTo>
                  <a:pt x="123726" y="134746"/>
                </a:lnTo>
                <a:lnTo>
                  <a:pt x="96460" y="172956"/>
                </a:lnTo>
                <a:lnTo>
                  <a:pt x="75938" y="215628"/>
                </a:lnTo>
                <a:lnTo>
                  <a:pt x="62436" y="261389"/>
                </a:lnTo>
                <a:lnTo>
                  <a:pt x="56229" y="308861"/>
                </a:lnTo>
                <a:lnTo>
                  <a:pt x="57594" y="356669"/>
                </a:lnTo>
                <a:lnTo>
                  <a:pt x="66451" y="402196"/>
                </a:lnTo>
                <a:lnTo>
                  <a:pt x="82552" y="446164"/>
                </a:lnTo>
                <a:lnTo>
                  <a:pt x="105351" y="487016"/>
                </a:lnTo>
                <a:lnTo>
                  <a:pt x="134302" y="523200"/>
                </a:lnTo>
                <a:lnTo>
                  <a:pt x="168857" y="553161"/>
                </a:lnTo>
                <a:lnTo>
                  <a:pt x="208469" y="575345"/>
                </a:lnTo>
                <a:lnTo>
                  <a:pt x="252592" y="588197"/>
                </a:lnTo>
                <a:lnTo>
                  <a:pt x="300679" y="590163"/>
                </a:lnTo>
                <a:lnTo>
                  <a:pt x="448594" y="590163"/>
                </a:lnTo>
                <a:lnTo>
                  <a:pt x="430677" y="604378"/>
                </a:lnTo>
                <a:lnTo>
                  <a:pt x="389623" y="626425"/>
                </a:lnTo>
                <a:lnTo>
                  <a:pt x="343886" y="640720"/>
                </a:lnTo>
                <a:lnTo>
                  <a:pt x="297833" y="646263"/>
                </a:lnTo>
                <a:close/>
              </a:path>
              <a:path w="572770" h="646429">
                <a:moveTo>
                  <a:pt x="516046" y="323363"/>
                </a:moveTo>
                <a:lnTo>
                  <a:pt x="512251" y="273805"/>
                </a:lnTo>
                <a:lnTo>
                  <a:pt x="494994" y="213950"/>
                </a:lnTo>
                <a:lnTo>
                  <a:pt x="474138" y="172637"/>
                </a:lnTo>
                <a:lnTo>
                  <a:pt x="447140" y="135150"/>
                </a:lnTo>
                <a:lnTo>
                  <a:pt x="414664" y="103078"/>
                </a:lnTo>
                <a:lnTo>
                  <a:pt x="377371" y="78006"/>
                </a:lnTo>
                <a:lnTo>
                  <a:pt x="335925" y="61521"/>
                </a:lnTo>
                <a:lnTo>
                  <a:pt x="290989" y="55210"/>
                </a:lnTo>
                <a:lnTo>
                  <a:pt x="445302" y="55210"/>
                </a:lnTo>
                <a:lnTo>
                  <a:pt x="496780" y="104029"/>
                </a:lnTo>
                <a:lnTo>
                  <a:pt x="523389" y="142584"/>
                </a:lnTo>
                <a:lnTo>
                  <a:pt x="544400" y="184727"/>
                </a:lnTo>
                <a:lnTo>
                  <a:pt x="559706" y="229525"/>
                </a:lnTo>
                <a:lnTo>
                  <a:pt x="569198" y="276048"/>
                </a:lnTo>
                <a:lnTo>
                  <a:pt x="570699" y="295942"/>
                </a:lnTo>
                <a:lnTo>
                  <a:pt x="544748" y="295942"/>
                </a:lnTo>
                <a:lnTo>
                  <a:pt x="525161" y="302804"/>
                </a:lnTo>
                <a:lnTo>
                  <a:pt x="516046" y="323363"/>
                </a:lnTo>
                <a:close/>
              </a:path>
              <a:path w="572770" h="646429">
                <a:moveTo>
                  <a:pt x="544748" y="350775"/>
                </a:moveTo>
                <a:lnTo>
                  <a:pt x="525161" y="343913"/>
                </a:lnTo>
                <a:lnTo>
                  <a:pt x="516046" y="323363"/>
                </a:lnTo>
                <a:lnTo>
                  <a:pt x="525161" y="302804"/>
                </a:lnTo>
                <a:lnTo>
                  <a:pt x="544748" y="295942"/>
                </a:lnTo>
                <a:lnTo>
                  <a:pt x="564169" y="302804"/>
                </a:lnTo>
                <a:lnTo>
                  <a:pt x="572768" y="323363"/>
                </a:lnTo>
                <a:lnTo>
                  <a:pt x="564164" y="343932"/>
                </a:lnTo>
                <a:lnTo>
                  <a:pt x="544748" y="350775"/>
                </a:lnTo>
                <a:close/>
              </a:path>
              <a:path w="572770" h="646429">
                <a:moveTo>
                  <a:pt x="572768" y="323363"/>
                </a:moveTo>
                <a:lnTo>
                  <a:pt x="564164" y="302791"/>
                </a:lnTo>
                <a:lnTo>
                  <a:pt x="544748" y="295942"/>
                </a:lnTo>
                <a:lnTo>
                  <a:pt x="570699" y="295942"/>
                </a:lnTo>
                <a:lnTo>
                  <a:pt x="572768" y="323363"/>
                </a:lnTo>
                <a:close/>
              </a:path>
              <a:path w="572770" h="646429">
                <a:moveTo>
                  <a:pt x="448594" y="590163"/>
                </a:moveTo>
                <a:lnTo>
                  <a:pt x="300679" y="590163"/>
                </a:lnTo>
                <a:lnTo>
                  <a:pt x="348397" y="580734"/>
                </a:lnTo>
                <a:lnTo>
                  <a:pt x="390727" y="561480"/>
                </a:lnTo>
                <a:lnTo>
                  <a:pt x="427393" y="533898"/>
                </a:lnTo>
                <a:lnTo>
                  <a:pt x="458117" y="499481"/>
                </a:lnTo>
                <a:lnTo>
                  <a:pt x="482621" y="459724"/>
                </a:lnTo>
                <a:lnTo>
                  <a:pt x="500629" y="416122"/>
                </a:lnTo>
                <a:lnTo>
                  <a:pt x="511863" y="370170"/>
                </a:lnTo>
                <a:lnTo>
                  <a:pt x="516046" y="323363"/>
                </a:lnTo>
                <a:lnTo>
                  <a:pt x="525161" y="343913"/>
                </a:lnTo>
                <a:lnTo>
                  <a:pt x="544748" y="350775"/>
                </a:lnTo>
                <a:lnTo>
                  <a:pt x="570662" y="350775"/>
                </a:lnTo>
                <a:lnTo>
                  <a:pt x="569219" y="369553"/>
                </a:lnTo>
                <a:lnTo>
                  <a:pt x="559804" y="415521"/>
                </a:lnTo>
                <a:lnTo>
                  <a:pt x="544694" y="460191"/>
                </a:lnTo>
                <a:lnTo>
                  <a:pt x="524058" y="502487"/>
                </a:lnTo>
                <a:lnTo>
                  <a:pt x="498064" y="541334"/>
                </a:lnTo>
                <a:lnTo>
                  <a:pt x="466880" y="575656"/>
                </a:lnTo>
                <a:lnTo>
                  <a:pt x="448594" y="590163"/>
                </a:lnTo>
                <a:close/>
              </a:path>
              <a:path w="572770" h="646429">
                <a:moveTo>
                  <a:pt x="570662" y="350775"/>
                </a:moveTo>
                <a:lnTo>
                  <a:pt x="544748" y="350775"/>
                </a:lnTo>
                <a:lnTo>
                  <a:pt x="564164" y="343932"/>
                </a:lnTo>
                <a:lnTo>
                  <a:pt x="572768" y="323363"/>
                </a:lnTo>
                <a:lnTo>
                  <a:pt x="570662" y="350775"/>
                </a:lnTo>
                <a:close/>
              </a:path>
            </a:pathLst>
          </a:custGeom>
          <a:solidFill>
            <a:srgbClr val="EF7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66061" y="4135690"/>
            <a:ext cx="2752725" cy="2407285"/>
          </a:xfrm>
          <a:custGeom>
            <a:avLst/>
            <a:gdLst/>
            <a:ahLst/>
            <a:cxnLst/>
            <a:rect l="l" t="t" r="r" b="b"/>
            <a:pathLst>
              <a:path w="2752725" h="2407284">
                <a:moveTo>
                  <a:pt x="214426" y="1123429"/>
                </a:moveTo>
                <a:lnTo>
                  <a:pt x="205562" y="1102868"/>
                </a:lnTo>
                <a:lnTo>
                  <a:pt x="186067" y="1096010"/>
                </a:lnTo>
                <a:lnTo>
                  <a:pt x="166573" y="1102868"/>
                </a:lnTo>
                <a:lnTo>
                  <a:pt x="157708" y="1123429"/>
                </a:lnTo>
                <a:lnTo>
                  <a:pt x="157708" y="2379243"/>
                </a:lnTo>
                <a:lnTo>
                  <a:pt x="166573" y="2399804"/>
                </a:lnTo>
                <a:lnTo>
                  <a:pt x="186067" y="2406662"/>
                </a:lnTo>
                <a:lnTo>
                  <a:pt x="205562" y="2399804"/>
                </a:lnTo>
                <a:lnTo>
                  <a:pt x="214426" y="2379243"/>
                </a:lnTo>
                <a:lnTo>
                  <a:pt x="214426" y="1123429"/>
                </a:lnTo>
                <a:close/>
              </a:path>
              <a:path w="2752725" h="2407284">
                <a:moveTo>
                  <a:pt x="506615" y="1705444"/>
                </a:moveTo>
                <a:lnTo>
                  <a:pt x="497751" y="1684896"/>
                </a:lnTo>
                <a:lnTo>
                  <a:pt x="478256" y="1678038"/>
                </a:lnTo>
                <a:lnTo>
                  <a:pt x="458762" y="1684896"/>
                </a:lnTo>
                <a:lnTo>
                  <a:pt x="449897" y="1705444"/>
                </a:lnTo>
                <a:lnTo>
                  <a:pt x="449897" y="2379243"/>
                </a:lnTo>
                <a:lnTo>
                  <a:pt x="458762" y="2399804"/>
                </a:lnTo>
                <a:lnTo>
                  <a:pt x="478256" y="2406662"/>
                </a:lnTo>
                <a:lnTo>
                  <a:pt x="497751" y="2399804"/>
                </a:lnTo>
                <a:lnTo>
                  <a:pt x="506615" y="2379243"/>
                </a:lnTo>
                <a:lnTo>
                  <a:pt x="506615" y="1705444"/>
                </a:lnTo>
                <a:close/>
              </a:path>
              <a:path w="2752725" h="2407284">
                <a:moveTo>
                  <a:pt x="1121295" y="720331"/>
                </a:moveTo>
                <a:lnTo>
                  <a:pt x="1119035" y="709383"/>
                </a:lnTo>
                <a:lnTo>
                  <a:pt x="1112913" y="700366"/>
                </a:lnTo>
                <a:lnTo>
                  <a:pt x="1103884" y="694245"/>
                </a:lnTo>
                <a:lnTo>
                  <a:pt x="1092936" y="691984"/>
                </a:lnTo>
                <a:lnTo>
                  <a:pt x="495909" y="691984"/>
                </a:lnTo>
                <a:lnTo>
                  <a:pt x="445020" y="694067"/>
                </a:lnTo>
                <a:lnTo>
                  <a:pt x="394957" y="700430"/>
                </a:lnTo>
                <a:lnTo>
                  <a:pt x="345948" y="711250"/>
                </a:lnTo>
                <a:lnTo>
                  <a:pt x="298246" y="726668"/>
                </a:lnTo>
                <a:lnTo>
                  <a:pt x="252082" y="746887"/>
                </a:lnTo>
                <a:lnTo>
                  <a:pt x="207695" y="772045"/>
                </a:lnTo>
                <a:lnTo>
                  <a:pt x="165722" y="802309"/>
                </a:lnTo>
                <a:lnTo>
                  <a:pt x="127533" y="837044"/>
                </a:lnTo>
                <a:lnTo>
                  <a:pt x="93573" y="875792"/>
                </a:lnTo>
                <a:lnTo>
                  <a:pt x="64262" y="918083"/>
                </a:lnTo>
                <a:lnTo>
                  <a:pt x="40043" y="963472"/>
                </a:lnTo>
                <a:lnTo>
                  <a:pt x="21374" y="1011478"/>
                </a:lnTo>
                <a:lnTo>
                  <a:pt x="8661" y="1061656"/>
                </a:lnTo>
                <a:lnTo>
                  <a:pt x="2425" y="1108163"/>
                </a:lnTo>
                <a:lnTo>
                  <a:pt x="0" y="1155623"/>
                </a:lnTo>
                <a:lnTo>
                  <a:pt x="12" y="1203617"/>
                </a:lnTo>
                <a:lnTo>
                  <a:pt x="1041" y="1251127"/>
                </a:lnTo>
                <a:lnTo>
                  <a:pt x="1701" y="1298041"/>
                </a:lnTo>
                <a:lnTo>
                  <a:pt x="1701" y="1662290"/>
                </a:lnTo>
                <a:lnTo>
                  <a:pt x="3962" y="1673237"/>
                </a:lnTo>
                <a:lnTo>
                  <a:pt x="10083" y="1682254"/>
                </a:lnTo>
                <a:lnTo>
                  <a:pt x="19100" y="1688376"/>
                </a:lnTo>
                <a:lnTo>
                  <a:pt x="30060" y="1690624"/>
                </a:lnTo>
                <a:lnTo>
                  <a:pt x="95707" y="1690624"/>
                </a:lnTo>
                <a:lnTo>
                  <a:pt x="116293" y="1681772"/>
                </a:lnTo>
                <a:lnTo>
                  <a:pt x="123151" y="1662290"/>
                </a:lnTo>
                <a:lnTo>
                  <a:pt x="116293" y="1642795"/>
                </a:lnTo>
                <a:lnTo>
                  <a:pt x="95707" y="1633943"/>
                </a:lnTo>
                <a:lnTo>
                  <a:pt x="58420" y="1633943"/>
                </a:lnTo>
                <a:lnTo>
                  <a:pt x="58420" y="1298041"/>
                </a:lnTo>
                <a:lnTo>
                  <a:pt x="57721" y="1251254"/>
                </a:lnTo>
                <a:lnTo>
                  <a:pt x="56629" y="1203617"/>
                </a:lnTo>
                <a:lnTo>
                  <a:pt x="56680" y="1155623"/>
                </a:lnTo>
                <a:lnTo>
                  <a:pt x="59359" y="1108417"/>
                </a:lnTo>
                <a:lnTo>
                  <a:pt x="66217" y="1062164"/>
                </a:lnTo>
                <a:lnTo>
                  <a:pt x="78892" y="1016914"/>
                </a:lnTo>
                <a:lnTo>
                  <a:pt x="97218" y="974369"/>
                </a:lnTo>
                <a:lnTo>
                  <a:pt x="120662" y="934745"/>
                </a:lnTo>
                <a:lnTo>
                  <a:pt x="148717" y="898258"/>
                </a:lnTo>
                <a:lnTo>
                  <a:pt x="180848" y="865136"/>
                </a:lnTo>
                <a:lnTo>
                  <a:pt x="216522" y="835571"/>
                </a:lnTo>
                <a:lnTo>
                  <a:pt x="255219" y="809802"/>
                </a:lnTo>
                <a:lnTo>
                  <a:pt x="296405" y="788035"/>
                </a:lnTo>
                <a:lnTo>
                  <a:pt x="349732" y="768146"/>
                </a:lnTo>
                <a:lnTo>
                  <a:pt x="404558" y="756145"/>
                </a:lnTo>
                <a:lnTo>
                  <a:pt x="460502" y="750252"/>
                </a:lnTo>
                <a:lnTo>
                  <a:pt x="517156" y="748677"/>
                </a:lnTo>
                <a:lnTo>
                  <a:pt x="1064577" y="748677"/>
                </a:lnTo>
                <a:lnTo>
                  <a:pt x="1064577" y="916622"/>
                </a:lnTo>
                <a:lnTo>
                  <a:pt x="742594" y="916622"/>
                </a:lnTo>
                <a:lnTo>
                  <a:pt x="731647" y="918883"/>
                </a:lnTo>
                <a:lnTo>
                  <a:pt x="722617" y="925004"/>
                </a:lnTo>
                <a:lnTo>
                  <a:pt x="716483" y="934021"/>
                </a:lnTo>
                <a:lnTo>
                  <a:pt x="714222" y="944968"/>
                </a:lnTo>
                <a:lnTo>
                  <a:pt x="714222" y="2379243"/>
                </a:lnTo>
                <a:lnTo>
                  <a:pt x="723087" y="2399804"/>
                </a:lnTo>
                <a:lnTo>
                  <a:pt x="742594" y="2406662"/>
                </a:lnTo>
                <a:lnTo>
                  <a:pt x="762088" y="2399804"/>
                </a:lnTo>
                <a:lnTo>
                  <a:pt x="770953" y="2379243"/>
                </a:lnTo>
                <a:lnTo>
                  <a:pt x="770953" y="973315"/>
                </a:lnTo>
                <a:lnTo>
                  <a:pt x="1064577" y="973315"/>
                </a:lnTo>
                <a:lnTo>
                  <a:pt x="1064577" y="2379243"/>
                </a:lnTo>
                <a:lnTo>
                  <a:pt x="1073442" y="2399804"/>
                </a:lnTo>
                <a:lnTo>
                  <a:pt x="1092936" y="2406662"/>
                </a:lnTo>
                <a:lnTo>
                  <a:pt x="1112431" y="2399804"/>
                </a:lnTo>
                <a:lnTo>
                  <a:pt x="1121295" y="2379243"/>
                </a:lnTo>
                <a:lnTo>
                  <a:pt x="1121295" y="748677"/>
                </a:lnTo>
                <a:lnTo>
                  <a:pt x="1121295" y="720331"/>
                </a:lnTo>
                <a:close/>
              </a:path>
              <a:path w="2752725" h="2407284">
                <a:moveTo>
                  <a:pt x="1399540" y="1549793"/>
                </a:moveTo>
                <a:lnTo>
                  <a:pt x="1390688" y="1529219"/>
                </a:lnTo>
                <a:lnTo>
                  <a:pt x="1371180" y="1522374"/>
                </a:lnTo>
                <a:lnTo>
                  <a:pt x="1351686" y="1529219"/>
                </a:lnTo>
                <a:lnTo>
                  <a:pt x="1342821" y="1549793"/>
                </a:lnTo>
                <a:lnTo>
                  <a:pt x="1342821" y="2379243"/>
                </a:lnTo>
                <a:lnTo>
                  <a:pt x="1351686" y="2399804"/>
                </a:lnTo>
                <a:lnTo>
                  <a:pt x="1371180" y="2406662"/>
                </a:lnTo>
                <a:lnTo>
                  <a:pt x="1390688" y="2399804"/>
                </a:lnTo>
                <a:lnTo>
                  <a:pt x="1399540" y="2379243"/>
                </a:lnTo>
                <a:lnTo>
                  <a:pt x="1399540" y="1549793"/>
                </a:lnTo>
                <a:close/>
              </a:path>
              <a:path w="2752725" h="2407284">
                <a:moveTo>
                  <a:pt x="2322411" y="1705444"/>
                </a:moveTo>
                <a:lnTo>
                  <a:pt x="2313546" y="1684896"/>
                </a:lnTo>
                <a:lnTo>
                  <a:pt x="2294051" y="1678038"/>
                </a:lnTo>
                <a:lnTo>
                  <a:pt x="2274544" y="1684896"/>
                </a:lnTo>
                <a:lnTo>
                  <a:pt x="2265692" y="1705444"/>
                </a:lnTo>
                <a:lnTo>
                  <a:pt x="2265692" y="2379243"/>
                </a:lnTo>
                <a:lnTo>
                  <a:pt x="2274544" y="2399804"/>
                </a:lnTo>
                <a:lnTo>
                  <a:pt x="2294051" y="2406662"/>
                </a:lnTo>
                <a:lnTo>
                  <a:pt x="2313546" y="2399804"/>
                </a:lnTo>
                <a:lnTo>
                  <a:pt x="2322411" y="2379243"/>
                </a:lnTo>
                <a:lnTo>
                  <a:pt x="2322411" y="1705444"/>
                </a:lnTo>
                <a:close/>
              </a:path>
              <a:path w="2752725" h="2407284">
                <a:moveTo>
                  <a:pt x="2554808" y="346125"/>
                </a:moveTo>
                <a:lnTo>
                  <a:pt x="2554071" y="296672"/>
                </a:lnTo>
                <a:lnTo>
                  <a:pt x="2546921" y="247738"/>
                </a:lnTo>
                <a:lnTo>
                  <a:pt x="2533510" y="200304"/>
                </a:lnTo>
                <a:lnTo>
                  <a:pt x="2514041" y="155359"/>
                </a:lnTo>
                <a:lnTo>
                  <a:pt x="2498572" y="130467"/>
                </a:lnTo>
                <a:lnTo>
                  <a:pt x="2498572" y="337870"/>
                </a:lnTo>
                <a:lnTo>
                  <a:pt x="2492375" y="385343"/>
                </a:lnTo>
                <a:lnTo>
                  <a:pt x="2478875" y="431101"/>
                </a:lnTo>
                <a:lnTo>
                  <a:pt x="2458351" y="473773"/>
                </a:lnTo>
                <a:lnTo>
                  <a:pt x="2431084" y="511975"/>
                </a:lnTo>
                <a:lnTo>
                  <a:pt x="2397366" y="544347"/>
                </a:lnTo>
                <a:lnTo>
                  <a:pt x="2357437" y="569493"/>
                </a:lnTo>
                <a:lnTo>
                  <a:pt x="2311603" y="586041"/>
                </a:lnTo>
                <a:lnTo>
                  <a:pt x="2263838" y="591502"/>
                </a:lnTo>
                <a:lnTo>
                  <a:pt x="2218893" y="585203"/>
                </a:lnTo>
                <a:lnTo>
                  <a:pt x="2177440" y="568718"/>
                </a:lnTo>
                <a:lnTo>
                  <a:pt x="2140153" y="543648"/>
                </a:lnTo>
                <a:lnTo>
                  <a:pt x="2107679" y="511581"/>
                </a:lnTo>
                <a:lnTo>
                  <a:pt x="2080679" y="474091"/>
                </a:lnTo>
                <a:lnTo>
                  <a:pt x="2059825" y="432777"/>
                </a:lnTo>
                <a:lnTo>
                  <a:pt x="2045779" y="389229"/>
                </a:lnTo>
                <a:lnTo>
                  <a:pt x="2040039" y="350786"/>
                </a:lnTo>
                <a:lnTo>
                  <a:pt x="2038756" y="323367"/>
                </a:lnTo>
                <a:lnTo>
                  <a:pt x="2041207" y="295948"/>
                </a:lnTo>
                <a:lnTo>
                  <a:pt x="2054186" y="230593"/>
                </a:lnTo>
                <a:lnTo>
                  <a:pt x="2072195" y="186994"/>
                </a:lnTo>
                <a:lnTo>
                  <a:pt x="2096706" y="147243"/>
                </a:lnTo>
                <a:lnTo>
                  <a:pt x="2127427" y="112814"/>
                </a:lnTo>
                <a:lnTo>
                  <a:pt x="2164092" y="85242"/>
                </a:lnTo>
                <a:lnTo>
                  <a:pt x="2206421" y="65976"/>
                </a:lnTo>
                <a:lnTo>
                  <a:pt x="2254148" y="56540"/>
                </a:lnTo>
                <a:lnTo>
                  <a:pt x="2302218" y="58508"/>
                </a:lnTo>
                <a:lnTo>
                  <a:pt x="2346337" y="71361"/>
                </a:lnTo>
                <a:lnTo>
                  <a:pt x="2385949" y="93548"/>
                </a:lnTo>
                <a:lnTo>
                  <a:pt x="2420505" y="123520"/>
                </a:lnTo>
                <a:lnTo>
                  <a:pt x="2449449" y="159702"/>
                </a:lnTo>
                <a:lnTo>
                  <a:pt x="2472245" y="200558"/>
                </a:lnTo>
                <a:lnTo>
                  <a:pt x="2488349" y="244525"/>
                </a:lnTo>
                <a:lnTo>
                  <a:pt x="2497201" y="290055"/>
                </a:lnTo>
                <a:lnTo>
                  <a:pt x="2498572" y="337870"/>
                </a:lnTo>
                <a:lnTo>
                  <a:pt x="2498572" y="130467"/>
                </a:lnTo>
                <a:lnTo>
                  <a:pt x="2489593" y="116001"/>
                </a:lnTo>
                <a:lnTo>
                  <a:pt x="2459799" y="81559"/>
                </a:lnTo>
                <a:lnTo>
                  <a:pt x="2430183" y="56540"/>
                </a:lnTo>
                <a:lnTo>
                  <a:pt x="2425408" y="52501"/>
                </a:lnTo>
                <a:lnTo>
                  <a:pt x="2387181" y="29375"/>
                </a:lnTo>
                <a:lnTo>
                  <a:pt x="2345855" y="12649"/>
                </a:lnTo>
                <a:lnTo>
                  <a:pt x="2302205" y="2844"/>
                </a:lnTo>
                <a:lnTo>
                  <a:pt x="2256980" y="457"/>
                </a:lnTo>
                <a:lnTo>
                  <a:pt x="2210917" y="6007"/>
                </a:lnTo>
                <a:lnTo>
                  <a:pt x="2165185" y="20307"/>
                </a:lnTo>
                <a:lnTo>
                  <a:pt x="2124138" y="42354"/>
                </a:lnTo>
                <a:lnTo>
                  <a:pt x="2087930" y="71069"/>
                </a:lnTo>
                <a:lnTo>
                  <a:pt x="2056752" y="105397"/>
                </a:lnTo>
                <a:lnTo>
                  <a:pt x="2030755" y="144246"/>
                </a:lnTo>
                <a:lnTo>
                  <a:pt x="2010117" y="186537"/>
                </a:lnTo>
                <a:lnTo>
                  <a:pt x="1995004" y="231203"/>
                </a:lnTo>
                <a:lnTo>
                  <a:pt x="1985581" y="277177"/>
                </a:lnTo>
                <a:lnTo>
                  <a:pt x="1982038" y="323367"/>
                </a:lnTo>
                <a:lnTo>
                  <a:pt x="1985606" y="370687"/>
                </a:lnTo>
                <a:lnTo>
                  <a:pt x="1995106" y="417207"/>
                </a:lnTo>
                <a:lnTo>
                  <a:pt x="2010422" y="462000"/>
                </a:lnTo>
                <a:lnTo>
                  <a:pt x="2025980" y="493217"/>
                </a:lnTo>
                <a:lnTo>
                  <a:pt x="726757" y="493217"/>
                </a:lnTo>
                <a:lnTo>
                  <a:pt x="757986" y="415518"/>
                </a:lnTo>
                <a:lnTo>
                  <a:pt x="767397" y="369557"/>
                </a:lnTo>
                <a:lnTo>
                  <a:pt x="770953" y="323367"/>
                </a:lnTo>
                <a:lnTo>
                  <a:pt x="762342" y="343928"/>
                </a:lnTo>
                <a:lnTo>
                  <a:pt x="770953" y="323367"/>
                </a:lnTo>
                <a:lnTo>
                  <a:pt x="768883" y="295948"/>
                </a:lnTo>
                <a:lnTo>
                  <a:pt x="767384" y="276047"/>
                </a:lnTo>
                <a:lnTo>
                  <a:pt x="762330" y="251294"/>
                </a:lnTo>
                <a:lnTo>
                  <a:pt x="762330" y="302793"/>
                </a:lnTo>
                <a:lnTo>
                  <a:pt x="742924" y="295948"/>
                </a:lnTo>
                <a:lnTo>
                  <a:pt x="762330" y="302793"/>
                </a:lnTo>
                <a:lnTo>
                  <a:pt x="762330" y="251294"/>
                </a:lnTo>
                <a:lnTo>
                  <a:pt x="757885" y="229527"/>
                </a:lnTo>
                <a:lnTo>
                  <a:pt x="742581" y="184734"/>
                </a:lnTo>
                <a:lnTo>
                  <a:pt x="721563" y="142582"/>
                </a:lnTo>
                <a:lnTo>
                  <a:pt x="714222" y="131953"/>
                </a:lnTo>
                <a:lnTo>
                  <a:pt x="714222" y="323367"/>
                </a:lnTo>
                <a:lnTo>
                  <a:pt x="710044" y="370179"/>
                </a:lnTo>
                <a:lnTo>
                  <a:pt x="698804" y="416140"/>
                </a:lnTo>
                <a:lnTo>
                  <a:pt x="680796" y="459740"/>
                </a:lnTo>
                <a:lnTo>
                  <a:pt x="656297" y="499491"/>
                </a:lnTo>
                <a:lnTo>
                  <a:pt x="625576" y="533908"/>
                </a:lnTo>
                <a:lnTo>
                  <a:pt x="588911" y="561492"/>
                </a:lnTo>
                <a:lnTo>
                  <a:pt x="546582" y="580758"/>
                </a:lnTo>
                <a:lnTo>
                  <a:pt x="498856" y="590194"/>
                </a:lnTo>
                <a:lnTo>
                  <a:pt x="450773" y="588213"/>
                </a:lnTo>
                <a:lnTo>
                  <a:pt x="406654" y="575360"/>
                </a:lnTo>
                <a:lnTo>
                  <a:pt x="367042" y="553173"/>
                </a:lnTo>
                <a:lnTo>
                  <a:pt x="332486" y="523201"/>
                </a:lnTo>
                <a:lnTo>
                  <a:pt x="303530" y="487019"/>
                </a:lnTo>
                <a:lnTo>
                  <a:pt x="280733" y="446163"/>
                </a:lnTo>
                <a:lnTo>
                  <a:pt x="264629" y="402196"/>
                </a:lnTo>
                <a:lnTo>
                  <a:pt x="255778" y="356666"/>
                </a:lnTo>
                <a:lnTo>
                  <a:pt x="254406" y="308864"/>
                </a:lnTo>
                <a:lnTo>
                  <a:pt x="260616" y="261391"/>
                </a:lnTo>
                <a:lnTo>
                  <a:pt x="274116" y="215633"/>
                </a:lnTo>
                <a:lnTo>
                  <a:pt x="294640" y="172961"/>
                </a:lnTo>
                <a:lnTo>
                  <a:pt x="321906" y="134759"/>
                </a:lnTo>
                <a:lnTo>
                  <a:pt x="355638" y="102387"/>
                </a:lnTo>
                <a:lnTo>
                  <a:pt x="395566" y="77241"/>
                </a:lnTo>
                <a:lnTo>
                  <a:pt x="441401" y="60680"/>
                </a:lnTo>
                <a:lnTo>
                  <a:pt x="489165" y="55232"/>
                </a:lnTo>
                <a:lnTo>
                  <a:pt x="534111" y="61531"/>
                </a:lnTo>
                <a:lnTo>
                  <a:pt x="575551" y="78016"/>
                </a:lnTo>
                <a:lnTo>
                  <a:pt x="612838" y="103085"/>
                </a:lnTo>
                <a:lnTo>
                  <a:pt x="645325" y="135153"/>
                </a:lnTo>
                <a:lnTo>
                  <a:pt x="672312" y="172643"/>
                </a:lnTo>
                <a:lnTo>
                  <a:pt x="693178" y="213956"/>
                </a:lnTo>
                <a:lnTo>
                  <a:pt x="707224" y="257505"/>
                </a:lnTo>
                <a:lnTo>
                  <a:pt x="713740" y="306768"/>
                </a:lnTo>
                <a:lnTo>
                  <a:pt x="714222" y="323367"/>
                </a:lnTo>
                <a:lnTo>
                  <a:pt x="714222" y="131953"/>
                </a:lnTo>
                <a:lnTo>
                  <a:pt x="694956" y="104025"/>
                </a:lnTo>
                <a:lnTo>
                  <a:pt x="662863" y="69989"/>
                </a:lnTo>
                <a:lnTo>
                  <a:pt x="643496" y="55232"/>
                </a:lnTo>
                <a:lnTo>
                  <a:pt x="625386" y="41414"/>
                </a:lnTo>
                <a:lnTo>
                  <a:pt x="582637" y="19202"/>
                </a:lnTo>
                <a:lnTo>
                  <a:pt x="537870" y="5308"/>
                </a:lnTo>
                <a:lnTo>
                  <a:pt x="493166" y="0"/>
                </a:lnTo>
                <a:lnTo>
                  <a:pt x="449173" y="2730"/>
                </a:lnTo>
                <a:lnTo>
                  <a:pt x="406565" y="12928"/>
                </a:lnTo>
                <a:lnTo>
                  <a:pt x="365988" y="30035"/>
                </a:lnTo>
                <a:lnTo>
                  <a:pt x="328104" y="53505"/>
                </a:lnTo>
                <a:lnTo>
                  <a:pt x="293585" y="82765"/>
                </a:lnTo>
                <a:lnTo>
                  <a:pt x="263067" y="117259"/>
                </a:lnTo>
                <a:lnTo>
                  <a:pt x="236321" y="158953"/>
                </a:lnTo>
                <a:lnTo>
                  <a:pt x="216700" y="204063"/>
                </a:lnTo>
                <a:lnTo>
                  <a:pt x="204050" y="251599"/>
                </a:lnTo>
                <a:lnTo>
                  <a:pt x="198183" y="300596"/>
                </a:lnTo>
                <a:lnTo>
                  <a:pt x="198907" y="350050"/>
                </a:lnTo>
                <a:lnTo>
                  <a:pt x="206070" y="398983"/>
                </a:lnTo>
                <a:lnTo>
                  <a:pt x="219468" y="446430"/>
                </a:lnTo>
                <a:lnTo>
                  <a:pt x="238937" y="491375"/>
                </a:lnTo>
                <a:lnTo>
                  <a:pt x="263398" y="530733"/>
                </a:lnTo>
                <a:lnTo>
                  <a:pt x="293192" y="565175"/>
                </a:lnTo>
                <a:lnTo>
                  <a:pt x="327596" y="594220"/>
                </a:lnTo>
                <a:lnTo>
                  <a:pt x="365823" y="617359"/>
                </a:lnTo>
                <a:lnTo>
                  <a:pt x="407136" y="634085"/>
                </a:lnTo>
                <a:lnTo>
                  <a:pt x="450786" y="643890"/>
                </a:lnTo>
                <a:lnTo>
                  <a:pt x="496011" y="646277"/>
                </a:lnTo>
                <a:lnTo>
                  <a:pt x="542061" y="640727"/>
                </a:lnTo>
                <a:lnTo>
                  <a:pt x="587806" y="626427"/>
                </a:lnTo>
                <a:lnTo>
                  <a:pt x="628853" y="604380"/>
                </a:lnTo>
                <a:lnTo>
                  <a:pt x="665060" y="575665"/>
                </a:lnTo>
                <a:lnTo>
                  <a:pt x="688441" y="549910"/>
                </a:lnTo>
                <a:lnTo>
                  <a:pt x="2064842" y="549910"/>
                </a:lnTo>
                <a:lnTo>
                  <a:pt x="2127618" y="605320"/>
                </a:lnTo>
                <a:lnTo>
                  <a:pt x="2170366" y="627519"/>
                </a:lnTo>
                <a:lnTo>
                  <a:pt x="2215134" y="641426"/>
                </a:lnTo>
                <a:lnTo>
                  <a:pt x="2259825" y="646722"/>
                </a:lnTo>
                <a:lnTo>
                  <a:pt x="2303818" y="644004"/>
                </a:lnTo>
                <a:lnTo>
                  <a:pt x="2346426" y="633806"/>
                </a:lnTo>
                <a:lnTo>
                  <a:pt x="2387003" y="616686"/>
                </a:lnTo>
                <a:lnTo>
                  <a:pt x="2424887" y="593229"/>
                </a:lnTo>
                <a:lnTo>
                  <a:pt x="2426919" y="591502"/>
                </a:lnTo>
                <a:lnTo>
                  <a:pt x="2459405" y="563968"/>
                </a:lnTo>
                <a:lnTo>
                  <a:pt x="2489924" y="529463"/>
                </a:lnTo>
                <a:lnTo>
                  <a:pt x="2516670" y="487768"/>
                </a:lnTo>
                <a:lnTo>
                  <a:pt x="2536279" y="442658"/>
                </a:lnTo>
                <a:lnTo>
                  <a:pt x="2548928" y="395122"/>
                </a:lnTo>
                <a:lnTo>
                  <a:pt x="2554808" y="346125"/>
                </a:lnTo>
                <a:close/>
              </a:path>
              <a:path w="2752725" h="2407284">
                <a:moveTo>
                  <a:pt x="2595270" y="1123429"/>
                </a:moveTo>
                <a:lnTo>
                  <a:pt x="2586405" y="1102868"/>
                </a:lnTo>
                <a:lnTo>
                  <a:pt x="2566911" y="1096010"/>
                </a:lnTo>
                <a:lnTo>
                  <a:pt x="2547416" y="1102868"/>
                </a:lnTo>
                <a:lnTo>
                  <a:pt x="2538552" y="1123429"/>
                </a:lnTo>
                <a:lnTo>
                  <a:pt x="2538552" y="2379243"/>
                </a:lnTo>
                <a:lnTo>
                  <a:pt x="2547416" y="2399804"/>
                </a:lnTo>
                <a:lnTo>
                  <a:pt x="2566911" y="2406662"/>
                </a:lnTo>
                <a:lnTo>
                  <a:pt x="2586405" y="2399804"/>
                </a:lnTo>
                <a:lnTo>
                  <a:pt x="2595270" y="2379243"/>
                </a:lnTo>
                <a:lnTo>
                  <a:pt x="2595270" y="1123429"/>
                </a:lnTo>
                <a:close/>
              </a:path>
              <a:path w="2752725" h="2407284">
                <a:moveTo>
                  <a:pt x="2752585" y="1203388"/>
                </a:moveTo>
                <a:lnTo>
                  <a:pt x="2752382" y="1155763"/>
                </a:lnTo>
                <a:lnTo>
                  <a:pt x="2750045" y="1108405"/>
                </a:lnTo>
                <a:lnTo>
                  <a:pt x="2744343" y="1061656"/>
                </a:lnTo>
                <a:lnTo>
                  <a:pt x="2731909" y="1010208"/>
                </a:lnTo>
                <a:lnTo>
                  <a:pt x="2712682" y="961288"/>
                </a:lnTo>
                <a:lnTo>
                  <a:pt x="2687358" y="915289"/>
                </a:lnTo>
                <a:lnTo>
                  <a:pt x="2656636" y="872566"/>
                </a:lnTo>
                <a:lnTo>
                  <a:pt x="2621191" y="833526"/>
                </a:lnTo>
                <a:lnTo>
                  <a:pt x="2581732" y="798525"/>
                </a:lnTo>
                <a:lnTo>
                  <a:pt x="2538933" y="767969"/>
                </a:lnTo>
                <a:lnTo>
                  <a:pt x="2493835" y="742988"/>
                </a:lnTo>
                <a:lnTo>
                  <a:pt x="2447226" y="723950"/>
                </a:lnTo>
                <a:lnTo>
                  <a:pt x="2399334" y="710082"/>
                </a:lnTo>
                <a:lnTo>
                  <a:pt x="2350401" y="700595"/>
                </a:lnTo>
                <a:lnTo>
                  <a:pt x="2300655" y="694715"/>
                </a:lnTo>
                <a:lnTo>
                  <a:pt x="2250338" y="691642"/>
                </a:lnTo>
                <a:lnTo>
                  <a:pt x="2199690" y="690626"/>
                </a:lnTo>
                <a:lnTo>
                  <a:pt x="1660067" y="691984"/>
                </a:lnTo>
                <a:lnTo>
                  <a:pt x="1649107" y="694245"/>
                </a:lnTo>
                <a:lnTo>
                  <a:pt x="1640090" y="700366"/>
                </a:lnTo>
                <a:lnTo>
                  <a:pt x="1633969" y="709383"/>
                </a:lnTo>
                <a:lnTo>
                  <a:pt x="1631708" y="720331"/>
                </a:lnTo>
                <a:lnTo>
                  <a:pt x="1631708" y="2379243"/>
                </a:lnTo>
                <a:lnTo>
                  <a:pt x="1640573" y="2399804"/>
                </a:lnTo>
                <a:lnTo>
                  <a:pt x="1660067" y="2406662"/>
                </a:lnTo>
                <a:lnTo>
                  <a:pt x="1679562" y="2399804"/>
                </a:lnTo>
                <a:lnTo>
                  <a:pt x="1688426" y="2379243"/>
                </a:lnTo>
                <a:lnTo>
                  <a:pt x="1688426" y="973315"/>
                </a:lnTo>
                <a:lnTo>
                  <a:pt x="1982038" y="973315"/>
                </a:lnTo>
                <a:lnTo>
                  <a:pt x="1982038" y="2379243"/>
                </a:lnTo>
                <a:lnTo>
                  <a:pt x="1990890" y="2399804"/>
                </a:lnTo>
                <a:lnTo>
                  <a:pt x="2010397" y="2406662"/>
                </a:lnTo>
                <a:lnTo>
                  <a:pt x="2029891" y="2399804"/>
                </a:lnTo>
                <a:lnTo>
                  <a:pt x="2038756" y="2379243"/>
                </a:lnTo>
                <a:lnTo>
                  <a:pt x="2038756" y="973315"/>
                </a:lnTo>
                <a:lnTo>
                  <a:pt x="2038756" y="944968"/>
                </a:lnTo>
                <a:lnTo>
                  <a:pt x="2036495" y="934021"/>
                </a:lnTo>
                <a:lnTo>
                  <a:pt x="2030374" y="925004"/>
                </a:lnTo>
                <a:lnTo>
                  <a:pt x="2021344" y="918883"/>
                </a:lnTo>
                <a:lnTo>
                  <a:pt x="2010397" y="916622"/>
                </a:lnTo>
                <a:lnTo>
                  <a:pt x="1688426" y="916622"/>
                </a:lnTo>
                <a:lnTo>
                  <a:pt x="1688426" y="748677"/>
                </a:lnTo>
                <a:lnTo>
                  <a:pt x="2257069" y="748677"/>
                </a:lnTo>
                <a:lnTo>
                  <a:pt x="2308225" y="751027"/>
                </a:lnTo>
                <a:lnTo>
                  <a:pt x="2358110" y="758190"/>
                </a:lnTo>
                <a:lnTo>
                  <a:pt x="2406573" y="770331"/>
                </a:lnTo>
                <a:lnTo>
                  <a:pt x="2453386" y="787603"/>
                </a:lnTo>
                <a:lnTo>
                  <a:pt x="2498369" y="810183"/>
                </a:lnTo>
                <a:lnTo>
                  <a:pt x="2541346" y="838212"/>
                </a:lnTo>
                <a:lnTo>
                  <a:pt x="2578671" y="869670"/>
                </a:lnTo>
                <a:lnTo>
                  <a:pt x="2611424" y="905560"/>
                </a:lnTo>
                <a:lnTo>
                  <a:pt x="2639263" y="945235"/>
                </a:lnTo>
                <a:lnTo>
                  <a:pt x="2661831" y="988060"/>
                </a:lnTo>
                <a:lnTo>
                  <a:pt x="2678798" y="1033399"/>
                </a:lnTo>
                <a:lnTo>
                  <a:pt x="2689796" y="1080617"/>
                </a:lnTo>
                <a:lnTo>
                  <a:pt x="2694495" y="1129080"/>
                </a:lnTo>
                <a:lnTo>
                  <a:pt x="2695333" y="1179258"/>
                </a:lnTo>
                <a:lnTo>
                  <a:pt x="2695283" y="1229487"/>
                </a:lnTo>
                <a:lnTo>
                  <a:pt x="2694851" y="1279728"/>
                </a:lnTo>
                <a:lnTo>
                  <a:pt x="2694584" y="1329918"/>
                </a:lnTo>
                <a:lnTo>
                  <a:pt x="2694584" y="1633943"/>
                </a:lnTo>
                <a:lnTo>
                  <a:pt x="2657297" y="1633943"/>
                </a:lnTo>
                <a:lnTo>
                  <a:pt x="2636710" y="1642795"/>
                </a:lnTo>
                <a:lnTo>
                  <a:pt x="2629852" y="1662290"/>
                </a:lnTo>
                <a:lnTo>
                  <a:pt x="2636710" y="1681772"/>
                </a:lnTo>
                <a:lnTo>
                  <a:pt x="2657297" y="1690624"/>
                </a:lnTo>
                <a:lnTo>
                  <a:pt x="2722943" y="1690624"/>
                </a:lnTo>
                <a:lnTo>
                  <a:pt x="2733891" y="1688376"/>
                </a:lnTo>
                <a:lnTo>
                  <a:pt x="2742920" y="1682254"/>
                </a:lnTo>
                <a:lnTo>
                  <a:pt x="2749042" y="1673237"/>
                </a:lnTo>
                <a:lnTo>
                  <a:pt x="2751302" y="1662290"/>
                </a:lnTo>
                <a:lnTo>
                  <a:pt x="2751302" y="1633943"/>
                </a:lnTo>
                <a:lnTo>
                  <a:pt x="2751302" y="1298041"/>
                </a:lnTo>
                <a:lnTo>
                  <a:pt x="2751823" y="1250937"/>
                </a:lnTo>
                <a:lnTo>
                  <a:pt x="2752585" y="1203388"/>
                </a:lnTo>
                <a:close/>
              </a:path>
            </a:pathLst>
          </a:custGeom>
          <a:solidFill>
            <a:srgbClr val="EF7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48830"/>
            <a:ext cx="17673757" cy="196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70480" marR="5080" indent="-835660" algn="ctr">
              <a:lnSpc>
                <a:spcPct val="115900"/>
              </a:lnSpc>
              <a:spcBef>
                <a:spcPts val="100"/>
              </a:spcBef>
            </a:pPr>
            <a:r>
              <a:rPr b="1" spc="254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Ahora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4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han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discutido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3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grupos, </a:t>
            </a:r>
            <a:r>
              <a:rPr b="1" spc="-19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9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revelaremos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unas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condiciones: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92420" y="2930950"/>
            <a:ext cx="1695450" cy="532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00" b="1" spc="12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Grupo</a:t>
            </a:r>
            <a:r>
              <a:rPr sz="3300" b="1" spc="-235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-70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1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611648" y="3930399"/>
            <a:ext cx="572770" cy="646430"/>
          </a:xfrm>
          <a:custGeom>
            <a:avLst/>
            <a:gdLst/>
            <a:ahLst/>
            <a:cxnLst/>
            <a:rect l="l" t="t" r="r" b="b"/>
            <a:pathLst>
              <a:path w="572770" h="646429">
                <a:moveTo>
                  <a:pt x="297833" y="646263"/>
                </a:moveTo>
                <a:lnTo>
                  <a:pt x="252607" y="643880"/>
                </a:lnTo>
                <a:lnTo>
                  <a:pt x="208959" y="634074"/>
                </a:lnTo>
                <a:lnTo>
                  <a:pt x="167643" y="617352"/>
                </a:lnTo>
                <a:lnTo>
                  <a:pt x="129411" y="594216"/>
                </a:lnTo>
                <a:lnTo>
                  <a:pt x="95017" y="565172"/>
                </a:lnTo>
                <a:lnTo>
                  <a:pt x="65214" y="530723"/>
                </a:lnTo>
                <a:lnTo>
                  <a:pt x="40755" y="491376"/>
                </a:lnTo>
                <a:lnTo>
                  <a:pt x="21287" y="446423"/>
                </a:lnTo>
                <a:lnTo>
                  <a:pt x="7886" y="398986"/>
                </a:lnTo>
                <a:lnTo>
                  <a:pt x="731" y="350047"/>
                </a:lnTo>
                <a:lnTo>
                  <a:pt x="0" y="300590"/>
                </a:lnTo>
                <a:lnTo>
                  <a:pt x="5871" y="251599"/>
                </a:lnTo>
                <a:lnTo>
                  <a:pt x="18523" y="204058"/>
                </a:lnTo>
                <a:lnTo>
                  <a:pt x="38135" y="158951"/>
                </a:lnTo>
                <a:lnTo>
                  <a:pt x="64884" y="117261"/>
                </a:lnTo>
                <a:lnTo>
                  <a:pt x="95401" y="82758"/>
                </a:lnTo>
                <a:lnTo>
                  <a:pt x="129929" y="53494"/>
                </a:lnTo>
                <a:lnTo>
                  <a:pt x="167809" y="30028"/>
                </a:lnTo>
                <a:lnTo>
                  <a:pt x="208384" y="12918"/>
                </a:lnTo>
                <a:lnTo>
                  <a:pt x="250995" y="2722"/>
                </a:lnTo>
                <a:lnTo>
                  <a:pt x="294982" y="0"/>
                </a:lnTo>
                <a:lnTo>
                  <a:pt x="339689" y="5307"/>
                </a:lnTo>
                <a:lnTo>
                  <a:pt x="384455" y="19204"/>
                </a:lnTo>
                <a:lnTo>
                  <a:pt x="427205" y="41407"/>
                </a:lnTo>
                <a:lnTo>
                  <a:pt x="445302" y="55210"/>
                </a:lnTo>
                <a:lnTo>
                  <a:pt x="290989" y="55210"/>
                </a:lnTo>
                <a:lnTo>
                  <a:pt x="243226" y="60659"/>
                </a:lnTo>
                <a:lnTo>
                  <a:pt x="197385" y="77222"/>
                </a:lnTo>
                <a:lnTo>
                  <a:pt x="157460" y="102377"/>
                </a:lnTo>
                <a:lnTo>
                  <a:pt x="123726" y="134746"/>
                </a:lnTo>
                <a:lnTo>
                  <a:pt x="96460" y="172956"/>
                </a:lnTo>
                <a:lnTo>
                  <a:pt x="75938" y="215628"/>
                </a:lnTo>
                <a:lnTo>
                  <a:pt x="62436" y="261389"/>
                </a:lnTo>
                <a:lnTo>
                  <a:pt x="56229" y="308861"/>
                </a:lnTo>
                <a:lnTo>
                  <a:pt x="57594" y="356669"/>
                </a:lnTo>
                <a:lnTo>
                  <a:pt x="66451" y="402196"/>
                </a:lnTo>
                <a:lnTo>
                  <a:pt x="82552" y="446164"/>
                </a:lnTo>
                <a:lnTo>
                  <a:pt x="105351" y="487016"/>
                </a:lnTo>
                <a:lnTo>
                  <a:pt x="134302" y="523200"/>
                </a:lnTo>
                <a:lnTo>
                  <a:pt x="168857" y="553161"/>
                </a:lnTo>
                <a:lnTo>
                  <a:pt x="208469" y="575345"/>
                </a:lnTo>
                <a:lnTo>
                  <a:pt x="252592" y="588197"/>
                </a:lnTo>
                <a:lnTo>
                  <a:pt x="300679" y="590163"/>
                </a:lnTo>
                <a:lnTo>
                  <a:pt x="448594" y="590163"/>
                </a:lnTo>
                <a:lnTo>
                  <a:pt x="430677" y="604378"/>
                </a:lnTo>
                <a:lnTo>
                  <a:pt x="389623" y="626425"/>
                </a:lnTo>
                <a:lnTo>
                  <a:pt x="343886" y="640720"/>
                </a:lnTo>
                <a:lnTo>
                  <a:pt x="297833" y="646263"/>
                </a:lnTo>
                <a:close/>
              </a:path>
              <a:path w="572770" h="646429">
                <a:moveTo>
                  <a:pt x="516046" y="323363"/>
                </a:moveTo>
                <a:lnTo>
                  <a:pt x="512251" y="273805"/>
                </a:lnTo>
                <a:lnTo>
                  <a:pt x="494994" y="213950"/>
                </a:lnTo>
                <a:lnTo>
                  <a:pt x="474138" y="172637"/>
                </a:lnTo>
                <a:lnTo>
                  <a:pt x="447140" y="135150"/>
                </a:lnTo>
                <a:lnTo>
                  <a:pt x="414664" y="103078"/>
                </a:lnTo>
                <a:lnTo>
                  <a:pt x="377371" y="78006"/>
                </a:lnTo>
                <a:lnTo>
                  <a:pt x="335925" y="61521"/>
                </a:lnTo>
                <a:lnTo>
                  <a:pt x="290989" y="55210"/>
                </a:lnTo>
                <a:lnTo>
                  <a:pt x="445302" y="55210"/>
                </a:lnTo>
                <a:lnTo>
                  <a:pt x="496780" y="104029"/>
                </a:lnTo>
                <a:lnTo>
                  <a:pt x="523389" y="142584"/>
                </a:lnTo>
                <a:lnTo>
                  <a:pt x="544400" y="184727"/>
                </a:lnTo>
                <a:lnTo>
                  <a:pt x="559706" y="229525"/>
                </a:lnTo>
                <a:lnTo>
                  <a:pt x="569198" y="276048"/>
                </a:lnTo>
                <a:lnTo>
                  <a:pt x="570699" y="295942"/>
                </a:lnTo>
                <a:lnTo>
                  <a:pt x="544748" y="295942"/>
                </a:lnTo>
                <a:lnTo>
                  <a:pt x="525161" y="302804"/>
                </a:lnTo>
                <a:lnTo>
                  <a:pt x="516046" y="323363"/>
                </a:lnTo>
                <a:close/>
              </a:path>
              <a:path w="572770" h="646429">
                <a:moveTo>
                  <a:pt x="544748" y="350775"/>
                </a:moveTo>
                <a:lnTo>
                  <a:pt x="525161" y="343913"/>
                </a:lnTo>
                <a:lnTo>
                  <a:pt x="516046" y="323363"/>
                </a:lnTo>
                <a:lnTo>
                  <a:pt x="525161" y="302804"/>
                </a:lnTo>
                <a:lnTo>
                  <a:pt x="544748" y="295942"/>
                </a:lnTo>
                <a:lnTo>
                  <a:pt x="564169" y="302804"/>
                </a:lnTo>
                <a:lnTo>
                  <a:pt x="572768" y="323363"/>
                </a:lnTo>
                <a:lnTo>
                  <a:pt x="564164" y="343932"/>
                </a:lnTo>
                <a:lnTo>
                  <a:pt x="544748" y="350775"/>
                </a:lnTo>
                <a:close/>
              </a:path>
              <a:path w="572770" h="646429">
                <a:moveTo>
                  <a:pt x="572768" y="323363"/>
                </a:moveTo>
                <a:lnTo>
                  <a:pt x="564164" y="302791"/>
                </a:lnTo>
                <a:lnTo>
                  <a:pt x="544748" y="295942"/>
                </a:lnTo>
                <a:lnTo>
                  <a:pt x="570699" y="295942"/>
                </a:lnTo>
                <a:lnTo>
                  <a:pt x="572768" y="323363"/>
                </a:lnTo>
                <a:close/>
              </a:path>
              <a:path w="572770" h="646429">
                <a:moveTo>
                  <a:pt x="448594" y="590163"/>
                </a:moveTo>
                <a:lnTo>
                  <a:pt x="300679" y="590163"/>
                </a:lnTo>
                <a:lnTo>
                  <a:pt x="348397" y="580734"/>
                </a:lnTo>
                <a:lnTo>
                  <a:pt x="390727" y="561480"/>
                </a:lnTo>
                <a:lnTo>
                  <a:pt x="427393" y="533898"/>
                </a:lnTo>
                <a:lnTo>
                  <a:pt x="458117" y="499481"/>
                </a:lnTo>
                <a:lnTo>
                  <a:pt x="482621" y="459724"/>
                </a:lnTo>
                <a:lnTo>
                  <a:pt x="500629" y="416122"/>
                </a:lnTo>
                <a:lnTo>
                  <a:pt x="511863" y="370170"/>
                </a:lnTo>
                <a:lnTo>
                  <a:pt x="516046" y="323363"/>
                </a:lnTo>
                <a:lnTo>
                  <a:pt x="525161" y="343913"/>
                </a:lnTo>
                <a:lnTo>
                  <a:pt x="544748" y="350775"/>
                </a:lnTo>
                <a:lnTo>
                  <a:pt x="570662" y="350775"/>
                </a:lnTo>
                <a:lnTo>
                  <a:pt x="569219" y="369553"/>
                </a:lnTo>
                <a:lnTo>
                  <a:pt x="559804" y="415521"/>
                </a:lnTo>
                <a:lnTo>
                  <a:pt x="544694" y="460191"/>
                </a:lnTo>
                <a:lnTo>
                  <a:pt x="524058" y="502487"/>
                </a:lnTo>
                <a:lnTo>
                  <a:pt x="498064" y="541334"/>
                </a:lnTo>
                <a:lnTo>
                  <a:pt x="466880" y="575656"/>
                </a:lnTo>
                <a:lnTo>
                  <a:pt x="448594" y="590163"/>
                </a:lnTo>
                <a:close/>
              </a:path>
              <a:path w="572770" h="646429">
                <a:moveTo>
                  <a:pt x="570662" y="350775"/>
                </a:moveTo>
                <a:lnTo>
                  <a:pt x="544748" y="350775"/>
                </a:lnTo>
                <a:lnTo>
                  <a:pt x="564164" y="343932"/>
                </a:lnTo>
                <a:lnTo>
                  <a:pt x="572768" y="323363"/>
                </a:lnTo>
                <a:lnTo>
                  <a:pt x="570662" y="350775"/>
                </a:lnTo>
                <a:close/>
              </a:path>
            </a:pathLst>
          </a:custGeom>
          <a:solidFill>
            <a:srgbClr val="EF7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26477" y="4140669"/>
            <a:ext cx="2752725" cy="2407285"/>
          </a:xfrm>
          <a:custGeom>
            <a:avLst/>
            <a:gdLst/>
            <a:ahLst/>
            <a:cxnLst/>
            <a:rect l="l" t="t" r="r" b="b"/>
            <a:pathLst>
              <a:path w="2752725" h="2407284">
                <a:moveTo>
                  <a:pt x="214426" y="1123429"/>
                </a:moveTo>
                <a:lnTo>
                  <a:pt x="205562" y="1102868"/>
                </a:lnTo>
                <a:lnTo>
                  <a:pt x="186067" y="1096010"/>
                </a:lnTo>
                <a:lnTo>
                  <a:pt x="166560" y="1102868"/>
                </a:lnTo>
                <a:lnTo>
                  <a:pt x="157695" y="1123429"/>
                </a:lnTo>
                <a:lnTo>
                  <a:pt x="157695" y="2379243"/>
                </a:lnTo>
                <a:lnTo>
                  <a:pt x="166560" y="2399804"/>
                </a:lnTo>
                <a:lnTo>
                  <a:pt x="186067" y="2406662"/>
                </a:lnTo>
                <a:lnTo>
                  <a:pt x="205562" y="2399804"/>
                </a:lnTo>
                <a:lnTo>
                  <a:pt x="214426" y="2379243"/>
                </a:lnTo>
                <a:lnTo>
                  <a:pt x="214426" y="1123429"/>
                </a:lnTo>
                <a:close/>
              </a:path>
              <a:path w="2752725" h="2407284">
                <a:moveTo>
                  <a:pt x="506603" y="1705444"/>
                </a:moveTo>
                <a:lnTo>
                  <a:pt x="497751" y="1684896"/>
                </a:lnTo>
                <a:lnTo>
                  <a:pt x="478243" y="1678038"/>
                </a:lnTo>
                <a:lnTo>
                  <a:pt x="458749" y="1684896"/>
                </a:lnTo>
                <a:lnTo>
                  <a:pt x="449884" y="1705444"/>
                </a:lnTo>
                <a:lnTo>
                  <a:pt x="449884" y="2379243"/>
                </a:lnTo>
                <a:lnTo>
                  <a:pt x="458749" y="2399804"/>
                </a:lnTo>
                <a:lnTo>
                  <a:pt x="478243" y="2406662"/>
                </a:lnTo>
                <a:lnTo>
                  <a:pt x="497751" y="2399804"/>
                </a:lnTo>
                <a:lnTo>
                  <a:pt x="506603" y="2379243"/>
                </a:lnTo>
                <a:lnTo>
                  <a:pt x="506603" y="1705444"/>
                </a:lnTo>
                <a:close/>
              </a:path>
              <a:path w="2752725" h="2407284">
                <a:moveTo>
                  <a:pt x="1121295" y="720331"/>
                </a:moveTo>
                <a:lnTo>
                  <a:pt x="1119035" y="709383"/>
                </a:lnTo>
                <a:lnTo>
                  <a:pt x="1112901" y="700366"/>
                </a:lnTo>
                <a:lnTo>
                  <a:pt x="1103871" y="694245"/>
                </a:lnTo>
                <a:lnTo>
                  <a:pt x="1092923" y="691984"/>
                </a:lnTo>
                <a:lnTo>
                  <a:pt x="495909" y="691984"/>
                </a:lnTo>
                <a:lnTo>
                  <a:pt x="445008" y="694067"/>
                </a:lnTo>
                <a:lnTo>
                  <a:pt x="394944" y="700430"/>
                </a:lnTo>
                <a:lnTo>
                  <a:pt x="345948" y="711250"/>
                </a:lnTo>
                <a:lnTo>
                  <a:pt x="298246" y="726668"/>
                </a:lnTo>
                <a:lnTo>
                  <a:pt x="252082" y="746874"/>
                </a:lnTo>
                <a:lnTo>
                  <a:pt x="207683" y="772045"/>
                </a:lnTo>
                <a:lnTo>
                  <a:pt x="165709" y="802309"/>
                </a:lnTo>
                <a:lnTo>
                  <a:pt x="127533" y="837044"/>
                </a:lnTo>
                <a:lnTo>
                  <a:pt x="93560" y="875792"/>
                </a:lnTo>
                <a:lnTo>
                  <a:pt x="64249" y="918083"/>
                </a:lnTo>
                <a:lnTo>
                  <a:pt x="40043" y="963472"/>
                </a:lnTo>
                <a:lnTo>
                  <a:pt x="21361" y="1011478"/>
                </a:lnTo>
                <a:lnTo>
                  <a:pt x="8648" y="1061643"/>
                </a:lnTo>
                <a:lnTo>
                  <a:pt x="2413" y="1108163"/>
                </a:lnTo>
                <a:lnTo>
                  <a:pt x="0" y="1155623"/>
                </a:lnTo>
                <a:lnTo>
                  <a:pt x="12" y="1203617"/>
                </a:lnTo>
                <a:lnTo>
                  <a:pt x="1041" y="1251127"/>
                </a:lnTo>
                <a:lnTo>
                  <a:pt x="1689" y="1298041"/>
                </a:lnTo>
                <a:lnTo>
                  <a:pt x="1689" y="1662277"/>
                </a:lnTo>
                <a:lnTo>
                  <a:pt x="3949" y="1673237"/>
                </a:lnTo>
                <a:lnTo>
                  <a:pt x="10071" y="1682254"/>
                </a:lnTo>
                <a:lnTo>
                  <a:pt x="19100" y="1688376"/>
                </a:lnTo>
                <a:lnTo>
                  <a:pt x="30048" y="1690624"/>
                </a:lnTo>
                <a:lnTo>
                  <a:pt x="95707" y="1690624"/>
                </a:lnTo>
                <a:lnTo>
                  <a:pt x="116281" y="1681772"/>
                </a:lnTo>
                <a:lnTo>
                  <a:pt x="123139" y="1662277"/>
                </a:lnTo>
                <a:lnTo>
                  <a:pt x="116281" y="1642795"/>
                </a:lnTo>
                <a:lnTo>
                  <a:pt x="95707" y="1633943"/>
                </a:lnTo>
                <a:lnTo>
                  <a:pt x="58420" y="1633943"/>
                </a:lnTo>
                <a:lnTo>
                  <a:pt x="58420" y="1298041"/>
                </a:lnTo>
                <a:lnTo>
                  <a:pt x="57708" y="1251254"/>
                </a:lnTo>
                <a:lnTo>
                  <a:pt x="56629" y="1203617"/>
                </a:lnTo>
                <a:lnTo>
                  <a:pt x="56667" y="1155623"/>
                </a:lnTo>
                <a:lnTo>
                  <a:pt x="59359" y="1108417"/>
                </a:lnTo>
                <a:lnTo>
                  <a:pt x="66217" y="1062164"/>
                </a:lnTo>
                <a:lnTo>
                  <a:pt x="78879" y="1016914"/>
                </a:lnTo>
                <a:lnTo>
                  <a:pt x="97205" y="974369"/>
                </a:lnTo>
                <a:lnTo>
                  <a:pt x="120662" y="934745"/>
                </a:lnTo>
                <a:lnTo>
                  <a:pt x="148717" y="898258"/>
                </a:lnTo>
                <a:lnTo>
                  <a:pt x="180848" y="865136"/>
                </a:lnTo>
                <a:lnTo>
                  <a:pt x="216522" y="835571"/>
                </a:lnTo>
                <a:lnTo>
                  <a:pt x="255219" y="809802"/>
                </a:lnTo>
                <a:lnTo>
                  <a:pt x="296405" y="788035"/>
                </a:lnTo>
                <a:lnTo>
                  <a:pt x="349719" y="768146"/>
                </a:lnTo>
                <a:lnTo>
                  <a:pt x="404558" y="756145"/>
                </a:lnTo>
                <a:lnTo>
                  <a:pt x="460502" y="750252"/>
                </a:lnTo>
                <a:lnTo>
                  <a:pt x="517156" y="748677"/>
                </a:lnTo>
                <a:lnTo>
                  <a:pt x="1064564" y="748677"/>
                </a:lnTo>
                <a:lnTo>
                  <a:pt x="1064564" y="916622"/>
                </a:lnTo>
                <a:lnTo>
                  <a:pt x="742581" y="916622"/>
                </a:lnTo>
                <a:lnTo>
                  <a:pt x="731634" y="918883"/>
                </a:lnTo>
                <a:lnTo>
                  <a:pt x="722604" y="925004"/>
                </a:lnTo>
                <a:lnTo>
                  <a:pt x="716483" y="934021"/>
                </a:lnTo>
                <a:lnTo>
                  <a:pt x="714222" y="944968"/>
                </a:lnTo>
                <a:lnTo>
                  <a:pt x="714222" y="2379243"/>
                </a:lnTo>
                <a:lnTo>
                  <a:pt x="723087" y="2399804"/>
                </a:lnTo>
                <a:lnTo>
                  <a:pt x="742581" y="2406662"/>
                </a:lnTo>
                <a:lnTo>
                  <a:pt x="762076" y="2399804"/>
                </a:lnTo>
                <a:lnTo>
                  <a:pt x="770940" y="2379243"/>
                </a:lnTo>
                <a:lnTo>
                  <a:pt x="770940" y="973315"/>
                </a:lnTo>
                <a:lnTo>
                  <a:pt x="1064564" y="973315"/>
                </a:lnTo>
                <a:lnTo>
                  <a:pt x="1064564" y="2379243"/>
                </a:lnTo>
                <a:lnTo>
                  <a:pt x="1073429" y="2399804"/>
                </a:lnTo>
                <a:lnTo>
                  <a:pt x="1092923" y="2406662"/>
                </a:lnTo>
                <a:lnTo>
                  <a:pt x="1112431" y="2399804"/>
                </a:lnTo>
                <a:lnTo>
                  <a:pt x="1121295" y="2379243"/>
                </a:lnTo>
                <a:lnTo>
                  <a:pt x="1121295" y="748677"/>
                </a:lnTo>
                <a:lnTo>
                  <a:pt x="1121295" y="720331"/>
                </a:lnTo>
                <a:close/>
              </a:path>
              <a:path w="2752725" h="2407284">
                <a:moveTo>
                  <a:pt x="1399540" y="1549793"/>
                </a:moveTo>
                <a:lnTo>
                  <a:pt x="1390675" y="1529219"/>
                </a:lnTo>
                <a:lnTo>
                  <a:pt x="1371180" y="1522361"/>
                </a:lnTo>
                <a:lnTo>
                  <a:pt x="1351673" y="1529219"/>
                </a:lnTo>
                <a:lnTo>
                  <a:pt x="1342821" y="1549793"/>
                </a:lnTo>
                <a:lnTo>
                  <a:pt x="1342821" y="2379243"/>
                </a:lnTo>
                <a:lnTo>
                  <a:pt x="1351673" y="2399804"/>
                </a:lnTo>
                <a:lnTo>
                  <a:pt x="1371180" y="2406662"/>
                </a:lnTo>
                <a:lnTo>
                  <a:pt x="1390675" y="2399804"/>
                </a:lnTo>
                <a:lnTo>
                  <a:pt x="1399540" y="2379243"/>
                </a:lnTo>
                <a:lnTo>
                  <a:pt x="1399540" y="1549793"/>
                </a:lnTo>
                <a:close/>
              </a:path>
              <a:path w="2752725" h="2407284">
                <a:moveTo>
                  <a:pt x="2322398" y="1705444"/>
                </a:moveTo>
                <a:lnTo>
                  <a:pt x="2313546" y="1684896"/>
                </a:lnTo>
                <a:lnTo>
                  <a:pt x="2294039" y="1678038"/>
                </a:lnTo>
                <a:lnTo>
                  <a:pt x="2274544" y="1684896"/>
                </a:lnTo>
                <a:lnTo>
                  <a:pt x="2265680" y="1705444"/>
                </a:lnTo>
                <a:lnTo>
                  <a:pt x="2265680" y="2379243"/>
                </a:lnTo>
                <a:lnTo>
                  <a:pt x="2274544" y="2399804"/>
                </a:lnTo>
                <a:lnTo>
                  <a:pt x="2294039" y="2406662"/>
                </a:lnTo>
                <a:lnTo>
                  <a:pt x="2313546" y="2399804"/>
                </a:lnTo>
                <a:lnTo>
                  <a:pt x="2322398" y="2379243"/>
                </a:lnTo>
                <a:lnTo>
                  <a:pt x="2322398" y="1705444"/>
                </a:lnTo>
                <a:close/>
              </a:path>
              <a:path w="2752725" h="2407284">
                <a:moveTo>
                  <a:pt x="2554795" y="346125"/>
                </a:moveTo>
                <a:lnTo>
                  <a:pt x="2554059" y="296672"/>
                </a:lnTo>
                <a:lnTo>
                  <a:pt x="2546908" y="247738"/>
                </a:lnTo>
                <a:lnTo>
                  <a:pt x="2533510" y="200304"/>
                </a:lnTo>
                <a:lnTo>
                  <a:pt x="2514041" y="155346"/>
                </a:lnTo>
                <a:lnTo>
                  <a:pt x="2498560" y="130441"/>
                </a:lnTo>
                <a:lnTo>
                  <a:pt x="2498560" y="337870"/>
                </a:lnTo>
                <a:lnTo>
                  <a:pt x="2492362" y="385343"/>
                </a:lnTo>
                <a:lnTo>
                  <a:pt x="2478862" y="431101"/>
                </a:lnTo>
                <a:lnTo>
                  <a:pt x="2458339" y="473773"/>
                </a:lnTo>
                <a:lnTo>
                  <a:pt x="2431084" y="511975"/>
                </a:lnTo>
                <a:lnTo>
                  <a:pt x="2397353" y="544347"/>
                </a:lnTo>
                <a:lnTo>
                  <a:pt x="2357424" y="569493"/>
                </a:lnTo>
                <a:lnTo>
                  <a:pt x="2311590" y="586041"/>
                </a:lnTo>
                <a:lnTo>
                  <a:pt x="2263825" y="591502"/>
                </a:lnTo>
                <a:lnTo>
                  <a:pt x="2218893" y="585203"/>
                </a:lnTo>
                <a:lnTo>
                  <a:pt x="2177440" y="568718"/>
                </a:lnTo>
                <a:lnTo>
                  <a:pt x="2140140" y="543648"/>
                </a:lnTo>
                <a:lnTo>
                  <a:pt x="2107666" y="511581"/>
                </a:lnTo>
                <a:lnTo>
                  <a:pt x="2080666" y="474091"/>
                </a:lnTo>
                <a:lnTo>
                  <a:pt x="2059813" y="432777"/>
                </a:lnTo>
                <a:lnTo>
                  <a:pt x="2045766" y="389216"/>
                </a:lnTo>
                <a:lnTo>
                  <a:pt x="2040039" y="350786"/>
                </a:lnTo>
                <a:lnTo>
                  <a:pt x="2039251" y="339966"/>
                </a:lnTo>
                <a:lnTo>
                  <a:pt x="2038743" y="323367"/>
                </a:lnTo>
                <a:lnTo>
                  <a:pt x="2041207" y="295948"/>
                </a:lnTo>
                <a:lnTo>
                  <a:pt x="2042934" y="276555"/>
                </a:lnTo>
                <a:lnTo>
                  <a:pt x="2054174" y="230593"/>
                </a:lnTo>
                <a:lnTo>
                  <a:pt x="2072195" y="186994"/>
                </a:lnTo>
                <a:lnTo>
                  <a:pt x="2096693" y="147231"/>
                </a:lnTo>
                <a:lnTo>
                  <a:pt x="2127427" y="112814"/>
                </a:lnTo>
                <a:lnTo>
                  <a:pt x="2164092" y="85229"/>
                </a:lnTo>
                <a:lnTo>
                  <a:pt x="2206421" y="65976"/>
                </a:lnTo>
                <a:lnTo>
                  <a:pt x="2254135" y="56540"/>
                </a:lnTo>
                <a:lnTo>
                  <a:pt x="2302218" y="58508"/>
                </a:lnTo>
                <a:lnTo>
                  <a:pt x="2346337" y="71361"/>
                </a:lnTo>
                <a:lnTo>
                  <a:pt x="2385949" y="93548"/>
                </a:lnTo>
                <a:lnTo>
                  <a:pt x="2420493" y="123520"/>
                </a:lnTo>
                <a:lnTo>
                  <a:pt x="2449449" y="159702"/>
                </a:lnTo>
                <a:lnTo>
                  <a:pt x="2472245" y="200558"/>
                </a:lnTo>
                <a:lnTo>
                  <a:pt x="2488349" y="244525"/>
                </a:lnTo>
                <a:lnTo>
                  <a:pt x="2497201" y="290055"/>
                </a:lnTo>
                <a:lnTo>
                  <a:pt x="2498560" y="337870"/>
                </a:lnTo>
                <a:lnTo>
                  <a:pt x="2498560" y="130441"/>
                </a:lnTo>
                <a:lnTo>
                  <a:pt x="2459786" y="81546"/>
                </a:lnTo>
                <a:lnTo>
                  <a:pt x="2430183" y="56540"/>
                </a:lnTo>
                <a:lnTo>
                  <a:pt x="2387168" y="29362"/>
                </a:lnTo>
                <a:lnTo>
                  <a:pt x="2345855" y="12649"/>
                </a:lnTo>
                <a:lnTo>
                  <a:pt x="2302205" y="2832"/>
                </a:lnTo>
                <a:lnTo>
                  <a:pt x="2256967" y="457"/>
                </a:lnTo>
                <a:lnTo>
                  <a:pt x="2210905" y="6007"/>
                </a:lnTo>
                <a:lnTo>
                  <a:pt x="2165172" y="20307"/>
                </a:lnTo>
                <a:lnTo>
                  <a:pt x="2124125" y="42354"/>
                </a:lnTo>
                <a:lnTo>
                  <a:pt x="2087918" y="71069"/>
                </a:lnTo>
                <a:lnTo>
                  <a:pt x="2056739" y="105397"/>
                </a:lnTo>
                <a:lnTo>
                  <a:pt x="2030742" y="144246"/>
                </a:lnTo>
                <a:lnTo>
                  <a:pt x="2010105" y="186537"/>
                </a:lnTo>
                <a:lnTo>
                  <a:pt x="1994992" y="231203"/>
                </a:lnTo>
                <a:lnTo>
                  <a:pt x="1985581" y="277177"/>
                </a:lnTo>
                <a:lnTo>
                  <a:pt x="1982025" y="323367"/>
                </a:lnTo>
                <a:lnTo>
                  <a:pt x="1990636" y="343928"/>
                </a:lnTo>
                <a:lnTo>
                  <a:pt x="1982025" y="323367"/>
                </a:lnTo>
                <a:lnTo>
                  <a:pt x="1985606" y="370674"/>
                </a:lnTo>
                <a:lnTo>
                  <a:pt x="1995106" y="417207"/>
                </a:lnTo>
                <a:lnTo>
                  <a:pt x="2010410" y="462000"/>
                </a:lnTo>
                <a:lnTo>
                  <a:pt x="2025980" y="493217"/>
                </a:lnTo>
                <a:lnTo>
                  <a:pt x="726757" y="493217"/>
                </a:lnTo>
                <a:lnTo>
                  <a:pt x="742873" y="460197"/>
                </a:lnTo>
                <a:lnTo>
                  <a:pt x="757974" y="415518"/>
                </a:lnTo>
                <a:lnTo>
                  <a:pt x="767397" y="369557"/>
                </a:lnTo>
                <a:lnTo>
                  <a:pt x="768832" y="350786"/>
                </a:lnTo>
                <a:lnTo>
                  <a:pt x="770940" y="323367"/>
                </a:lnTo>
                <a:lnTo>
                  <a:pt x="768870" y="295948"/>
                </a:lnTo>
                <a:lnTo>
                  <a:pt x="767372" y="276047"/>
                </a:lnTo>
                <a:lnTo>
                  <a:pt x="762330" y="251333"/>
                </a:lnTo>
                <a:lnTo>
                  <a:pt x="762330" y="302793"/>
                </a:lnTo>
                <a:lnTo>
                  <a:pt x="742911" y="295948"/>
                </a:lnTo>
                <a:lnTo>
                  <a:pt x="762330" y="302793"/>
                </a:lnTo>
                <a:lnTo>
                  <a:pt x="762330" y="251333"/>
                </a:lnTo>
                <a:lnTo>
                  <a:pt x="757885" y="229527"/>
                </a:lnTo>
                <a:lnTo>
                  <a:pt x="742569" y="184734"/>
                </a:lnTo>
                <a:lnTo>
                  <a:pt x="721563" y="142582"/>
                </a:lnTo>
                <a:lnTo>
                  <a:pt x="714222" y="131953"/>
                </a:lnTo>
                <a:lnTo>
                  <a:pt x="714222" y="323367"/>
                </a:lnTo>
                <a:lnTo>
                  <a:pt x="710031" y="370179"/>
                </a:lnTo>
                <a:lnTo>
                  <a:pt x="698804" y="416128"/>
                </a:lnTo>
                <a:lnTo>
                  <a:pt x="680796" y="459740"/>
                </a:lnTo>
                <a:lnTo>
                  <a:pt x="656285" y="499491"/>
                </a:lnTo>
                <a:lnTo>
                  <a:pt x="625563" y="533908"/>
                </a:lnTo>
                <a:lnTo>
                  <a:pt x="588899" y="561492"/>
                </a:lnTo>
                <a:lnTo>
                  <a:pt x="546569" y="580745"/>
                </a:lnTo>
                <a:lnTo>
                  <a:pt x="498856" y="590181"/>
                </a:lnTo>
                <a:lnTo>
                  <a:pt x="450761" y="588213"/>
                </a:lnTo>
                <a:lnTo>
                  <a:pt x="406641" y="575360"/>
                </a:lnTo>
                <a:lnTo>
                  <a:pt x="367030" y="553173"/>
                </a:lnTo>
                <a:lnTo>
                  <a:pt x="332473" y="523201"/>
                </a:lnTo>
                <a:lnTo>
                  <a:pt x="303530" y="487019"/>
                </a:lnTo>
                <a:lnTo>
                  <a:pt x="280720" y="446163"/>
                </a:lnTo>
                <a:lnTo>
                  <a:pt x="264629" y="402196"/>
                </a:lnTo>
                <a:lnTo>
                  <a:pt x="255765" y="356666"/>
                </a:lnTo>
                <a:lnTo>
                  <a:pt x="254406" y="308864"/>
                </a:lnTo>
                <a:lnTo>
                  <a:pt x="260604" y="261391"/>
                </a:lnTo>
                <a:lnTo>
                  <a:pt x="274116" y="215633"/>
                </a:lnTo>
                <a:lnTo>
                  <a:pt x="294640" y="172961"/>
                </a:lnTo>
                <a:lnTo>
                  <a:pt x="321894" y="134759"/>
                </a:lnTo>
                <a:lnTo>
                  <a:pt x="355638" y="102387"/>
                </a:lnTo>
                <a:lnTo>
                  <a:pt x="395554" y="77241"/>
                </a:lnTo>
                <a:lnTo>
                  <a:pt x="441401" y="60680"/>
                </a:lnTo>
                <a:lnTo>
                  <a:pt x="489165" y="55232"/>
                </a:lnTo>
                <a:lnTo>
                  <a:pt x="534098" y="61531"/>
                </a:lnTo>
                <a:lnTo>
                  <a:pt x="575538" y="78016"/>
                </a:lnTo>
                <a:lnTo>
                  <a:pt x="612838" y="103085"/>
                </a:lnTo>
                <a:lnTo>
                  <a:pt x="645312" y="135153"/>
                </a:lnTo>
                <a:lnTo>
                  <a:pt x="672312" y="172643"/>
                </a:lnTo>
                <a:lnTo>
                  <a:pt x="693166" y="213956"/>
                </a:lnTo>
                <a:lnTo>
                  <a:pt x="707212" y="257505"/>
                </a:lnTo>
                <a:lnTo>
                  <a:pt x="713727" y="306768"/>
                </a:lnTo>
                <a:lnTo>
                  <a:pt x="714222" y="323367"/>
                </a:lnTo>
                <a:lnTo>
                  <a:pt x="714222" y="131953"/>
                </a:lnTo>
                <a:lnTo>
                  <a:pt x="662851" y="69989"/>
                </a:lnTo>
                <a:lnTo>
                  <a:pt x="625373" y="41414"/>
                </a:lnTo>
                <a:lnTo>
                  <a:pt x="582625" y="19202"/>
                </a:lnTo>
                <a:lnTo>
                  <a:pt x="537857" y="5308"/>
                </a:lnTo>
                <a:lnTo>
                  <a:pt x="493153" y="0"/>
                </a:lnTo>
                <a:lnTo>
                  <a:pt x="449173" y="2730"/>
                </a:lnTo>
                <a:lnTo>
                  <a:pt x="406552" y="12928"/>
                </a:lnTo>
                <a:lnTo>
                  <a:pt x="365988" y="30035"/>
                </a:lnTo>
                <a:lnTo>
                  <a:pt x="328104" y="53505"/>
                </a:lnTo>
                <a:lnTo>
                  <a:pt x="293573" y="82765"/>
                </a:lnTo>
                <a:lnTo>
                  <a:pt x="263055" y="117259"/>
                </a:lnTo>
                <a:lnTo>
                  <a:pt x="236308" y="158953"/>
                </a:lnTo>
                <a:lnTo>
                  <a:pt x="216700" y="204063"/>
                </a:lnTo>
                <a:lnTo>
                  <a:pt x="204050" y="251599"/>
                </a:lnTo>
                <a:lnTo>
                  <a:pt x="198170" y="300596"/>
                </a:lnTo>
                <a:lnTo>
                  <a:pt x="198907" y="350050"/>
                </a:lnTo>
                <a:lnTo>
                  <a:pt x="206057" y="398983"/>
                </a:lnTo>
                <a:lnTo>
                  <a:pt x="219456" y="446430"/>
                </a:lnTo>
                <a:lnTo>
                  <a:pt x="238925" y="491375"/>
                </a:lnTo>
                <a:lnTo>
                  <a:pt x="263385" y="530720"/>
                </a:lnTo>
                <a:lnTo>
                  <a:pt x="293192" y="565175"/>
                </a:lnTo>
                <a:lnTo>
                  <a:pt x="327583" y="594220"/>
                </a:lnTo>
                <a:lnTo>
                  <a:pt x="365810" y="617359"/>
                </a:lnTo>
                <a:lnTo>
                  <a:pt x="407136" y="634085"/>
                </a:lnTo>
                <a:lnTo>
                  <a:pt x="450786" y="643890"/>
                </a:lnTo>
                <a:lnTo>
                  <a:pt x="496011" y="646264"/>
                </a:lnTo>
                <a:lnTo>
                  <a:pt x="542061" y="640727"/>
                </a:lnTo>
                <a:lnTo>
                  <a:pt x="587794" y="626427"/>
                </a:lnTo>
                <a:lnTo>
                  <a:pt x="628853" y="604380"/>
                </a:lnTo>
                <a:lnTo>
                  <a:pt x="646734" y="590181"/>
                </a:lnTo>
                <a:lnTo>
                  <a:pt x="665048" y="575652"/>
                </a:lnTo>
                <a:lnTo>
                  <a:pt x="688441" y="549910"/>
                </a:lnTo>
                <a:lnTo>
                  <a:pt x="2064829" y="549910"/>
                </a:lnTo>
                <a:lnTo>
                  <a:pt x="2090127" y="576732"/>
                </a:lnTo>
                <a:lnTo>
                  <a:pt x="2127605" y="605320"/>
                </a:lnTo>
                <a:lnTo>
                  <a:pt x="2170366" y="627519"/>
                </a:lnTo>
                <a:lnTo>
                  <a:pt x="2215121" y="641413"/>
                </a:lnTo>
                <a:lnTo>
                  <a:pt x="2259825" y="646722"/>
                </a:lnTo>
                <a:lnTo>
                  <a:pt x="2303805" y="644004"/>
                </a:lnTo>
                <a:lnTo>
                  <a:pt x="2346426" y="633806"/>
                </a:lnTo>
                <a:lnTo>
                  <a:pt x="2386990" y="616686"/>
                </a:lnTo>
                <a:lnTo>
                  <a:pt x="2424874" y="593229"/>
                </a:lnTo>
                <a:lnTo>
                  <a:pt x="2426906" y="591502"/>
                </a:lnTo>
                <a:lnTo>
                  <a:pt x="2459405" y="563968"/>
                </a:lnTo>
                <a:lnTo>
                  <a:pt x="2489911" y="529463"/>
                </a:lnTo>
                <a:lnTo>
                  <a:pt x="2516657" y="487768"/>
                </a:lnTo>
                <a:lnTo>
                  <a:pt x="2536266" y="442658"/>
                </a:lnTo>
                <a:lnTo>
                  <a:pt x="2548928" y="395122"/>
                </a:lnTo>
                <a:lnTo>
                  <a:pt x="2554795" y="346125"/>
                </a:lnTo>
                <a:close/>
              </a:path>
              <a:path w="2752725" h="2407284">
                <a:moveTo>
                  <a:pt x="2595270" y="1123429"/>
                </a:moveTo>
                <a:lnTo>
                  <a:pt x="2586405" y="1102868"/>
                </a:lnTo>
                <a:lnTo>
                  <a:pt x="2566911" y="1096010"/>
                </a:lnTo>
                <a:lnTo>
                  <a:pt x="2547404" y="1102868"/>
                </a:lnTo>
                <a:lnTo>
                  <a:pt x="2538539" y="1123429"/>
                </a:lnTo>
                <a:lnTo>
                  <a:pt x="2538539" y="2379243"/>
                </a:lnTo>
                <a:lnTo>
                  <a:pt x="2547404" y="2399804"/>
                </a:lnTo>
                <a:lnTo>
                  <a:pt x="2566911" y="2406662"/>
                </a:lnTo>
                <a:lnTo>
                  <a:pt x="2586405" y="2399804"/>
                </a:lnTo>
                <a:lnTo>
                  <a:pt x="2595270" y="2379243"/>
                </a:lnTo>
                <a:lnTo>
                  <a:pt x="2595270" y="1123429"/>
                </a:lnTo>
                <a:close/>
              </a:path>
              <a:path w="2752725" h="2407284">
                <a:moveTo>
                  <a:pt x="2752572" y="1203388"/>
                </a:moveTo>
                <a:lnTo>
                  <a:pt x="2752382" y="1155763"/>
                </a:lnTo>
                <a:lnTo>
                  <a:pt x="2750032" y="1108405"/>
                </a:lnTo>
                <a:lnTo>
                  <a:pt x="2744343" y="1061643"/>
                </a:lnTo>
                <a:lnTo>
                  <a:pt x="2731897" y="1010208"/>
                </a:lnTo>
                <a:lnTo>
                  <a:pt x="2712669" y="961288"/>
                </a:lnTo>
                <a:lnTo>
                  <a:pt x="2687358" y="915289"/>
                </a:lnTo>
                <a:lnTo>
                  <a:pt x="2656624" y="872566"/>
                </a:lnTo>
                <a:lnTo>
                  <a:pt x="2621191" y="833513"/>
                </a:lnTo>
                <a:lnTo>
                  <a:pt x="2581719" y="798525"/>
                </a:lnTo>
                <a:lnTo>
                  <a:pt x="2538920" y="767969"/>
                </a:lnTo>
                <a:lnTo>
                  <a:pt x="2493822" y="742988"/>
                </a:lnTo>
                <a:lnTo>
                  <a:pt x="2447213" y="723950"/>
                </a:lnTo>
                <a:lnTo>
                  <a:pt x="2399322" y="710082"/>
                </a:lnTo>
                <a:lnTo>
                  <a:pt x="2350389" y="700595"/>
                </a:lnTo>
                <a:lnTo>
                  <a:pt x="2300643" y="694702"/>
                </a:lnTo>
                <a:lnTo>
                  <a:pt x="2250325" y="691642"/>
                </a:lnTo>
                <a:lnTo>
                  <a:pt x="2199678" y="690626"/>
                </a:lnTo>
                <a:lnTo>
                  <a:pt x="1660055" y="691984"/>
                </a:lnTo>
                <a:lnTo>
                  <a:pt x="1649107" y="694245"/>
                </a:lnTo>
                <a:lnTo>
                  <a:pt x="1640078" y="700366"/>
                </a:lnTo>
                <a:lnTo>
                  <a:pt x="1633956" y="709383"/>
                </a:lnTo>
                <a:lnTo>
                  <a:pt x="1631696" y="720331"/>
                </a:lnTo>
                <a:lnTo>
                  <a:pt x="1631696" y="2379243"/>
                </a:lnTo>
                <a:lnTo>
                  <a:pt x="1640560" y="2399804"/>
                </a:lnTo>
                <a:lnTo>
                  <a:pt x="1660055" y="2406662"/>
                </a:lnTo>
                <a:lnTo>
                  <a:pt x="1679562" y="2399804"/>
                </a:lnTo>
                <a:lnTo>
                  <a:pt x="1688426" y="2379243"/>
                </a:lnTo>
                <a:lnTo>
                  <a:pt x="1688426" y="973315"/>
                </a:lnTo>
                <a:lnTo>
                  <a:pt x="1982025" y="973315"/>
                </a:lnTo>
                <a:lnTo>
                  <a:pt x="1982025" y="2379243"/>
                </a:lnTo>
                <a:lnTo>
                  <a:pt x="1990890" y="2399804"/>
                </a:lnTo>
                <a:lnTo>
                  <a:pt x="2010384" y="2406662"/>
                </a:lnTo>
                <a:lnTo>
                  <a:pt x="2029879" y="2399804"/>
                </a:lnTo>
                <a:lnTo>
                  <a:pt x="2038743" y="2379243"/>
                </a:lnTo>
                <a:lnTo>
                  <a:pt x="2038743" y="973315"/>
                </a:lnTo>
                <a:lnTo>
                  <a:pt x="2038743" y="944968"/>
                </a:lnTo>
                <a:lnTo>
                  <a:pt x="2036495" y="934021"/>
                </a:lnTo>
                <a:lnTo>
                  <a:pt x="2030361" y="925004"/>
                </a:lnTo>
                <a:lnTo>
                  <a:pt x="2021344" y="918883"/>
                </a:lnTo>
                <a:lnTo>
                  <a:pt x="2010384" y="916622"/>
                </a:lnTo>
                <a:lnTo>
                  <a:pt x="1688426" y="916622"/>
                </a:lnTo>
                <a:lnTo>
                  <a:pt x="1688426" y="748677"/>
                </a:lnTo>
                <a:lnTo>
                  <a:pt x="2257056" y="748677"/>
                </a:lnTo>
                <a:lnTo>
                  <a:pt x="2308212" y="751027"/>
                </a:lnTo>
                <a:lnTo>
                  <a:pt x="2358110" y="758190"/>
                </a:lnTo>
                <a:lnTo>
                  <a:pt x="2406561" y="770331"/>
                </a:lnTo>
                <a:lnTo>
                  <a:pt x="2453373" y="787603"/>
                </a:lnTo>
                <a:lnTo>
                  <a:pt x="2498369" y="810183"/>
                </a:lnTo>
                <a:lnTo>
                  <a:pt x="2541333" y="838212"/>
                </a:lnTo>
                <a:lnTo>
                  <a:pt x="2578671" y="869670"/>
                </a:lnTo>
                <a:lnTo>
                  <a:pt x="2611424" y="905548"/>
                </a:lnTo>
                <a:lnTo>
                  <a:pt x="2639263" y="945222"/>
                </a:lnTo>
                <a:lnTo>
                  <a:pt x="2661831" y="988060"/>
                </a:lnTo>
                <a:lnTo>
                  <a:pt x="2678785" y="1033399"/>
                </a:lnTo>
                <a:lnTo>
                  <a:pt x="2689783" y="1080617"/>
                </a:lnTo>
                <a:lnTo>
                  <a:pt x="2694482" y="1129080"/>
                </a:lnTo>
                <a:lnTo>
                  <a:pt x="2695333" y="1179258"/>
                </a:lnTo>
                <a:lnTo>
                  <a:pt x="2695270" y="1229487"/>
                </a:lnTo>
                <a:lnTo>
                  <a:pt x="2694838" y="1279728"/>
                </a:lnTo>
                <a:lnTo>
                  <a:pt x="2694571" y="1329905"/>
                </a:lnTo>
                <a:lnTo>
                  <a:pt x="2694571" y="1633943"/>
                </a:lnTo>
                <a:lnTo>
                  <a:pt x="2657284" y="1633943"/>
                </a:lnTo>
                <a:lnTo>
                  <a:pt x="2636710" y="1642795"/>
                </a:lnTo>
                <a:lnTo>
                  <a:pt x="2629852" y="1662277"/>
                </a:lnTo>
                <a:lnTo>
                  <a:pt x="2636710" y="1681772"/>
                </a:lnTo>
                <a:lnTo>
                  <a:pt x="2657284" y="1690624"/>
                </a:lnTo>
                <a:lnTo>
                  <a:pt x="2722930" y="1690624"/>
                </a:lnTo>
                <a:lnTo>
                  <a:pt x="2733878" y="1688376"/>
                </a:lnTo>
                <a:lnTo>
                  <a:pt x="2742908" y="1682254"/>
                </a:lnTo>
                <a:lnTo>
                  <a:pt x="2749042" y="1673237"/>
                </a:lnTo>
                <a:lnTo>
                  <a:pt x="2751302" y="1662277"/>
                </a:lnTo>
                <a:lnTo>
                  <a:pt x="2751302" y="1633943"/>
                </a:lnTo>
                <a:lnTo>
                  <a:pt x="2751302" y="1298041"/>
                </a:lnTo>
                <a:lnTo>
                  <a:pt x="2751810" y="1250937"/>
                </a:lnTo>
                <a:lnTo>
                  <a:pt x="2752572" y="1203388"/>
                </a:lnTo>
                <a:close/>
              </a:path>
            </a:pathLst>
          </a:custGeom>
          <a:solidFill>
            <a:srgbClr val="EF7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021277" y="2935924"/>
            <a:ext cx="1758950" cy="532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00" b="1" spc="12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Grupo</a:t>
            </a:r>
            <a:r>
              <a:rPr sz="3300" b="1" spc="-235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-204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2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4621854" y="3930399"/>
            <a:ext cx="572770" cy="646430"/>
          </a:xfrm>
          <a:custGeom>
            <a:avLst/>
            <a:gdLst/>
            <a:ahLst/>
            <a:cxnLst/>
            <a:rect l="l" t="t" r="r" b="b"/>
            <a:pathLst>
              <a:path w="572769" h="646429">
                <a:moveTo>
                  <a:pt x="297833" y="646263"/>
                </a:moveTo>
                <a:lnTo>
                  <a:pt x="252607" y="643880"/>
                </a:lnTo>
                <a:lnTo>
                  <a:pt x="208959" y="634074"/>
                </a:lnTo>
                <a:lnTo>
                  <a:pt x="167643" y="617352"/>
                </a:lnTo>
                <a:lnTo>
                  <a:pt x="129411" y="594216"/>
                </a:lnTo>
                <a:lnTo>
                  <a:pt x="95017" y="565172"/>
                </a:lnTo>
                <a:lnTo>
                  <a:pt x="65214" y="530723"/>
                </a:lnTo>
                <a:lnTo>
                  <a:pt x="40755" y="491376"/>
                </a:lnTo>
                <a:lnTo>
                  <a:pt x="21287" y="446423"/>
                </a:lnTo>
                <a:lnTo>
                  <a:pt x="7886" y="398986"/>
                </a:lnTo>
                <a:lnTo>
                  <a:pt x="731" y="350047"/>
                </a:lnTo>
                <a:lnTo>
                  <a:pt x="0" y="300590"/>
                </a:lnTo>
                <a:lnTo>
                  <a:pt x="5871" y="251599"/>
                </a:lnTo>
                <a:lnTo>
                  <a:pt x="18523" y="204058"/>
                </a:lnTo>
                <a:lnTo>
                  <a:pt x="38135" y="158951"/>
                </a:lnTo>
                <a:lnTo>
                  <a:pt x="64884" y="117261"/>
                </a:lnTo>
                <a:lnTo>
                  <a:pt x="95401" y="82758"/>
                </a:lnTo>
                <a:lnTo>
                  <a:pt x="129929" y="53494"/>
                </a:lnTo>
                <a:lnTo>
                  <a:pt x="167809" y="30028"/>
                </a:lnTo>
                <a:lnTo>
                  <a:pt x="208384" y="12918"/>
                </a:lnTo>
                <a:lnTo>
                  <a:pt x="250995" y="2722"/>
                </a:lnTo>
                <a:lnTo>
                  <a:pt x="294982" y="0"/>
                </a:lnTo>
                <a:lnTo>
                  <a:pt x="339689" y="5307"/>
                </a:lnTo>
                <a:lnTo>
                  <a:pt x="384455" y="19204"/>
                </a:lnTo>
                <a:lnTo>
                  <a:pt x="427205" y="41407"/>
                </a:lnTo>
                <a:lnTo>
                  <a:pt x="445302" y="55210"/>
                </a:lnTo>
                <a:lnTo>
                  <a:pt x="290989" y="55210"/>
                </a:lnTo>
                <a:lnTo>
                  <a:pt x="243226" y="60659"/>
                </a:lnTo>
                <a:lnTo>
                  <a:pt x="197385" y="77222"/>
                </a:lnTo>
                <a:lnTo>
                  <a:pt x="157460" y="102377"/>
                </a:lnTo>
                <a:lnTo>
                  <a:pt x="123726" y="134746"/>
                </a:lnTo>
                <a:lnTo>
                  <a:pt x="96460" y="172956"/>
                </a:lnTo>
                <a:lnTo>
                  <a:pt x="75938" y="215628"/>
                </a:lnTo>
                <a:lnTo>
                  <a:pt x="62436" y="261389"/>
                </a:lnTo>
                <a:lnTo>
                  <a:pt x="56229" y="308861"/>
                </a:lnTo>
                <a:lnTo>
                  <a:pt x="57594" y="356669"/>
                </a:lnTo>
                <a:lnTo>
                  <a:pt x="66451" y="402196"/>
                </a:lnTo>
                <a:lnTo>
                  <a:pt x="82552" y="446164"/>
                </a:lnTo>
                <a:lnTo>
                  <a:pt x="105351" y="487016"/>
                </a:lnTo>
                <a:lnTo>
                  <a:pt x="134302" y="523200"/>
                </a:lnTo>
                <a:lnTo>
                  <a:pt x="168857" y="553161"/>
                </a:lnTo>
                <a:lnTo>
                  <a:pt x="208469" y="575345"/>
                </a:lnTo>
                <a:lnTo>
                  <a:pt x="252592" y="588197"/>
                </a:lnTo>
                <a:lnTo>
                  <a:pt x="300679" y="590163"/>
                </a:lnTo>
                <a:lnTo>
                  <a:pt x="448594" y="590163"/>
                </a:lnTo>
                <a:lnTo>
                  <a:pt x="430677" y="604378"/>
                </a:lnTo>
                <a:lnTo>
                  <a:pt x="389623" y="626425"/>
                </a:lnTo>
                <a:lnTo>
                  <a:pt x="343886" y="640720"/>
                </a:lnTo>
                <a:lnTo>
                  <a:pt x="297833" y="646263"/>
                </a:lnTo>
                <a:close/>
              </a:path>
              <a:path w="572769" h="646429">
                <a:moveTo>
                  <a:pt x="516046" y="323363"/>
                </a:moveTo>
                <a:lnTo>
                  <a:pt x="512251" y="273805"/>
                </a:lnTo>
                <a:lnTo>
                  <a:pt x="494994" y="213950"/>
                </a:lnTo>
                <a:lnTo>
                  <a:pt x="474138" y="172637"/>
                </a:lnTo>
                <a:lnTo>
                  <a:pt x="447140" y="135150"/>
                </a:lnTo>
                <a:lnTo>
                  <a:pt x="414664" y="103078"/>
                </a:lnTo>
                <a:lnTo>
                  <a:pt x="377371" y="78006"/>
                </a:lnTo>
                <a:lnTo>
                  <a:pt x="335925" y="61521"/>
                </a:lnTo>
                <a:lnTo>
                  <a:pt x="290989" y="55210"/>
                </a:lnTo>
                <a:lnTo>
                  <a:pt x="445302" y="55210"/>
                </a:lnTo>
                <a:lnTo>
                  <a:pt x="496780" y="104029"/>
                </a:lnTo>
                <a:lnTo>
                  <a:pt x="523389" y="142584"/>
                </a:lnTo>
                <a:lnTo>
                  <a:pt x="544400" y="184727"/>
                </a:lnTo>
                <a:lnTo>
                  <a:pt x="559706" y="229525"/>
                </a:lnTo>
                <a:lnTo>
                  <a:pt x="569198" y="276048"/>
                </a:lnTo>
                <a:lnTo>
                  <a:pt x="570699" y="295942"/>
                </a:lnTo>
                <a:lnTo>
                  <a:pt x="544748" y="295942"/>
                </a:lnTo>
                <a:lnTo>
                  <a:pt x="525161" y="302804"/>
                </a:lnTo>
                <a:lnTo>
                  <a:pt x="516046" y="323363"/>
                </a:lnTo>
                <a:close/>
              </a:path>
              <a:path w="572769" h="646429">
                <a:moveTo>
                  <a:pt x="544748" y="350775"/>
                </a:moveTo>
                <a:lnTo>
                  <a:pt x="525161" y="343913"/>
                </a:lnTo>
                <a:lnTo>
                  <a:pt x="516046" y="323363"/>
                </a:lnTo>
                <a:lnTo>
                  <a:pt x="525161" y="302804"/>
                </a:lnTo>
                <a:lnTo>
                  <a:pt x="544748" y="295942"/>
                </a:lnTo>
                <a:lnTo>
                  <a:pt x="564169" y="302804"/>
                </a:lnTo>
                <a:lnTo>
                  <a:pt x="572768" y="323363"/>
                </a:lnTo>
                <a:lnTo>
                  <a:pt x="564164" y="343932"/>
                </a:lnTo>
                <a:lnTo>
                  <a:pt x="544748" y="350775"/>
                </a:lnTo>
                <a:close/>
              </a:path>
              <a:path w="572769" h="646429">
                <a:moveTo>
                  <a:pt x="572768" y="323363"/>
                </a:moveTo>
                <a:lnTo>
                  <a:pt x="564164" y="302791"/>
                </a:lnTo>
                <a:lnTo>
                  <a:pt x="544748" y="295942"/>
                </a:lnTo>
                <a:lnTo>
                  <a:pt x="570699" y="295942"/>
                </a:lnTo>
                <a:lnTo>
                  <a:pt x="572768" y="323363"/>
                </a:lnTo>
                <a:close/>
              </a:path>
              <a:path w="572769" h="646429">
                <a:moveTo>
                  <a:pt x="448594" y="590163"/>
                </a:moveTo>
                <a:lnTo>
                  <a:pt x="300679" y="590163"/>
                </a:lnTo>
                <a:lnTo>
                  <a:pt x="348397" y="580734"/>
                </a:lnTo>
                <a:lnTo>
                  <a:pt x="390727" y="561480"/>
                </a:lnTo>
                <a:lnTo>
                  <a:pt x="427393" y="533898"/>
                </a:lnTo>
                <a:lnTo>
                  <a:pt x="458117" y="499481"/>
                </a:lnTo>
                <a:lnTo>
                  <a:pt x="482621" y="459724"/>
                </a:lnTo>
                <a:lnTo>
                  <a:pt x="500629" y="416122"/>
                </a:lnTo>
                <a:lnTo>
                  <a:pt x="511863" y="370170"/>
                </a:lnTo>
                <a:lnTo>
                  <a:pt x="516046" y="323363"/>
                </a:lnTo>
                <a:lnTo>
                  <a:pt x="525161" y="343913"/>
                </a:lnTo>
                <a:lnTo>
                  <a:pt x="544748" y="350775"/>
                </a:lnTo>
                <a:lnTo>
                  <a:pt x="570662" y="350775"/>
                </a:lnTo>
                <a:lnTo>
                  <a:pt x="569219" y="369553"/>
                </a:lnTo>
                <a:lnTo>
                  <a:pt x="559804" y="415521"/>
                </a:lnTo>
                <a:lnTo>
                  <a:pt x="544694" y="460191"/>
                </a:lnTo>
                <a:lnTo>
                  <a:pt x="524058" y="502487"/>
                </a:lnTo>
                <a:lnTo>
                  <a:pt x="498064" y="541334"/>
                </a:lnTo>
                <a:lnTo>
                  <a:pt x="466880" y="575656"/>
                </a:lnTo>
                <a:lnTo>
                  <a:pt x="448594" y="590163"/>
                </a:lnTo>
                <a:close/>
              </a:path>
              <a:path w="572769" h="646429">
                <a:moveTo>
                  <a:pt x="570662" y="350775"/>
                </a:moveTo>
                <a:lnTo>
                  <a:pt x="544748" y="350775"/>
                </a:lnTo>
                <a:lnTo>
                  <a:pt x="564164" y="343932"/>
                </a:lnTo>
                <a:lnTo>
                  <a:pt x="572768" y="323363"/>
                </a:lnTo>
                <a:lnTo>
                  <a:pt x="570662" y="350775"/>
                </a:lnTo>
                <a:close/>
              </a:path>
            </a:pathLst>
          </a:custGeom>
          <a:solidFill>
            <a:srgbClr val="EF7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536676" y="4140669"/>
            <a:ext cx="2752725" cy="2407285"/>
          </a:xfrm>
          <a:custGeom>
            <a:avLst/>
            <a:gdLst/>
            <a:ahLst/>
            <a:cxnLst/>
            <a:rect l="l" t="t" r="r" b="b"/>
            <a:pathLst>
              <a:path w="2752725" h="2407284">
                <a:moveTo>
                  <a:pt x="214426" y="1123429"/>
                </a:moveTo>
                <a:lnTo>
                  <a:pt x="205562" y="1102868"/>
                </a:lnTo>
                <a:lnTo>
                  <a:pt x="186067" y="1096010"/>
                </a:lnTo>
                <a:lnTo>
                  <a:pt x="166573" y="1102868"/>
                </a:lnTo>
                <a:lnTo>
                  <a:pt x="157708" y="1123429"/>
                </a:lnTo>
                <a:lnTo>
                  <a:pt x="157708" y="2379243"/>
                </a:lnTo>
                <a:lnTo>
                  <a:pt x="166573" y="2399804"/>
                </a:lnTo>
                <a:lnTo>
                  <a:pt x="186067" y="2406662"/>
                </a:lnTo>
                <a:lnTo>
                  <a:pt x="205562" y="2399804"/>
                </a:lnTo>
                <a:lnTo>
                  <a:pt x="214426" y="2379243"/>
                </a:lnTo>
                <a:lnTo>
                  <a:pt x="214426" y="1123429"/>
                </a:lnTo>
                <a:close/>
              </a:path>
              <a:path w="2752725" h="2407284">
                <a:moveTo>
                  <a:pt x="506615" y="1705444"/>
                </a:moveTo>
                <a:lnTo>
                  <a:pt x="497751" y="1684896"/>
                </a:lnTo>
                <a:lnTo>
                  <a:pt x="478256" y="1678038"/>
                </a:lnTo>
                <a:lnTo>
                  <a:pt x="458749" y="1684896"/>
                </a:lnTo>
                <a:lnTo>
                  <a:pt x="449897" y="1705444"/>
                </a:lnTo>
                <a:lnTo>
                  <a:pt x="449897" y="2379243"/>
                </a:lnTo>
                <a:lnTo>
                  <a:pt x="458749" y="2399804"/>
                </a:lnTo>
                <a:lnTo>
                  <a:pt x="478256" y="2406662"/>
                </a:lnTo>
                <a:lnTo>
                  <a:pt x="497751" y="2399804"/>
                </a:lnTo>
                <a:lnTo>
                  <a:pt x="506615" y="2379243"/>
                </a:lnTo>
                <a:lnTo>
                  <a:pt x="506615" y="1705444"/>
                </a:lnTo>
                <a:close/>
              </a:path>
              <a:path w="2752725" h="2407284">
                <a:moveTo>
                  <a:pt x="1121295" y="720331"/>
                </a:moveTo>
                <a:lnTo>
                  <a:pt x="1119035" y="709383"/>
                </a:lnTo>
                <a:lnTo>
                  <a:pt x="1112901" y="700366"/>
                </a:lnTo>
                <a:lnTo>
                  <a:pt x="1103884" y="694245"/>
                </a:lnTo>
                <a:lnTo>
                  <a:pt x="1092936" y="691984"/>
                </a:lnTo>
                <a:lnTo>
                  <a:pt x="495909" y="691984"/>
                </a:lnTo>
                <a:lnTo>
                  <a:pt x="445020" y="694067"/>
                </a:lnTo>
                <a:lnTo>
                  <a:pt x="394957" y="700430"/>
                </a:lnTo>
                <a:lnTo>
                  <a:pt x="345948" y="711250"/>
                </a:lnTo>
                <a:lnTo>
                  <a:pt x="298246" y="726668"/>
                </a:lnTo>
                <a:lnTo>
                  <a:pt x="252082" y="746874"/>
                </a:lnTo>
                <a:lnTo>
                  <a:pt x="207695" y="772045"/>
                </a:lnTo>
                <a:lnTo>
                  <a:pt x="165722" y="802309"/>
                </a:lnTo>
                <a:lnTo>
                  <a:pt x="127533" y="837044"/>
                </a:lnTo>
                <a:lnTo>
                  <a:pt x="93573" y="875792"/>
                </a:lnTo>
                <a:lnTo>
                  <a:pt x="64262" y="918083"/>
                </a:lnTo>
                <a:lnTo>
                  <a:pt x="40043" y="963472"/>
                </a:lnTo>
                <a:lnTo>
                  <a:pt x="21361" y="1011478"/>
                </a:lnTo>
                <a:lnTo>
                  <a:pt x="8661" y="1061643"/>
                </a:lnTo>
                <a:lnTo>
                  <a:pt x="2413" y="1108163"/>
                </a:lnTo>
                <a:lnTo>
                  <a:pt x="0" y="1155623"/>
                </a:lnTo>
                <a:lnTo>
                  <a:pt x="12" y="1203617"/>
                </a:lnTo>
                <a:lnTo>
                  <a:pt x="1041" y="1251127"/>
                </a:lnTo>
                <a:lnTo>
                  <a:pt x="1701" y="1298041"/>
                </a:lnTo>
                <a:lnTo>
                  <a:pt x="1701" y="1662277"/>
                </a:lnTo>
                <a:lnTo>
                  <a:pt x="3949" y="1673237"/>
                </a:lnTo>
                <a:lnTo>
                  <a:pt x="10083" y="1682254"/>
                </a:lnTo>
                <a:lnTo>
                  <a:pt x="19100" y="1688376"/>
                </a:lnTo>
                <a:lnTo>
                  <a:pt x="30060" y="1690624"/>
                </a:lnTo>
                <a:lnTo>
                  <a:pt x="95707" y="1690624"/>
                </a:lnTo>
                <a:lnTo>
                  <a:pt x="116293" y="1681772"/>
                </a:lnTo>
                <a:lnTo>
                  <a:pt x="123151" y="1662277"/>
                </a:lnTo>
                <a:lnTo>
                  <a:pt x="116293" y="1642795"/>
                </a:lnTo>
                <a:lnTo>
                  <a:pt x="95707" y="1633943"/>
                </a:lnTo>
                <a:lnTo>
                  <a:pt x="58420" y="1633943"/>
                </a:lnTo>
                <a:lnTo>
                  <a:pt x="58420" y="1298041"/>
                </a:lnTo>
                <a:lnTo>
                  <a:pt x="57721" y="1251254"/>
                </a:lnTo>
                <a:lnTo>
                  <a:pt x="56629" y="1203617"/>
                </a:lnTo>
                <a:lnTo>
                  <a:pt x="56680" y="1155623"/>
                </a:lnTo>
                <a:lnTo>
                  <a:pt x="59359" y="1108417"/>
                </a:lnTo>
                <a:lnTo>
                  <a:pt x="66217" y="1062164"/>
                </a:lnTo>
                <a:lnTo>
                  <a:pt x="78892" y="1016914"/>
                </a:lnTo>
                <a:lnTo>
                  <a:pt x="97205" y="974369"/>
                </a:lnTo>
                <a:lnTo>
                  <a:pt x="120662" y="934745"/>
                </a:lnTo>
                <a:lnTo>
                  <a:pt x="148717" y="898258"/>
                </a:lnTo>
                <a:lnTo>
                  <a:pt x="180848" y="865136"/>
                </a:lnTo>
                <a:lnTo>
                  <a:pt x="216522" y="835571"/>
                </a:lnTo>
                <a:lnTo>
                  <a:pt x="255219" y="809802"/>
                </a:lnTo>
                <a:lnTo>
                  <a:pt x="296405" y="788035"/>
                </a:lnTo>
                <a:lnTo>
                  <a:pt x="349732" y="768146"/>
                </a:lnTo>
                <a:lnTo>
                  <a:pt x="404558" y="756145"/>
                </a:lnTo>
                <a:lnTo>
                  <a:pt x="460502" y="750252"/>
                </a:lnTo>
                <a:lnTo>
                  <a:pt x="517156" y="748677"/>
                </a:lnTo>
                <a:lnTo>
                  <a:pt x="1064577" y="748677"/>
                </a:lnTo>
                <a:lnTo>
                  <a:pt x="1064577" y="916622"/>
                </a:lnTo>
                <a:lnTo>
                  <a:pt x="742581" y="916622"/>
                </a:lnTo>
                <a:lnTo>
                  <a:pt x="731634" y="918883"/>
                </a:lnTo>
                <a:lnTo>
                  <a:pt x="722617" y="925004"/>
                </a:lnTo>
                <a:lnTo>
                  <a:pt x="716483" y="934021"/>
                </a:lnTo>
                <a:lnTo>
                  <a:pt x="714222" y="944968"/>
                </a:lnTo>
                <a:lnTo>
                  <a:pt x="714222" y="2379243"/>
                </a:lnTo>
                <a:lnTo>
                  <a:pt x="723087" y="2399804"/>
                </a:lnTo>
                <a:lnTo>
                  <a:pt x="742581" y="2406662"/>
                </a:lnTo>
                <a:lnTo>
                  <a:pt x="762088" y="2399804"/>
                </a:lnTo>
                <a:lnTo>
                  <a:pt x="770953" y="2379243"/>
                </a:lnTo>
                <a:lnTo>
                  <a:pt x="770953" y="973315"/>
                </a:lnTo>
                <a:lnTo>
                  <a:pt x="1064577" y="973315"/>
                </a:lnTo>
                <a:lnTo>
                  <a:pt x="1064577" y="2379243"/>
                </a:lnTo>
                <a:lnTo>
                  <a:pt x="1073442" y="2399804"/>
                </a:lnTo>
                <a:lnTo>
                  <a:pt x="1092936" y="2406662"/>
                </a:lnTo>
                <a:lnTo>
                  <a:pt x="1112431" y="2399804"/>
                </a:lnTo>
                <a:lnTo>
                  <a:pt x="1121295" y="2379243"/>
                </a:lnTo>
                <a:lnTo>
                  <a:pt x="1121295" y="748677"/>
                </a:lnTo>
                <a:lnTo>
                  <a:pt x="1121295" y="720331"/>
                </a:lnTo>
                <a:close/>
              </a:path>
              <a:path w="2752725" h="2407284">
                <a:moveTo>
                  <a:pt x="1399540" y="1549793"/>
                </a:moveTo>
                <a:lnTo>
                  <a:pt x="1390688" y="1529219"/>
                </a:lnTo>
                <a:lnTo>
                  <a:pt x="1371180" y="1522361"/>
                </a:lnTo>
                <a:lnTo>
                  <a:pt x="1351686" y="1529219"/>
                </a:lnTo>
                <a:lnTo>
                  <a:pt x="1342821" y="1549793"/>
                </a:lnTo>
                <a:lnTo>
                  <a:pt x="1342821" y="2379243"/>
                </a:lnTo>
                <a:lnTo>
                  <a:pt x="1351686" y="2399804"/>
                </a:lnTo>
                <a:lnTo>
                  <a:pt x="1371180" y="2406662"/>
                </a:lnTo>
                <a:lnTo>
                  <a:pt x="1390688" y="2399804"/>
                </a:lnTo>
                <a:lnTo>
                  <a:pt x="1399540" y="2379243"/>
                </a:lnTo>
                <a:lnTo>
                  <a:pt x="1399540" y="1549793"/>
                </a:lnTo>
                <a:close/>
              </a:path>
              <a:path w="2752725" h="2407284">
                <a:moveTo>
                  <a:pt x="2322411" y="1705444"/>
                </a:moveTo>
                <a:lnTo>
                  <a:pt x="2313546" y="1684896"/>
                </a:lnTo>
                <a:lnTo>
                  <a:pt x="2294051" y="1678038"/>
                </a:lnTo>
                <a:lnTo>
                  <a:pt x="2274544" y="1684896"/>
                </a:lnTo>
                <a:lnTo>
                  <a:pt x="2265692" y="1705444"/>
                </a:lnTo>
                <a:lnTo>
                  <a:pt x="2265692" y="2379243"/>
                </a:lnTo>
                <a:lnTo>
                  <a:pt x="2274544" y="2399804"/>
                </a:lnTo>
                <a:lnTo>
                  <a:pt x="2294051" y="2406662"/>
                </a:lnTo>
                <a:lnTo>
                  <a:pt x="2313546" y="2399804"/>
                </a:lnTo>
                <a:lnTo>
                  <a:pt x="2322411" y="2379243"/>
                </a:lnTo>
                <a:lnTo>
                  <a:pt x="2322411" y="1705444"/>
                </a:lnTo>
                <a:close/>
              </a:path>
              <a:path w="2752725" h="2407284">
                <a:moveTo>
                  <a:pt x="2554795" y="346125"/>
                </a:moveTo>
                <a:lnTo>
                  <a:pt x="2554071" y="296672"/>
                </a:lnTo>
                <a:lnTo>
                  <a:pt x="2546908" y="247738"/>
                </a:lnTo>
                <a:lnTo>
                  <a:pt x="2533510" y="200304"/>
                </a:lnTo>
                <a:lnTo>
                  <a:pt x="2514041" y="155346"/>
                </a:lnTo>
                <a:lnTo>
                  <a:pt x="2498572" y="130454"/>
                </a:lnTo>
                <a:lnTo>
                  <a:pt x="2498572" y="337870"/>
                </a:lnTo>
                <a:lnTo>
                  <a:pt x="2492362" y="385343"/>
                </a:lnTo>
                <a:lnTo>
                  <a:pt x="2478875" y="431101"/>
                </a:lnTo>
                <a:lnTo>
                  <a:pt x="2458351" y="473773"/>
                </a:lnTo>
                <a:lnTo>
                  <a:pt x="2431084" y="511975"/>
                </a:lnTo>
                <a:lnTo>
                  <a:pt x="2397353" y="544347"/>
                </a:lnTo>
                <a:lnTo>
                  <a:pt x="2357437" y="569493"/>
                </a:lnTo>
                <a:lnTo>
                  <a:pt x="2311590" y="586041"/>
                </a:lnTo>
                <a:lnTo>
                  <a:pt x="2263838" y="591502"/>
                </a:lnTo>
                <a:lnTo>
                  <a:pt x="2218893" y="585203"/>
                </a:lnTo>
                <a:lnTo>
                  <a:pt x="2177440" y="568718"/>
                </a:lnTo>
                <a:lnTo>
                  <a:pt x="2140153" y="543648"/>
                </a:lnTo>
                <a:lnTo>
                  <a:pt x="2107666" y="511581"/>
                </a:lnTo>
                <a:lnTo>
                  <a:pt x="2080679" y="474091"/>
                </a:lnTo>
                <a:lnTo>
                  <a:pt x="2059825" y="432777"/>
                </a:lnTo>
                <a:lnTo>
                  <a:pt x="2045779" y="389216"/>
                </a:lnTo>
                <a:lnTo>
                  <a:pt x="2040039" y="350786"/>
                </a:lnTo>
                <a:lnTo>
                  <a:pt x="2038756" y="323367"/>
                </a:lnTo>
                <a:lnTo>
                  <a:pt x="2041207" y="295948"/>
                </a:lnTo>
                <a:lnTo>
                  <a:pt x="2054186" y="230593"/>
                </a:lnTo>
                <a:lnTo>
                  <a:pt x="2072195" y="186994"/>
                </a:lnTo>
                <a:lnTo>
                  <a:pt x="2096706" y="147231"/>
                </a:lnTo>
                <a:lnTo>
                  <a:pt x="2127427" y="112814"/>
                </a:lnTo>
                <a:lnTo>
                  <a:pt x="2164092" y="85229"/>
                </a:lnTo>
                <a:lnTo>
                  <a:pt x="2206421" y="65976"/>
                </a:lnTo>
                <a:lnTo>
                  <a:pt x="2254148" y="56540"/>
                </a:lnTo>
                <a:lnTo>
                  <a:pt x="2302218" y="58508"/>
                </a:lnTo>
                <a:lnTo>
                  <a:pt x="2346337" y="71361"/>
                </a:lnTo>
                <a:lnTo>
                  <a:pt x="2385949" y="93548"/>
                </a:lnTo>
                <a:lnTo>
                  <a:pt x="2420505" y="123520"/>
                </a:lnTo>
                <a:lnTo>
                  <a:pt x="2449449" y="159702"/>
                </a:lnTo>
                <a:lnTo>
                  <a:pt x="2472245" y="200558"/>
                </a:lnTo>
                <a:lnTo>
                  <a:pt x="2488349" y="244525"/>
                </a:lnTo>
                <a:lnTo>
                  <a:pt x="2497201" y="290055"/>
                </a:lnTo>
                <a:lnTo>
                  <a:pt x="2498572" y="337870"/>
                </a:lnTo>
                <a:lnTo>
                  <a:pt x="2498572" y="130454"/>
                </a:lnTo>
                <a:lnTo>
                  <a:pt x="2489593" y="116001"/>
                </a:lnTo>
                <a:lnTo>
                  <a:pt x="2459799" y="81546"/>
                </a:lnTo>
                <a:lnTo>
                  <a:pt x="2430183" y="56540"/>
                </a:lnTo>
                <a:lnTo>
                  <a:pt x="2425408" y="52501"/>
                </a:lnTo>
                <a:lnTo>
                  <a:pt x="2387168" y="29362"/>
                </a:lnTo>
                <a:lnTo>
                  <a:pt x="2345855" y="12649"/>
                </a:lnTo>
                <a:lnTo>
                  <a:pt x="2302205" y="2832"/>
                </a:lnTo>
                <a:lnTo>
                  <a:pt x="2256980" y="457"/>
                </a:lnTo>
                <a:lnTo>
                  <a:pt x="2210917" y="6007"/>
                </a:lnTo>
                <a:lnTo>
                  <a:pt x="2165185" y="20307"/>
                </a:lnTo>
                <a:lnTo>
                  <a:pt x="2124138" y="42354"/>
                </a:lnTo>
                <a:lnTo>
                  <a:pt x="2087930" y="71069"/>
                </a:lnTo>
                <a:lnTo>
                  <a:pt x="2056739" y="105397"/>
                </a:lnTo>
                <a:lnTo>
                  <a:pt x="2030755" y="144246"/>
                </a:lnTo>
                <a:lnTo>
                  <a:pt x="2010105" y="186537"/>
                </a:lnTo>
                <a:lnTo>
                  <a:pt x="1995004" y="231203"/>
                </a:lnTo>
                <a:lnTo>
                  <a:pt x="1985581" y="277177"/>
                </a:lnTo>
                <a:lnTo>
                  <a:pt x="1982038" y="323367"/>
                </a:lnTo>
                <a:lnTo>
                  <a:pt x="1985606" y="370674"/>
                </a:lnTo>
                <a:lnTo>
                  <a:pt x="1995106" y="417207"/>
                </a:lnTo>
                <a:lnTo>
                  <a:pt x="2010422" y="462000"/>
                </a:lnTo>
                <a:lnTo>
                  <a:pt x="2025980" y="493217"/>
                </a:lnTo>
                <a:lnTo>
                  <a:pt x="726757" y="493217"/>
                </a:lnTo>
                <a:lnTo>
                  <a:pt x="757986" y="415518"/>
                </a:lnTo>
                <a:lnTo>
                  <a:pt x="767397" y="369557"/>
                </a:lnTo>
                <a:lnTo>
                  <a:pt x="770953" y="323367"/>
                </a:lnTo>
                <a:lnTo>
                  <a:pt x="762342" y="343928"/>
                </a:lnTo>
                <a:lnTo>
                  <a:pt x="770953" y="323367"/>
                </a:lnTo>
                <a:lnTo>
                  <a:pt x="768883" y="295948"/>
                </a:lnTo>
                <a:lnTo>
                  <a:pt x="767372" y="276047"/>
                </a:lnTo>
                <a:lnTo>
                  <a:pt x="762330" y="251333"/>
                </a:lnTo>
                <a:lnTo>
                  <a:pt x="762330" y="302793"/>
                </a:lnTo>
                <a:lnTo>
                  <a:pt x="742924" y="295948"/>
                </a:lnTo>
                <a:lnTo>
                  <a:pt x="762330" y="302793"/>
                </a:lnTo>
                <a:lnTo>
                  <a:pt x="762330" y="251333"/>
                </a:lnTo>
                <a:lnTo>
                  <a:pt x="757885" y="229527"/>
                </a:lnTo>
                <a:lnTo>
                  <a:pt x="742581" y="184734"/>
                </a:lnTo>
                <a:lnTo>
                  <a:pt x="721563" y="142582"/>
                </a:lnTo>
                <a:lnTo>
                  <a:pt x="714222" y="131953"/>
                </a:lnTo>
                <a:lnTo>
                  <a:pt x="714222" y="323367"/>
                </a:lnTo>
                <a:lnTo>
                  <a:pt x="710044" y="370179"/>
                </a:lnTo>
                <a:lnTo>
                  <a:pt x="698804" y="416128"/>
                </a:lnTo>
                <a:lnTo>
                  <a:pt x="680796" y="459740"/>
                </a:lnTo>
                <a:lnTo>
                  <a:pt x="656297" y="499491"/>
                </a:lnTo>
                <a:lnTo>
                  <a:pt x="625576" y="533908"/>
                </a:lnTo>
                <a:lnTo>
                  <a:pt x="588911" y="561492"/>
                </a:lnTo>
                <a:lnTo>
                  <a:pt x="546582" y="580745"/>
                </a:lnTo>
                <a:lnTo>
                  <a:pt x="498856" y="590181"/>
                </a:lnTo>
                <a:lnTo>
                  <a:pt x="450773" y="588213"/>
                </a:lnTo>
                <a:lnTo>
                  <a:pt x="406654" y="575360"/>
                </a:lnTo>
                <a:lnTo>
                  <a:pt x="367042" y="553173"/>
                </a:lnTo>
                <a:lnTo>
                  <a:pt x="332486" y="523201"/>
                </a:lnTo>
                <a:lnTo>
                  <a:pt x="303530" y="487019"/>
                </a:lnTo>
                <a:lnTo>
                  <a:pt x="280733" y="446163"/>
                </a:lnTo>
                <a:lnTo>
                  <a:pt x="264629" y="402196"/>
                </a:lnTo>
                <a:lnTo>
                  <a:pt x="255778" y="356666"/>
                </a:lnTo>
                <a:lnTo>
                  <a:pt x="254406" y="308864"/>
                </a:lnTo>
                <a:lnTo>
                  <a:pt x="260616" y="261391"/>
                </a:lnTo>
                <a:lnTo>
                  <a:pt x="274116" y="215633"/>
                </a:lnTo>
                <a:lnTo>
                  <a:pt x="294640" y="172961"/>
                </a:lnTo>
                <a:lnTo>
                  <a:pt x="321906" y="134759"/>
                </a:lnTo>
                <a:lnTo>
                  <a:pt x="355638" y="102387"/>
                </a:lnTo>
                <a:lnTo>
                  <a:pt x="395566" y="77241"/>
                </a:lnTo>
                <a:lnTo>
                  <a:pt x="441401" y="60680"/>
                </a:lnTo>
                <a:lnTo>
                  <a:pt x="489165" y="55232"/>
                </a:lnTo>
                <a:lnTo>
                  <a:pt x="534111" y="61531"/>
                </a:lnTo>
                <a:lnTo>
                  <a:pt x="575551" y="78016"/>
                </a:lnTo>
                <a:lnTo>
                  <a:pt x="612838" y="103085"/>
                </a:lnTo>
                <a:lnTo>
                  <a:pt x="645325" y="135153"/>
                </a:lnTo>
                <a:lnTo>
                  <a:pt x="672312" y="172643"/>
                </a:lnTo>
                <a:lnTo>
                  <a:pt x="693178" y="213956"/>
                </a:lnTo>
                <a:lnTo>
                  <a:pt x="707224" y="257505"/>
                </a:lnTo>
                <a:lnTo>
                  <a:pt x="713740" y="306768"/>
                </a:lnTo>
                <a:lnTo>
                  <a:pt x="714222" y="323367"/>
                </a:lnTo>
                <a:lnTo>
                  <a:pt x="714222" y="131953"/>
                </a:lnTo>
                <a:lnTo>
                  <a:pt x="694956" y="104025"/>
                </a:lnTo>
                <a:lnTo>
                  <a:pt x="662863" y="69989"/>
                </a:lnTo>
                <a:lnTo>
                  <a:pt x="643496" y="55232"/>
                </a:lnTo>
                <a:lnTo>
                  <a:pt x="625386" y="41414"/>
                </a:lnTo>
                <a:lnTo>
                  <a:pt x="582637" y="19202"/>
                </a:lnTo>
                <a:lnTo>
                  <a:pt x="537870" y="5308"/>
                </a:lnTo>
                <a:lnTo>
                  <a:pt x="493166" y="0"/>
                </a:lnTo>
                <a:lnTo>
                  <a:pt x="449173" y="2730"/>
                </a:lnTo>
                <a:lnTo>
                  <a:pt x="406565" y="12928"/>
                </a:lnTo>
                <a:lnTo>
                  <a:pt x="365988" y="30035"/>
                </a:lnTo>
                <a:lnTo>
                  <a:pt x="328104" y="53505"/>
                </a:lnTo>
                <a:lnTo>
                  <a:pt x="293585" y="82765"/>
                </a:lnTo>
                <a:lnTo>
                  <a:pt x="263067" y="117259"/>
                </a:lnTo>
                <a:lnTo>
                  <a:pt x="236308" y="158953"/>
                </a:lnTo>
                <a:lnTo>
                  <a:pt x="216700" y="204063"/>
                </a:lnTo>
                <a:lnTo>
                  <a:pt x="204050" y="251599"/>
                </a:lnTo>
                <a:lnTo>
                  <a:pt x="198183" y="300596"/>
                </a:lnTo>
                <a:lnTo>
                  <a:pt x="198907" y="350050"/>
                </a:lnTo>
                <a:lnTo>
                  <a:pt x="206070" y="398983"/>
                </a:lnTo>
                <a:lnTo>
                  <a:pt x="219468" y="446430"/>
                </a:lnTo>
                <a:lnTo>
                  <a:pt x="238937" y="491375"/>
                </a:lnTo>
                <a:lnTo>
                  <a:pt x="263398" y="530720"/>
                </a:lnTo>
                <a:lnTo>
                  <a:pt x="293192" y="565175"/>
                </a:lnTo>
                <a:lnTo>
                  <a:pt x="327596" y="594220"/>
                </a:lnTo>
                <a:lnTo>
                  <a:pt x="365823" y="617359"/>
                </a:lnTo>
                <a:lnTo>
                  <a:pt x="407136" y="634085"/>
                </a:lnTo>
                <a:lnTo>
                  <a:pt x="450786" y="643890"/>
                </a:lnTo>
                <a:lnTo>
                  <a:pt x="496011" y="646264"/>
                </a:lnTo>
                <a:lnTo>
                  <a:pt x="542061" y="640727"/>
                </a:lnTo>
                <a:lnTo>
                  <a:pt x="587806" y="626427"/>
                </a:lnTo>
                <a:lnTo>
                  <a:pt x="628853" y="604380"/>
                </a:lnTo>
                <a:lnTo>
                  <a:pt x="646747" y="590181"/>
                </a:lnTo>
                <a:lnTo>
                  <a:pt x="665060" y="575652"/>
                </a:lnTo>
                <a:lnTo>
                  <a:pt x="688441" y="549910"/>
                </a:lnTo>
                <a:lnTo>
                  <a:pt x="2064829" y="549910"/>
                </a:lnTo>
                <a:lnTo>
                  <a:pt x="2090140" y="576732"/>
                </a:lnTo>
                <a:lnTo>
                  <a:pt x="2127618" y="605320"/>
                </a:lnTo>
                <a:lnTo>
                  <a:pt x="2170366" y="627519"/>
                </a:lnTo>
                <a:lnTo>
                  <a:pt x="2215121" y="641413"/>
                </a:lnTo>
                <a:lnTo>
                  <a:pt x="2259825" y="646722"/>
                </a:lnTo>
                <a:lnTo>
                  <a:pt x="2303818" y="644004"/>
                </a:lnTo>
                <a:lnTo>
                  <a:pt x="2346426" y="633806"/>
                </a:lnTo>
                <a:lnTo>
                  <a:pt x="2387003" y="616686"/>
                </a:lnTo>
                <a:lnTo>
                  <a:pt x="2424887" y="593229"/>
                </a:lnTo>
                <a:lnTo>
                  <a:pt x="2426906" y="591502"/>
                </a:lnTo>
                <a:lnTo>
                  <a:pt x="2459405" y="563968"/>
                </a:lnTo>
                <a:lnTo>
                  <a:pt x="2489911" y="529463"/>
                </a:lnTo>
                <a:lnTo>
                  <a:pt x="2516670" y="487768"/>
                </a:lnTo>
                <a:lnTo>
                  <a:pt x="2536279" y="442658"/>
                </a:lnTo>
                <a:lnTo>
                  <a:pt x="2548928" y="395122"/>
                </a:lnTo>
                <a:lnTo>
                  <a:pt x="2554795" y="346125"/>
                </a:lnTo>
                <a:close/>
              </a:path>
              <a:path w="2752725" h="2407284">
                <a:moveTo>
                  <a:pt x="2595270" y="1123429"/>
                </a:moveTo>
                <a:lnTo>
                  <a:pt x="2586405" y="1102868"/>
                </a:lnTo>
                <a:lnTo>
                  <a:pt x="2566911" y="1096010"/>
                </a:lnTo>
                <a:lnTo>
                  <a:pt x="2547416" y="1102868"/>
                </a:lnTo>
                <a:lnTo>
                  <a:pt x="2538552" y="1123429"/>
                </a:lnTo>
                <a:lnTo>
                  <a:pt x="2538552" y="2379243"/>
                </a:lnTo>
                <a:lnTo>
                  <a:pt x="2547416" y="2399804"/>
                </a:lnTo>
                <a:lnTo>
                  <a:pt x="2566911" y="2406662"/>
                </a:lnTo>
                <a:lnTo>
                  <a:pt x="2586405" y="2399804"/>
                </a:lnTo>
                <a:lnTo>
                  <a:pt x="2595270" y="2379243"/>
                </a:lnTo>
                <a:lnTo>
                  <a:pt x="2595270" y="1123429"/>
                </a:lnTo>
                <a:close/>
              </a:path>
              <a:path w="2752725" h="2407284">
                <a:moveTo>
                  <a:pt x="2752585" y="1203388"/>
                </a:moveTo>
                <a:lnTo>
                  <a:pt x="2752382" y="1155763"/>
                </a:lnTo>
                <a:lnTo>
                  <a:pt x="2750032" y="1108405"/>
                </a:lnTo>
                <a:lnTo>
                  <a:pt x="2744343" y="1061643"/>
                </a:lnTo>
                <a:lnTo>
                  <a:pt x="2731909" y="1010208"/>
                </a:lnTo>
                <a:lnTo>
                  <a:pt x="2712682" y="961288"/>
                </a:lnTo>
                <a:lnTo>
                  <a:pt x="2687358" y="915289"/>
                </a:lnTo>
                <a:lnTo>
                  <a:pt x="2656636" y="872566"/>
                </a:lnTo>
                <a:lnTo>
                  <a:pt x="2621191" y="833513"/>
                </a:lnTo>
                <a:lnTo>
                  <a:pt x="2581732" y="798525"/>
                </a:lnTo>
                <a:lnTo>
                  <a:pt x="2538933" y="767969"/>
                </a:lnTo>
                <a:lnTo>
                  <a:pt x="2493835" y="742988"/>
                </a:lnTo>
                <a:lnTo>
                  <a:pt x="2447226" y="723950"/>
                </a:lnTo>
                <a:lnTo>
                  <a:pt x="2399334" y="710082"/>
                </a:lnTo>
                <a:lnTo>
                  <a:pt x="2350389" y="700595"/>
                </a:lnTo>
                <a:lnTo>
                  <a:pt x="2300655" y="694702"/>
                </a:lnTo>
                <a:lnTo>
                  <a:pt x="2250338" y="691642"/>
                </a:lnTo>
                <a:lnTo>
                  <a:pt x="2199678" y="690626"/>
                </a:lnTo>
                <a:lnTo>
                  <a:pt x="1660067" y="691984"/>
                </a:lnTo>
                <a:lnTo>
                  <a:pt x="1649107" y="694245"/>
                </a:lnTo>
                <a:lnTo>
                  <a:pt x="1640090" y="700366"/>
                </a:lnTo>
                <a:lnTo>
                  <a:pt x="1633969" y="709383"/>
                </a:lnTo>
                <a:lnTo>
                  <a:pt x="1631708" y="720331"/>
                </a:lnTo>
                <a:lnTo>
                  <a:pt x="1631708" y="2379243"/>
                </a:lnTo>
                <a:lnTo>
                  <a:pt x="1640573" y="2399804"/>
                </a:lnTo>
                <a:lnTo>
                  <a:pt x="1660067" y="2406662"/>
                </a:lnTo>
                <a:lnTo>
                  <a:pt x="1679562" y="2399804"/>
                </a:lnTo>
                <a:lnTo>
                  <a:pt x="1688426" y="2379243"/>
                </a:lnTo>
                <a:lnTo>
                  <a:pt x="1688426" y="973315"/>
                </a:lnTo>
                <a:lnTo>
                  <a:pt x="1982038" y="973315"/>
                </a:lnTo>
                <a:lnTo>
                  <a:pt x="1982038" y="2379243"/>
                </a:lnTo>
                <a:lnTo>
                  <a:pt x="1990890" y="2399804"/>
                </a:lnTo>
                <a:lnTo>
                  <a:pt x="2010397" y="2406662"/>
                </a:lnTo>
                <a:lnTo>
                  <a:pt x="2029891" y="2399804"/>
                </a:lnTo>
                <a:lnTo>
                  <a:pt x="2038756" y="2379243"/>
                </a:lnTo>
                <a:lnTo>
                  <a:pt x="2038756" y="973315"/>
                </a:lnTo>
                <a:lnTo>
                  <a:pt x="2038756" y="944968"/>
                </a:lnTo>
                <a:lnTo>
                  <a:pt x="2036495" y="934021"/>
                </a:lnTo>
                <a:lnTo>
                  <a:pt x="2030374" y="925004"/>
                </a:lnTo>
                <a:lnTo>
                  <a:pt x="2021344" y="918883"/>
                </a:lnTo>
                <a:lnTo>
                  <a:pt x="2010397" y="916622"/>
                </a:lnTo>
                <a:lnTo>
                  <a:pt x="1688426" y="916622"/>
                </a:lnTo>
                <a:lnTo>
                  <a:pt x="1688426" y="748677"/>
                </a:lnTo>
                <a:lnTo>
                  <a:pt x="2257069" y="748677"/>
                </a:lnTo>
                <a:lnTo>
                  <a:pt x="2308225" y="751027"/>
                </a:lnTo>
                <a:lnTo>
                  <a:pt x="2358110" y="758190"/>
                </a:lnTo>
                <a:lnTo>
                  <a:pt x="2406561" y="770331"/>
                </a:lnTo>
                <a:lnTo>
                  <a:pt x="2453386" y="787603"/>
                </a:lnTo>
                <a:lnTo>
                  <a:pt x="2498369" y="810183"/>
                </a:lnTo>
                <a:lnTo>
                  <a:pt x="2541346" y="838212"/>
                </a:lnTo>
                <a:lnTo>
                  <a:pt x="2578671" y="869670"/>
                </a:lnTo>
                <a:lnTo>
                  <a:pt x="2611424" y="905548"/>
                </a:lnTo>
                <a:lnTo>
                  <a:pt x="2639263" y="945222"/>
                </a:lnTo>
                <a:lnTo>
                  <a:pt x="2661831" y="988060"/>
                </a:lnTo>
                <a:lnTo>
                  <a:pt x="2678785" y="1033399"/>
                </a:lnTo>
                <a:lnTo>
                  <a:pt x="2689796" y="1080617"/>
                </a:lnTo>
                <a:lnTo>
                  <a:pt x="2694495" y="1129080"/>
                </a:lnTo>
                <a:lnTo>
                  <a:pt x="2695333" y="1179258"/>
                </a:lnTo>
                <a:lnTo>
                  <a:pt x="2695283" y="1229487"/>
                </a:lnTo>
                <a:lnTo>
                  <a:pt x="2694851" y="1279728"/>
                </a:lnTo>
                <a:lnTo>
                  <a:pt x="2694584" y="1329905"/>
                </a:lnTo>
                <a:lnTo>
                  <a:pt x="2694584" y="1633943"/>
                </a:lnTo>
                <a:lnTo>
                  <a:pt x="2657297" y="1633943"/>
                </a:lnTo>
                <a:lnTo>
                  <a:pt x="2636710" y="1642795"/>
                </a:lnTo>
                <a:lnTo>
                  <a:pt x="2629852" y="1662277"/>
                </a:lnTo>
                <a:lnTo>
                  <a:pt x="2636710" y="1681772"/>
                </a:lnTo>
                <a:lnTo>
                  <a:pt x="2657297" y="1690624"/>
                </a:lnTo>
                <a:lnTo>
                  <a:pt x="2722943" y="1690624"/>
                </a:lnTo>
                <a:lnTo>
                  <a:pt x="2733891" y="1688376"/>
                </a:lnTo>
                <a:lnTo>
                  <a:pt x="2742920" y="1682254"/>
                </a:lnTo>
                <a:lnTo>
                  <a:pt x="2749042" y="1673237"/>
                </a:lnTo>
                <a:lnTo>
                  <a:pt x="2751302" y="1662277"/>
                </a:lnTo>
                <a:lnTo>
                  <a:pt x="2751302" y="1633943"/>
                </a:lnTo>
                <a:lnTo>
                  <a:pt x="2751302" y="1298041"/>
                </a:lnTo>
                <a:lnTo>
                  <a:pt x="2751823" y="1250937"/>
                </a:lnTo>
                <a:lnTo>
                  <a:pt x="2752585" y="1203388"/>
                </a:lnTo>
                <a:close/>
              </a:path>
            </a:pathLst>
          </a:custGeom>
          <a:solidFill>
            <a:srgbClr val="EF7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024339" y="2935924"/>
            <a:ext cx="1772920" cy="5321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300" b="1" spc="12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Grupo</a:t>
            </a:r>
            <a:r>
              <a:rPr sz="3300" b="1" spc="-235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300" b="1" spc="-90" dirty="0">
                <a:solidFill>
                  <a:srgbClr val="3B248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3</a:t>
            </a:r>
            <a:endParaRPr sz="33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86071" y="6885564"/>
            <a:ext cx="3915855" cy="2049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399"/>
              </a:lnSpc>
              <a:spcBef>
                <a:spcPts val="95"/>
              </a:spcBef>
            </a:pPr>
            <a:r>
              <a:rPr sz="2900" b="1" spc="16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Podrán</a:t>
            </a:r>
            <a:r>
              <a:rPr sz="2900" b="1" spc="-19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900" b="1" spc="15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compartir </a:t>
            </a:r>
            <a:r>
              <a:rPr sz="2900" b="1" spc="-100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900" b="1" spc="13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sus </a:t>
            </a:r>
            <a:r>
              <a:rPr sz="2900" b="1" spc="15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opiniones </a:t>
            </a:r>
            <a:r>
              <a:rPr sz="2900" b="1" spc="21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al </a:t>
            </a:r>
            <a:r>
              <a:rPr sz="2900" b="1" spc="22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900" b="1" spc="16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grupo </a:t>
            </a:r>
            <a:r>
              <a:rPr sz="2900" b="1" spc="12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pero </a:t>
            </a:r>
            <a:r>
              <a:rPr sz="2900" b="1" spc="175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no </a:t>
            </a:r>
            <a:r>
              <a:rPr sz="2900" b="1" spc="2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 </a:t>
            </a:r>
            <a:r>
              <a:rPr sz="2900" b="1" spc="30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900" b="1" spc="1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las</a:t>
            </a:r>
            <a:r>
              <a:rPr sz="2900" b="1" spc="-15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900" b="1" spc="10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directivas.</a:t>
            </a:r>
            <a:endParaRPr sz="29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236697" y="6938473"/>
            <a:ext cx="3915854" cy="2049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399"/>
              </a:lnSpc>
              <a:spcBef>
                <a:spcPts val="95"/>
              </a:spcBef>
            </a:pPr>
            <a:r>
              <a:rPr sz="2900" b="1" spc="16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Pueden</a:t>
            </a:r>
            <a:r>
              <a:rPr sz="2900" b="1" spc="-190" dirty="0">
                <a:solidFill>
                  <a:srgbClr val="EF7800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900" b="1" spc="15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compartir </a:t>
            </a:r>
            <a:r>
              <a:rPr sz="2900" b="1" spc="-100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900" b="1" spc="13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sus </a:t>
            </a:r>
            <a:r>
              <a:rPr sz="2900" b="1" spc="15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opiniones y </a:t>
            </a:r>
            <a:r>
              <a:rPr sz="2900" b="1" spc="16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900" b="1" spc="19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comunicarlas </a:t>
            </a:r>
            <a:r>
              <a:rPr sz="2900" b="1" spc="2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 </a:t>
            </a:r>
            <a:r>
              <a:rPr sz="2900" b="1" spc="30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900" b="1" spc="1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las</a:t>
            </a:r>
            <a:r>
              <a:rPr sz="2900" b="1" spc="-15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900" b="1" spc="10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directivas.</a:t>
            </a:r>
            <a:endParaRPr sz="29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0374" y="3379975"/>
            <a:ext cx="152400" cy="1523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139149" y="3020451"/>
            <a:ext cx="8549640" cy="52923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00430">
              <a:lnSpc>
                <a:spcPct val="134800"/>
              </a:lnSpc>
              <a:spcBef>
                <a:spcPts val="95"/>
              </a:spcBef>
            </a:pPr>
            <a:r>
              <a:rPr sz="3200" b="1" spc="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¿Qué</a:t>
            </a:r>
            <a:r>
              <a:rPr sz="3200" b="1" spc="-1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85" dirty="0">
                <a:solidFill>
                  <a:srgbClr val="F48123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emociones</a:t>
            </a:r>
            <a:r>
              <a:rPr sz="3200" b="1" spc="-175" dirty="0">
                <a:solidFill>
                  <a:srgbClr val="F48123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3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les</a:t>
            </a:r>
            <a:r>
              <a:rPr sz="3200" b="1" spc="-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generan</a:t>
            </a:r>
            <a:r>
              <a:rPr sz="3200" b="1" spc="-1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estas </a:t>
            </a:r>
            <a:r>
              <a:rPr sz="3200" b="1" spc="-11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0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condiciones?</a:t>
            </a:r>
            <a:endParaRPr sz="32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 marR="1644650">
              <a:lnSpc>
                <a:spcPts val="5180"/>
              </a:lnSpc>
              <a:spcBef>
                <a:spcPts val="390"/>
              </a:spcBef>
            </a:pPr>
            <a:r>
              <a:rPr sz="3200" b="1" spc="1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¿Son</a:t>
            </a:r>
            <a:r>
              <a:rPr sz="3200" b="1" spc="-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2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unas</a:t>
            </a:r>
            <a:r>
              <a:rPr sz="3200" b="1" spc="-16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8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condiciones</a:t>
            </a:r>
            <a:r>
              <a:rPr sz="3200" b="1" spc="-16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25" dirty="0">
                <a:solidFill>
                  <a:srgbClr val="F48123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justas</a:t>
            </a:r>
            <a:r>
              <a:rPr sz="3200" b="1" spc="-160" dirty="0">
                <a:solidFill>
                  <a:srgbClr val="F48123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6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 </a:t>
            </a:r>
            <a:r>
              <a:rPr sz="3200" b="1" spc="-11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65" dirty="0">
                <a:solidFill>
                  <a:srgbClr val="F48123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injustas</a:t>
            </a:r>
            <a:r>
              <a:rPr sz="3200" b="1" spc="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?</a:t>
            </a:r>
            <a:endParaRPr sz="32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3200" b="1" spc="18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¿Qué</a:t>
            </a:r>
            <a:r>
              <a:rPr sz="3200" b="1" spc="-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5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sentirían</a:t>
            </a:r>
            <a:r>
              <a:rPr sz="3200" b="1" spc="-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3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si</a:t>
            </a:r>
            <a:r>
              <a:rPr sz="3200" b="1" spc="-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3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les</a:t>
            </a:r>
            <a:r>
              <a:rPr sz="3200" b="1" spc="-16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dijeran</a:t>
            </a:r>
            <a:r>
              <a:rPr sz="3200" b="1" spc="-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0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</a:t>
            </a:r>
            <a:r>
              <a:rPr sz="3200" b="1" spc="-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50" dirty="0">
                <a:solidFill>
                  <a:srgbClr val="F48123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sus</a:t>
            </a:r>
            <a:endParaRPr sz="32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3200" b="1" spc="170" dirty="0">
                <a:solidFill>
                  <a:srgbClr val="F48123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opiniones</a:t>
            </a:r>
            <a:r>
              <a:rPr sz="3200" b="1" spc="-175" dirty="0">
                <a:solidFill>
                  <a:srgbClr val="F48123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90" dirty="0">
                <a:solidFill>
                  <a:srgbClr val="F48123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no</a:t>
            </a:r>
            <a:r>
              <a:rPr sz="3200" b="1" spc="-170" dirty="0">
                <a:solidFill>
                  <a:srgbClr val="F48123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55" dirty="0">
                <a:solidFill>
                  <a:srgbClr val="F48123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serán</a:t>
            </a:r>
            <a:r>
              <a:rPr sz="3200" b="1" spc="-170" dirty="0">
                <a:solidFill>
                  <a:srgbClr val="F48123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80" dirty="0">
                <a:solidFill>
                  <a:srgbClr val="F48123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tenidas</a:t>
            </a:r>
            <a:r>
              <a:rPr sz="3200" b="1" spc="-170" dirty="0">
                <a:solidFill>
                  <a:srgbClr val="F48123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75" dirty="0">
                <a:solidFill>
                  <a:srgbClr val="F48123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sz="3200" b="1" spc="-170" dirty="0">
                <a:solidFill>
                  <a:srgbClr val="F48123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25" dirty="0">
                <a:solidFill>
                  <a:srgbClr val="F48123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cuenta</a:t>
            </a:r>
            <a:r>
              <a:rPr sz="3200" b="1" spc="22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?</a:t>
            </a:r>
            <a:endParaRPr sz="32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marL="12700" marR="526415">
              <a:lnSpc>
                <a:spcPts val="5180"/>
              </a:lnSpc>
              <a:spcBef>
                <a:spcPts val="190"/>
              </a:spcBef>
            </a:pPr>
            <a:r>
              <a:rPr sz="3200" b="1" spc="14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¿Sienten</a:t>
            </a:r>
            <a:r>
              <a:rPr sz="3200" b="1" spc="-17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0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</a:t>
            </a:r>
            <a:r>
              <a:rPr sz="3200" b="1" spc="-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14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esto</a:t>
            </a:r>
            <a:r>
              <a:rPr sz="3200" b="1" spc="-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9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puede</a:t>
            </a:r>
            <a:r>
              <a:rPr sz="3200" b="1" spc="-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0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pasar</a:t>
            </a:r>
            <a:r>
              <a:rPr sz="3200" b="1" spc="-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7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sz="3200" b="1" spc="-16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3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 </a:t>
            </a:r>
            <a:r>
              <a:rPr sz="3200" b="1" spc="-1110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210" dirty="0">
                <a:solidFill>
                  <a:srgbClr val="F48123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vida</a:t>
            </a:r>
            <a:r>
              <a:rPr sz="3200" b="1" spc="-165" dirty="0">
                <a:solidFill>
                  <a:srgbClr val="F48123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3200" b="1" spc="185" dirty="0">
                <a:solidFill>
                  <a:srgbClr val="F48123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real</a:t>
            </a:r>
            <a:r>
              <a:rPr sz="3200" b="1" spc="185" dirty="0">
                <a:solidFill>
                  <a:srgbClr val="41B1DA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?</a:t>
            </a:r>
            <a:endParaRPr sz="32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0374" y="4694425"/>
            <a:ext cx="152400" cy="15239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0374" y="6008875"/>
            <a:ext cx="152400" cy="1523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80374" y="7323325"/>
            <a:ext cx="152400" cy="1523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6493" y="4715269"/>
            <a:ext cx="1726198" cy="2634474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2680355" y="4230960"/>
            <a:ext cx="207010" cy="388620"/>
          </a:xfrm>
          <a:custGeom>
            <a:avLst/>
            <a:gdLst/>
            <a:ahLst/>
            <a:cxnLst/>
            <a:rect l="l" t="t" r="r" b="b"/>
            <a:pathLst>
              <a:path w="207010" h="388620">
                <a:moveTo>
                  <a:pt x="61206" y="324053"/>
                </a:moveTo>
                <a:lnTo>
                  <a:pt x="53791" y="324053"/>
                </a:lnTo>
                <a:lnTo>
                  <a:pt x="58244" y="323922"/>
                </a:lnTo>
                <a:lnTo>
                  <a:pt x="61206" y="324053"/>
                </a:lnTo>
                <a:close/>
              </a:path>
              <a:path w="207010" h="388620">
                <a:moveTo>
                  <a:pt x="88730" y="388045"/>
                </a:moveTo>
                <a:lnTo>
                  <a:pt x="85103" y="387830"/>
                </a:lnTo>
                <a:lnTo>
                  <a:pt x="67532" y="387363"/>
                </a:lnTo>
                <a:lnTo>
                  <a:pt x="63091" y="387088"/>
                </a:lnTo>
                <a:lnTo>
                  <a:pt x="58076" y="386383"/>
                </a:lnTo>
                <a:lnTo>
                  <a:pt x="52486" y="385234"/>
                </a:lnTo>
                <a:lnTo>
                  <a:pt x="48476" y="384588"/>
                </a:lnTo>
                <a:lnTo>
                  <a:pt x="45041" y="381144"/>
                </a:lnTo>
                <a:lnTo>
                  <a:pt x="42192" y="374900"/>
                </a:lnTo>
                <a:lnTo>
                  <a:pt x="40768" y="371587"/>
                </a:lnTo>
                <a:lnTo>
                  <a:pt x="40445" y="363680"/>
                </a:lnTo>
                <a:lnTo>
                  <a:pt x="41546" y="345547"/>
                </a:lnTo>
                <a:lnTo>
                  <a:pt x="42336" y="339124"/>
                </a:lnTo>
                <a:lnTo>
                  <a:pt x="43570" y="332055"/>
                </a:lnTo>
                <a:lnTo>
                  <a:pt x="43688" y="330309"/>
                </a:lnTo>
                <a:lnTo>
                  <a:pt x="45017" y="328575"/>
                </a:lnTo>
                <a:lnTo>
                  <a:pt x="50092" y="324831"/>
                </a:lnTo>
                <a:lnTo>
                  <a:pt x="52175" y="323946"/>
                </a:lnTo>
                <a:lnTo>
                  <a:pt x="53791" y="324053"/>
                </a:lnTo>
                <a:lnTo>
                  <a:pt x="61206" y="324053"/>
                </a:lnTo>
                <a:lnTo>
                  <a:pt x="64707" y="324209"/>
                </a:lnTo>
                <a:lnTo>
                  <a:pt x="87042" y="326075"/>
                </a:lnTo>
                <a:lnTo>
                  <a:pt x="93099" y="326446"/>
                </a:lnTo>
                <a:lnTo>
                  <a:pt x="96367" y="327654"/>
                </a:lnTo>
                <a:lnTo>
                  <a:pt x="102160" y="332055"/>
                </a:lnTo>
                <a:lnTo>
                  <a:pt x="103489" y="335165"/>
                </a:lnTo>
                <a:lnTo>
                  <a:pt x="103249" y="339196"/>
                </a:lnTo>
                <a:lnTo>
                  <a:pt x="101753" y="373680"/>
                </a:lnTo>
                <a:lnTo>
                  <a:pt x="101549" y="376909"/>
                </a:lnTo>
                <a:lnTo>
                  <a:pt x="99634" y="380127"/>
                </a:lnTo>
                <a:lnTo>
                  <a:pt x="92357" y="386550"/>
                </a:lnTo>
                <a:lnTo>
                  <a:pt x="88730" y="388045"/>
                </a:lnTo>
                <a:close/>
              </a:path>
              <a:path w="207010" h="388620">
                <a:moveTo>
                  <a:pt x="29684" y="112091"/>
                </a:moveTo>
                <a:lnTo>
                  <a:pt x="8366" y="86745"/>
                </a:lnTo>
                <a:lnTo>
                  <a:pt x="5793" y="82344"/>
                </a:lnTo>
                <a:lnTo>
                  <a:pt x="4309" y="80226"/>
                </a:lnTo>
                <a:lnTo>
                  <a:pt x="1352" y="75598"/>
                </a:lnTo>
                <a:lnTo>
                  <a:pt x="0" y="71268"/>
                </a:lnTo>
                <a:lnTo>
                  <a:pt x="418" y="64414"/>
                </a:lnTo>
                <a:lnTo>
                  <a:pt x="1603" y="61460"/>
                </a:lnTo>
                <a:lnTo>
                  <a:pt x="3830" y="58362"/>
                </a:lnTo>
                <a:lnTo>
                  <a:pt x="6032" y="55240"/>
                </a:lnTo>
                <a:lnTo>
                  <a:pt x="34286" y="29199"/>
                </a:lnTo>
                <a:lnTo>
                  <a:pt x="74434" y="5969"/>
                </a:lnTo>
                <a:lnTo>
                  <a:pt x="108489" y="0"/>
                </a:lnTo>
                <a:lnTo>
                  <a:pt x="128158" y="410"/>
                </a:lnTo>
                <a:lnTo>
                  <a:pt x="164810" y="11508"/>
                </a:lnTo>
                <a:lnTo>
                  <a:pt x="195303" y="46166"/>
                </a:lnTo>
                <a:lnTo>
                  <a:pt x="201259" y="60515"/>
                </a:lnTo>
                <a:lnTo>
                  <a:pt x="119025" y="60515"/>
                </a:lnTo>
                <a:lnTo>
                  <a:pt x="110503" y="61192"/>
                </a:lnTo>
                <a:lnTo>
                  <a:pt x="64513" y="85652"/>
                </a:lnTo>
                <a:lnTo>
                  <a:pt x="34101" y="109328"/>
                </a:lnTo>
                <a:lnTo>
                  <a:pt x="31958" y="111230"/>
                </a:lnTo>
                <a:lnTo>
                  <a:pt x="29684" y="112091"/>
                </a:lnTo>
                <a:close/>
              </a:path>
              <a:path w="207010" h="388620">
                <a:moveTo>
                  <a:pt x="95433" y="271389"/>
                </a:moveTo>
                <a:lnTo>
                  <a:pt x="92213" y="271185"/>
                </a:lnTo>
                <a:lnTo>
                  <a:pt x="54078" y="269475"/>
                </a:lnTo>
                <a:lnTo>
                  <a:pt x="46872" y="268231"/>
                </a:lnTo>
                <a:lnTo>
                  <a:pt x="43317" y="263363"/>
                </a:lnTo>
                <a:lnTo>
                  <a:pt x="43437" y="254870"/>
                </a:lnTo>
                <a:lnTo>
                  <a:pt x="43533" y="230924"/>
                </a:lnTo>
                <a:lnTo>
                  <a:pt x="50752" y="190914"/>
                </a:lnTo>
                <a:lnTo>
                  <a:pt x="93707" y="143481"/>
                </a:lnTo>
                <a:lnTo>
                  <a:pt x="129893" y="121229"/>
                </a:lnTo>
                <a:lnTo>
                  <a:pt x="134502" y="118693"/>
                </a:lnTo>
                <a:lnTo>
                  <a:pt x="138260" y="114878"/>
                </a:lnTo>
                <a:lnTo>
                  <a:pt x="144149" y="104711"/>
                </a:lnTo>
                <a:lnTo>
                  <a:pt x="145777" y="99556"/>
                </a:lnTo>
                <a:lnTo>
                  <a:pt x="146100" y="94317"/>
                </a:lnTo>
                <a:lnTo>
                  <a:pt x="145681" y="87822"/>
                </a:lnTo>
                <a:lnTo>
                  <a:pt x="143587" y="80813"/>
                </a:lnTo>
                <a:lnTo>
                  <a:pt x="136010" y="65801"/>
                </a:lnTo>
                <a:lnTo>
                  <a:pt x="129080" y="61543"/>
                </a:lnTo>
                <a:lnTo>
                  <a:pt x="119025" y="60515"/>
                </a:lnTo>
                <a:lnTo>
                  <a:pt x="201259" y="60515"/>
                </a:lnTo>
                <a:lnTo>
                  <a:pt x="202997" y="65620"/>
                </a:lnTo>
                <a:lnTo>
                  <a:pt x="205221" y="74188"/>
                </a:lnTo>
                <a:lnTo>
                  <a:pt x="206408" y="81744"/>
                </a:lnTo>
                <a:lnTo>
                  <a:pt x="206559" y="88288"/>
                </a:lnTo>
                <a:lnTo>
                  <a:pt x="204640" y="103981"/>
                </a:lnTo>
                <a:lnTo>
                  <a:pt x="187719" y="143560"/>
                </a:lnTo>
                <a:lnTo>
                  <a:pt x="159577" y="171023"/>
                </a:lnTo>
                <a:lnTo>
                  <a:pt x="131384" y="186308"/>
                </a:lnTo>
                <a:lnTo>
                  <a:pt x="125894" y="189252"/>
                </a:lnTo>
                <a:lnTo>
                  <a:pt x="122592" y="191154"/>
                </a:lnTo>
                <a:lnTo>
                  <a:pt x="117972" y="193701"/>
                </a:lnTo>
                <a:lnTo>
                  <a:pt x="114070" y="198019"/>
                </a:lnTo>
                <a:lnTo>
                  <a:pt x="107678" y="210172"/>
                </a:lnTo>
                <a:lnTo>
                  <a:pt x="105954" y="215219"/>
                </a:lnTo>
                <a:lnTo>
                  <a:pt x="105703" y="219238"/>
                </a:lnTo>
                <a:lnTo>
                  <a:pt x="104171" y="254332"/>
                </a:lnTo>
                <a:lnTo>
                  <a:pt x="104219" y="260002"/>
                </a:lnTo>
                <a:lnTo>
                  <a:pt x="103046" y="264272"/>
                </a:lnTo>
                <a:lnTo>
                  <a:pt x="98258" y="270037"/>
                </a:lnTo>
                <a:lnTo>
                  <a:pt x="95433" y="271389"/>
                </a:lnTo>
                <a:close/>
              </a:path>
            </a:pathLst>
          </a:custGeom>
          <a:solidFill>
            <a:srgbClr val="7494C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3850339" y="4220127"/>
            <a:ext cx="2680970" cy="3129915"/>
            <a:chOff x="3850339" y="4220127"/>
            <a:chExt cx="2680970" cy="3129915"/>
          </a:xfrm>
        </p:grpSpPr>
        <p:sp>
          <p:nvSpPr>
            <p:cNvPr id="10" name="object 10"/>
            <p:cNvSpPr/>
            <p:nvPr/>
          </p:nvSpPr>
          <p:spPr>
            <a:xfrm>
              <a:off x="4388775" y="4220127"/>
              <a:ext cx="212725" cy="390525"/>
            </a:xfrm>
            <a:custGeom>
              <a:avLst/>
              <a:gdLst/>
              <a:ahLst/>
              <a:cxnLst/>
              <a:rect l="l" t="t" r="r" b="b"/>
              <a:pathLst>
                <a:path w="212725" h="390525">
                  <a:moveTo>
                    <a:pt x="165922" y="390350"/>
                  </a:moveTo>
                  <a:lnTo>
                    <a:pt x="146531" y="362181"/>
                  </a:lnTo>
                  <a:lnTo>
                    <a:pt x="144688" y="356835"/>
                  </a:lnTo>
                  <a:lnTo>
                    <a:pt x="143000" y="350591"/>
                  </a:lnTo>
                  <a:lnTo>
                    <a:pt x="141408" y="343450"/>
                  </a:lnTo>
                  <a:lnTo>
                    <a:pt x="140894" y="341931"/>
                  </a:lnTo>
                  <a:lnTo>
                    <a:pt x="147872" y="332315"/>
                  </a:lnTo>
                  <a:lnTo>
                    <a:pt x="151953" y="330508"/>
                  </a:lnTo>
                  <a:lnTo>
                    <a:pt x="158022" y="328332"/>
                  </a:lnTo>
                  <a:lnTo>
                    <a:pt x="174229" y="323260"/>
                  </a:lnTo>
                  <a:lnTo>
                    <a:pt x="179400" y="321585"/>
                  </a:lnTo>
                  <a:lnTo>
                    <a:pt x="185133" y="319636"/>
                  </a:lnTo>
                  <a:lnTo>
                    <a:pt x="188628" y="319528"/>
                  </a:lnTo>
                  <a:lnTo>
                    <a:pt x="195678" y="321406"/>
                  </a:lnTo>
                  <a:lnTo>
                    <a:pt x="198072" y="323774"/>
                  </a:lnTo>
                  <a:lnTo>
                    <a:pt x="199389" y="327590"/>
                  </a:lnTo>
                  <a:lnTo>
                    <a:pt x="211059" y="360076"/>
                  </a:lnTo>
                  <a:lnTo>
                    <a:pt x="212137" y="363138"/>
                  </a:lnTo>
                  <a:lnTo>
                    <a:pt x="211550" y="366846"/>
                  </a:lnTo>
                  <a:lnTo>
                    <a:pt x="207265" y="375542"/>
                  </a:lnTo>
                  <a:lnTo>
                    <a:pt x="204476" y="378305"/>
                  </a:lnTo>
                  <a:lnTo>
                    <a:pt x="201041" y="379477"/>
                  </a:lnTo>
                  <a:lnTo>
                    <a:pt x="184583" y="385697"/>
                  </a:lnTo>
                  <a:lnTo>
                    <a:pt x="180381" y="387132"/>
                  </a:lnTo>
                  <a:lnTo>
                    <a:pt x="175486" y="388364"/>
                  </a:lnTo>
                  <a:lnTo>
                    <a:pt x="169872" y="389429"/>
                  </a:lnTo>
                  <a:lnTo>
                    <a:pt x="165922" y="390350"/>
                  </a:lnTo>
                  <a:close/>
                </a:path>
                <a:path w="212725" h="390525">
                  <a:moveTo>
                    <a:pt x="39834" y="147121"/>
                  </a:moveTo>
                  <a:lnTo>
                    <a:pt x="36890" y="146631"/>
                  </a:lnTo>
                  <a:lnTo>
                    <a:pt x="34065" y="144597"/>
                  </a:lnTo>
                  <a:lnTo>
                    <a:pt x="21748" y="134717"/>
                  </a:lnTo>
                  <a:lnTo>
                    <a:pt x="15835" y="129909"/>
                  </a:lnTo>
                  <a:lnTo>
                    <a:pt x="11790" y="126811"/>
                  </a:lnTo>
                  <a:lnTo>
                    <a:pt x="0" y="109073"/>
                  </a:lnTo>
                  <a:lnTo>
                    <a:pt x="849" y="105365"/>
                  </a:lnTo>
                  <a:lnTo>
                    <a:pt x="17990" y="66846"/>
                  </a:lnTo>
                  <a:lnTo>
                    <a:pt x="46346" y="30128"/>
                  </a:lnTo>
                  <a:lnTo>
                    <a:pt x="93949" y="4652"/>
                  </a:lnTo>
                  <a:lnTo>
                    <a:pt x="119876" y="0"/>
                  </a:lnTo>
                  <a:lnTo>
                    <a:pt x="132072" y="1046"/>
                  </a:lnTo>
                  <a:lnTo>
                    <a:pt x="173435" y="21559"/>
                  </a:lnTo>
                  <a:lnTo>
                    <a:pt x="199844" y="56276"/>
                  </a:lnTo>
                  <a:lnTo>
                    <a:pt x="201505" y="62362"/>
                  </a:lnTo>
                  <a:lnTo>
                    <a:pt x="115239" y="62362"/>
                  </a:lnTo>
                  <a:lnTo>
                    <a:pt x="108288" y="63716"/>
                  </a:lnTo>
                  <a:lnTo>
                    <a:pt x="75597" y="95114"/>
                  </a:lnTo>
                  <a:lnTo>
                    <a:pt x="53632" y="130696"/>
                  </a:lnTo>
                  <a:lnTo>
                    <a:pt x="46944" y="143640"/>
                  </a:lnTo>
                  <a:lnTo>
                    <a:pt x="45197" y="145303"/>
                  </a:lnTo>
                  <a:lnTo>
                    <a:pt x="39834" y="147121"/>
                  </a:lnTo>
                  <a:close/>
                </a:path>
                <a:path w="212725" h="390525">
                  <a:moveTo>
                    <a:pt x="120294" y="283274"/>
                  </a:moveTo>
                  <a:lnTo>
                    <a:pt x="115183" y="280116"/>
                  </a:lnTo>
                  <a:lnTo>
                    <a:pt x="112059" y="272222"/>
                  </a:lnTo>
                  <a:lnTo>
                    <a:pt x="107087" y="260082"/>
                  </a:lnTo>
                  <a:lnTo>
                    <a:pt x="103064" y="250018"/>
                  </a:lnTo>
                  <a:lnTo>
                    <a:pt x="99983" y="242028"/>
                  </a:lnTo>
                  <a:lnTo>
                    <a:pt x="97839" y="236111"/>
                  </a:lnTo>
                  <a:lnTo>
                    <a:pt x="94559" y="210258"/>
                  </a:lnTo>
                  <a:lnTo>
                    <a:pt x="100719" y="181587"/>
                  </a:lnTo>
                  <a:lnTo>
                    <a:pt x="116326" y="150099"/>
                  </a:lnTo>
                  <a:lnTo>
                    <a:pt x="141384" y="115795"/>
                  </a:lnTo>
                  <a:lnTo>
                    <a:pt x="144652" y="111704"/>
                  </a:lnTo>
                  <a:lnTo>
                    <a:pt x="146711" y="106740"/>
                  </a:lnTo>
                  <a:lnTo>
                    <a:pt x="148303" y="95114"/>
                  </a:lnTo>
                  <a:lnTo>
                    <a:pt x="147872" y="89732"/>
                  </a:lnTo>
                  <a:lnTo>
                    <a:pt x="146160" y="84756"/>
                  </a:lnTo>
                  <a:lnTo>
                    <a:pt x="115239" y="62362"/>
                  </a:lnTo>
                  <a:lnTo>
                    <a:pt x="201505" y="62362"/>
                  </a:lnTo>
                  <a:lnTo>
                    <a:pt x="204009" y="71532"/>
                  </a:lnTo>
                  <a:lnTo>
                    <a:pt x="205981" y="86330"/>
                  </a:lnTo>
                  <a:lnTo>
                    <a:pt x="205759" y="100674"/>
                  </a:lnTo>
                  <a:lnTo>
                    <a:pt x="194067" y="139705"/>
                  </a:lnTo>
                  <a:lnTo>
                    <a:pt x="173035" y="168859"/>
                  </a:lnTo>
                  <a:lnTo>
                    <a:pt x="167441" y="175457"/>
                  </a:lnTo>
                  <a:lnTo>
                    <a:pt x="163478" y="180260"/>
                  </a:lnTo>
                  <a:lnTo>
                    <a:pt x="161146" y="183267"/>
                  </a:lnTo>
                  <a:lnTo>
                    <a:pt x="157830" y="187382"/>
                  </a:lnTo>
                  <a:lnTo>
                    <a:pt x="155867" y="192848"/>
                  </a:lnTo>
                  <a:lnTo>
                    <a:pt x="154551" y="206520"/>
                  </a:lnTo>
                  <a:lnTo>
                    <a:pt x="154862" y="211842"/>
                  </a:lnTo>
                  <a:lnTo>
                    <a:pt x="156143" y="215658"/>
                  </a:lnTo>
                  <a:lnTo>
                    <a:pt x="168041" y="248707"/>
                  </a:lnTo>
                  <a:lnTo>
                    <a:pt x="170243" y="253934"/>
                  </a:lnTo>
                  <a:lnTo>
                    <a:pt x="170794" y="258335"/>
                  </a:lnTo>
                  <a:lnTo>
                    <a:pt x="168531" y="265488"/>
                  </a:lnTo>
                  <a:lnTo>
                    <a:pt x="166449" y="267808"/>
                  </a:lnTo>
                  <a:lnTo>
                    <a:pt x="163384" y="268849"/>
                  </a:lnTo>
                  <a:lnTo>
                    <a:pt x="127440" y="281695"/>
                  </a:lnTo>
                  <a:lnTo>
                    <a:pt x="120294" y="283274"/>
                  </a:lnTo>
                  <a:close/>
                </a:path>
              </a:pathLst>
            </a:custGeom>
            <a:solidFill>
              <a:srgbClr val="8E8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50339" y="4653430"/>
              <a:ext cx="2680618" cy="269634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745994" y="4318305"/>
              <a:ext cx="229235" cy="375285"/>
            </a:xfrm>
            <a:custGeom>
              <a:avLst/>
              <a:gdLst/>
              <a:ahLst/>
              <a:cxnLst/>
              <a:rect l="l" t="t" r="r" b="b"/>
              <a:pathLst>
                <a:path w="229235" h="375285">
                  <a:moveTo>
                    <a:pt x="42803" y="375182"/>
                  </a:moveTo>
                  <a:lnTo>
                    <a:pt x="39332" y="374117"/>
                  </a:lnTo>
                  <a:lnTo>
                    <a:pt x="22323" y="369584"/>
                  </a:lnTo>
                  <a:lnTo>
                    <a:pt x="18074" y="368292"/>
                  </a:lnTo>
                  <a:lnTo>
                    <a:pt x="13405" y="366426"/>
                  </a:lnTo>
                  <a:lnTo>
                    <a:pt x="8211" y="364010"/>
                  </a:lnTo>
                  <a:lnTo>
                    <a:pt x="4452" y="362455"/>
                  </a:lnTo>
                  <a:lnTo>
                    <a:pt x="1915" y="358305"/>
                  </a:lnTo>
                  <a:lnTo>
                    <a:pt x="622" y="351570"/>
                  </a:lnTo>
                  <a:lnTo>
                    <a:pt x="0" y="348018"/>
                  </a:lnTo>
                  <a:lnTo>
                    <a:pt x="1496" y="340243"/>
                  </a:lnTo>
                  <a:lnTo>
                    <a:pt x="5194" y="328270"/>
                  </a:lnTo>
                  <a:lnTo>
                    <a:pt x="6822" y="322876"/>
                  </a:lnTo>
                  <a:lnTo>
                    <a:pt x="9084" y="316811"/>
                  </a:lnTo>
                  <a:lnTo>
                    <a:pt x="11981" y="310101"/>
                  </a:lnTo>
                  <a:lnTo>
                    <a:pt x="12436" y="308558"/>
                  </a:lnTo>
                  <a:lnTo>
                    <a:pt x="14112" y="307171"/>
                  </a:lnTo>
                  <a:lnTo>
                    <a:pt x="19953" y="304719"/>
                  </a:lnTo>
                  <a:lnTo>
                    <a:pt x="22191" y="304336"/>
                  </a:lnTo>
                  <a:lnTo>
                    <a:pt x="23723" y="304803"/>
                  </a:lnTo>
                  <a:lnTo>
                    <a:pt x="28068" y="305724"/>
                  </a:lnTo>
                  <a:lnTo>
                    <a:pt x="34304" y="307506"/>
                  </a:lnTo>
                  <a:lnTo>
                    <a:pt x="55586" y="314515"/>
                  </a:lnTo>
                  <a:lnTo>
                    <a:pt x="61427" y="316273"/>
                  </a:lnTo>
                  <a:lnTo>
                    <a:pt x="64276" y="318211"/>
                  </a:lnTo>
                  <a:lnTo>
                    <a:pt x="68920" y="323845"/>
                  </a:lnTo>
                  <a:lnTo>
                    <a:pt x="69471" y="327182"/>
                  </a:lnTo>
                  <a:lnTo>
                    <a:pt x="68298" y="331033"/>
                  </a:lnTo>
                  <a:lnTo>
                    <a:pt x="58794" y="364225"/>
                  </a:lnTo>
                  <a:lnTo>
                    <a:pt x="57884" y="367323"/>
                  </a:lnTo>
                  <a:lnTo>
                    <a:pt x="55263" y="370002"/>
                  </a:lnTo>
                  <a:lnTo>
                    <a:pt x="46693" y="374572"/>
                  </a:lnTo>
                  <a:lnTo>
                    <a:pt x="42803" y="375182"/>
                  </a:lnTo>
                  <a:close/>
                </a:path>
                <a:path w="229235" h="375285">
                  <a:moveTo>
                    <a:pt x="49649" y="93067"/>
                  </a:moveTo>
                  <a:lnTo>
                    <a:pt x="34819" y="63452"/>
                  </a:lnTo>
                  <a:lnTo>
                    <a:pt x="33323" y="58571"/>
                  </a:lnTo>
                  <a:lnTo>
                    <a:pt x="32353" y="56167"/>
                  </a:lnTo>
                  <a:lnTo>
                    <a:pt x="30570" y="50976"/>
                  </a:lnTo>
                  <a:lnTo>
                    <a:pt x="30271" y="46467"/>
                  </a:lnTo>
                  <a:lnTo>
                    <a:pt x="32258" y="39900"/>
                  </a:lnTo>
                  <a:lnTo>
                    <a:pt x="73390" y="13519"/>
                  </a:lnTo>
                  <a:lnTo>
                    <a:pt x="117857" y="246"/>
                  </a:lnTo>
                  <a:lnTo>
                    <a:pt x="134517" y="0"/>
                  </a:lnTo>
                  <a:lnTo>
                    <a:pt x="152357" y="2366"/>
                  </a:lnTo>
                  <a:lnTo>
                    <a:pt x="195162" y="18696"/>
                  </a:lnTo>
                  <a:lnTo>
                    <a:pt x="222703" y="56909"/>
                  </a:lnTo>
                  <a:lnTo>
                    <a:pt x="224431" y="62353"/>
                  </a:lnTo>
                  <a:lnTo>
                    <a:pt x="140078" y="62353"/>
                  </a:lnTo>
                  <a:lnTo>
                    <a:pt x="129823" y="62967"/>
                  </a:lnTo>
                  <a:lnTo>
                    <a:pt x="89651" y="75442"/>
                  </a:lnTo>
                  <a:lnTo>
                    <a:pt x="54558" y="91417"/>
                  </a:lnTo>
                  <a:lnTo>
                    <a:pt x="52043" y="92756"/>
                  </a:lnTo>
                  <a:lnTo>
                    <a:pt x="49649" y="93067"/>
                  </a:lnTo>
                  <a:close/>
                </a:path>
                <a:path w="229235" h="375285">
                  <a:moveTo>
                    <a:pt x="76473" y="263274"/>
                  </a:moveTo>
                  <a:lnTo>
                    <a:pt x="73397" y="262341"/>
                  </a:lnTo>
                  <a:lnTo>
                    <a:pt x="36698" y="251803"/>
                  </a:lnTo>
                  <a:lnTo>
                    <a:pt x="30019" y="248908"/>
                  </a:lnTo>
                  <a:lnTo>
                    <a:pt x="27685" y="243346"/>
                  </a:lnTo>
                  <a:lnTo>
                    <a:pt x="29756" y="235129"/>
                  </a:lnTo>
                  <a:lnTo>
                    <a:pt x="32818" y="222372"/>
                  </a:lnTo>
                  <a:lnTo>
                    <a:pt x="51770" y="174624"/>
                  </a:lnTo>
                  <a:lnTo>
                    <a:pt x="104588" y="138484"/>
                  </a:lnTo>
                  <a:lnTo>
                    <a:pt x="144975" y="125255"/>
                  </a:lnTo>
                  <a:lnTo>
                    <a:pt x="150038" y="123843"/>
                  </a:lnTo>
                  <a:lnTo>
                    <a:pt x="154575" y="121008"/>
                  </a:lnTo>
                  <a:lnTo>
                    <a:pt x="162690" y="112504"/>
                  </a:lnTo>
                  <a:lnTo>
                    <a:pt x="165479" y="107863"/>
                  </a:lnTo>
                  <a:lnTo>
                    <a:pt x="166999" y="102839"/>
                  </a:lnTo>
                  <a:lnTo>
                    <a:pt x="168112" y="96428"/>
                  </a:lnTo>
                  <a:lnTo>
                    <a:pt x="167682" y="89132"/>
                  </a:lnTo>
                  <a:lnTo>
                    <a:pt x="163827" y="72757"/>
                  </a:lnTo>
                  <a:lnTo>
                    <a:pt x="158046" y="67004"/>
                  </a:lnTo>
                  <a:lnTo>
                    <a:pt x="148506" y="63679"/>
                  </a:lnTo>
                  <a:lnTo>
                    <a:pt x="140078" y="62353"/>
                  </a:lnTo>
                  <a:lnTo>
                    <a:pt x="224431" y="62353"/>
                  </a:lnTo>
                  <a:lnTo>
                    <a:pt x="226046" y="67441"/>
                  </a:lnTo>
                  <a:lnTo>
                    <a:pt x="228068" y="78080"/>
                  </a:lnTo>
                  <a:lnTo>
                    <a:pt x="228997" y="88154"/>
                  </a:lnTo>
                  <a:lnTo>
                    <a:pt x="229162" y="97005"/>
                  </a:lnTo>
                  <a:lnTo>
                    <a:pt x="228561" y="104633"/>
                  </a:lnTo>
                  <a:lnTo>
                    <a:pt x="206065" y="150540"/>
                  </a:lnTo>
                  <a:lnTo>
                    <a:pt x="173769" y="175403"/>
                  </a:lnTo>
                  <a:lnTo>
                    <a:pt x="131254" y="188886"/>
                  </a:lnTo>
                  <a:lnTo>
                    <a:pt x="125225" y="190474"/>
                  </a:lnTo>
                  <a:lnTo>
                    <a:pt x="121575" y="191555"/>
                  </a:lnTo>
                  <a:lnTo>
                    <a:pt x="116512" y="192966"/>
                  </a:lnTo>
                  <a:lnTo>
                    <a:pt x="111688" y="196256"/>
                  </a:lnTo>
                  <a:lnTo>
                    <a:pt x="88926" y="248908"/>
                  </a:lnTo>
                  <a:lnTo>
                    <a:pt x="87701" y="254243"/>
                  </a:lnTo>
                  <a:lnTo>
                    <a:pt x="85558" y="258118"/>
                  </a:lnTo>
                  <a:lnTo>
                    <a:pt x="79561" y="262616"/>
                  </a:lnTo>
                  <a:lnTo>
                    <a:pt x="76473" y="263274"/>
                  </a:lnTo>
                  <a:close/>
                </a:path>
              </a:pathLst>
            </a:custGeom>
            <a:solidFill>
              <a:srgbClr val="F475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7263" y="4352931"/>
            <a:ext cx="1066861" cy="299656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21025" y="4392522"/>
            <a:ext cx="1079474" cy="2957248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447799" y="67730"/>
            <a:ext cx="16225958" cy="1968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74130" marR="5080" indent="-4780280">
              <a:lnSpc>
                <a:spcPct val="115900"/>
              </a:lnSpc>
              <a:spcBef>
                <a:spcPts val="100"/>
              </a:spcBef>
            </a:pPr>
            <a:r>
              <a:rPr b="1" spc="27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Pensemos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7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y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3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dialoguemos</a:t>
            </a:r>
            <a:r>
              <a:rPr b="1" spc="-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sobre</a:t>
            </a:r>
            <a:r>
              <a:rPr b="1" spc="-29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4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estas </a:t>
            </a:r>
            <a:r>
              <a:rPr b="1" spc="-19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0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condiciones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458585" cy="10287000"/>
            <a:chOff x="0" y="0"/>
            <a:chExt cx="645858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458187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103774"/>
              <a:ext cx="1371599" cy="11810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876424" cy="1190624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910624" y="9440411"/>
            <a:ext cx="2857499" cy="51434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25044" y="5423486"/>
            <a:ext cx="5481874" cy="254284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7049060" y="107449"/>
            <a:ext cx="4695825" cy="3533140"/>
            <a:chOff x="7049060" y="107449"/>
            <a:chExt cx="4695825" cy="3533140"/>
          </a:xfrm>
        </p:grpSpPr>
        <p:sp>
          <p:nvSpPr>
            <p:cNvPr id="9" name="object 9"/>
            <p:cNvSpPr/>
            <p:nvPr/>
          </p:nvSpPr>
          <p:spPr>
            <a:xfrm>
              <a:off x="7049058" y="107454"/>
              <a:ext cx="4695825" cy="3533140"/>
            </a:xfrm>
            <a:custGeom>
              <a:avLst/>
              <a:gdLst/>
              <a:ahLst/>
              <a:cxnLst/>
              <a:rect l="l" t="t" r="r" b="b"/>
              <a:pathLst>
                <a:path w="4695825" h="3533140">
                  <a:moveTo>
                    <a:pt x="1060030" y="2817076"/>
                  </a:moveTo>
                  <a:lnTo>
                    <a:pt x="1009294" y="2798483"/>
                  </a:lnTo>
                  <a:lnTo>
                    <a:pt x="965034" y="2783433"/>
                  </a:lnTo>
                  <a:lnTo>
                    <a:pt x="910221" y="2765818"/>
                  </a:lnTo>
                  <a:lnTo>
                    <a:pt x="847140" y="2746730"/>
                  </a:lnTo>
                  <a:lnTo>
                    <a:pt x="760145" y="2722041"/>
                  </a:lnTo>
                  <a:lnTo>
                    <a:pt x="668235" y="2697772"/>
                  </a:lnTo>
                  <a:lnTo>
                    <a:pt x="594106" y="2679573"/>
                  </a:lnTo>
                  <a:lnTo>
                    <a:pt x="504647" y="2659189"/>
                  </a:lnTo>
                  <a:lnTo>
                    <a:pt x="438518" y="2645283"/>
                  </a:lnTo>
                  <a:lnTo>
                    <a:pt x="393611" y="2636570"/>
                  </a:lnTo>
                  <a:lnTo>
                    <a:pt x="341909" y="2627312"/>
                  </a:lnTo>
                  <a:lnTo>
                    <a:pt x="301879" y="2620886"/>
                  </a:lnTo>
                  <a:lnTo>
                    <a:pt x="266954" y="2615946"/>
                  </a:lnTo>
                  <a:lnTo>
                    <a:pt x="285978" y="2623223"/>
                  </a:lnTo>
                  <a:lnTo>
                    <a:pt x="338302" y="2641765"/>
                  </a:lnTo>
                  <a:lnTo>
                    <a:pt x="416661" y="2667304"/>
                  </a:lnTo>
                  <a:lnTo>
                    <a:pt x="479742" y="2686393"/>
                  </a:lnTo>
                  <a:lnTo>
                    <a:pt x="566750" y="2711119"/>
                  </a:lnTo>
                  <a:lnTo>
                    <a:pt x="658749" y="2735249"/>
                  </a:lnTo>
                  <a:lnTo>
                    <a:pt x="732866" y="2753461"/>
                  </a:lnTo>
                  <a:lnTo>
                    <a:pt x="822248" y="2773870"/>
                  </a:lnTo>
                  <a:lnTo>
                    <a:pt x="888453" y="2787739"/>
                  </a:lnTo>
                  <a:lnTo>
                    <a:pt x="960475" y="2801404"/>
                  </a:lnTo>
                  <a:lnTo>
                    <a:pt x="1024991" y="2812135"/>
                  </a:lnTo>
                  <a:lnTo>
                    <a:pt x="1060030" y="2817076"/>
                  </a:lnTo>
                  <a:close/>
                </a:path>
                <a:path w="4695825" h="3533140">
                  <a:moveTo>
                    <a:pt x="4564037" y="1787448"/>
                  </a:moveTo>
                  <a:lnTo>
                    <a:pt x="4562881" y="1741258"/>
                  </a:lnTo>
                  <a:lnTo>
                    <a:pt x="4560532" y="1695170"/>
                  </a:lnTo>
                  <a:lnTo>
                    <a:pt x="4556988" y="1649196"/>
                  </a:lnTo>
                  <a:lnTo>
                    <a:pt x="4552264" y="1603362"/>
                  </a:lnTo>
                  <a:lnTo>
                    <a:pt x="4546371" y="1557693"/>
                  </a:lnTo>
                  <a:lnTo>
                    <a:pt x="4539323" y="1512227"/>
                  </a:lnTo>
                  <a:lnTo>
                    <a:pt x="4531131" y="1466964"/>
                  </a:lnTo>
                  <a:lnTo>
                    <a:pt x="4521809" y="1421955"/>
                  </a:lnTo>
                  <a:lnTo>
                    <a:pt x="4511357" y="1377200"/>
                  </a:lnTo>
                  <a:lnTo>
                    <a:pt x="4499800" y="1332738"/>
                  </a:lnTo>
                  <a:lnTo>
                    <a:pt x="4487138" y="1288592"/>
                  </a:lnTo>
                  <a:lnTo>
                    <a:pt x="4473397" y="1244790"/>
                  </a:lnTo>
                  <a:lnTo>
                    <a:pt x="4458576" y="1201343"/>
                  </a:lnTo>
                  <a:lnTo>
                    <a:pt x="4442688" y="1158278"/>
                  </a:lnTo>
                  <a:lnTo>
                    <a:pt x="4425747" y="1115631"/>
                  </a:lnTo>
                  <a:lnTo>
                    <a:pt x="4407776" y="1073416"/>
                  </a:lnTo>
                  <a:lnTo>
                    <a:pt x="4388764" y="1031671"/>
                  </a:lnTo>
                  <a:lnTo>
                    <a:pt x="4368736" y="990396"/>
                  </a:lnTo>
                  <a:lnTo>
                    <a:pt x="4347705" y="949642"/>
                  </a:lnTo>
                  <a:lnTo>
                    <a:pt x="4325683" y="909408"/>
                  </a:lnTo>
                  <a:lnTo>
                    <a:pt x="4302684" y="869746"/>
                  </a:lnTo>
                  <a:lnTo>
                    <a:pt x="4278706" y="830656"/>
                  </a:lnTo>
                  <a:lnTo>
                    <a:pt x="4253763" y="792175"/>
                  </a:lnTo>
                  <a:lnTo>
                    <a:pt x="4227881" y="754329"/>
                  </a:lnTo>
                  <a:lnTo>
                    <a:pt x="4201058" y="717130"/>
                  </a:lnTo>
                  <a:lnTo>
                    <a:pt x="4173309" y="680618"/>
                  </a:lnTo>
                  <a:lnTo>
                    <a:pt x="4144645" y="644804"/>
                  </a:lnTo>
                  <a:lnTo>
                    <a:pt x="4115092" y="609714"/>
                  </a:lnTo>
                  <a:lnTo>
                    <a:pt x="4084637" y="575386"/>
                  </a:lnTo>
                  <a:lnTo>
                    <a:pt x="4053306" y="541820"/>
                  </a:lnTo>
                  <a:lnTo>
                    <a:pt x="4021112" y="509066"/>
                  </a:lnTo>
                  <a:lnTo>
                    <a:pt x="3988066" y="477139"/>
                  </a:lnTo>
                  <a:lnTo>
                    <a:pt x="3954170" y="446062"/>
                  </a:lnTo>
                  <a:lnTo>
                    <a:pt x="3919436" y="415848"/>
                  </a:lnTo>
                  <a:lnTo>
                    <a:pt x="3883888" y="386549"/>
                  </a:lnTo>
                  <a:lnTo>
                    <a:pt x="3847541" y="358165"/>
                  </a:lnTo>
                  <a:lnTo>
                    <a:pt x="3810381" y="330720"/>
                  </a:lnTo>
                  <a:lnTo>
                    <a:pt x="3772446" y="304253"/>
                  </a:lnTo>
                  <a:lnTo>
                    <a:pt x="3733736" y="278777"/>
                  </a:lnTo>
                  <a:lnTo>
                    <a:pt x="3694252" y="254330"/>
                  </a:lnTo>
                  <a:lnTo>
                    <a:pt x="3654031" y="230924"/>
                  </a:lnTo>
                  <a:lnTo>
                    <a:pt x="3613061" y="208584"/>
                  </a:lnTo>
                  <a:lnTo>
                    <a:pt x="3571379" y="187350"/>
                  </a:lnTo>
                  <a:lnTo>
                    <a:pt x="3528961" y="167220"/>
                  </a:lnTo>
                  <a:lnTo>
                    <a:pt x="3485858" y="148234"/>
                  </a:lnTo>
                  <a:lnTo>
                    <a:pt x="3442043" y="130416"/>
                  </a:lnTo>
                  <a:lnTo>
                    <a:pt x="3395218" y="112293"/>
                  </a:lnTo>
                  <a:lnTo>
                    <a:pt x="3348177" y="95567"/>
                  </a:lnTo>
                  <a:lnTo>
                    <a:pt x="3300958" y="80213"/>
                  </a:lnTo>
                  <a:lnTo>
                    <a:pt x="3253562" y="66217"/>
                  </a:lnTo>
                  <a:lnTo>
                    <a:pt x="3206026" y="53594"/>
                  </a:lnTo>
                  <a:lnTo>
                    <a:pt x="3158375" y="42329"/>
                  </a:lnTo>
                  <a:lnTo>
                    <a:pt x="3110623" y="32397"/>
                  </a:lnTo>
                  <a:lnTo>
                    <a:pt x="3062808" y="23812"/>
                  </a:lnTo>
                  <a:lnTo>
                    <a:pt x="3014942" y="16560"/>
                  </a:lnTo>
                  <a:lnTo>
                    <a:pt x="2967050" y="10629"/>
                  </a:lnTo>
                  <a:lnTo>
                    <a:pt x="2919171" y="6007"/>
                  </a:lnTo>
                  <a:lnTo>
                    <a:pt x="2871305" y="2705"/>
                  </a:lnTo>
                  <a:lnTo>
                    <a:pt x="2823489" y="711"/>
                  </a:lnTo>
                  <a:lnTo>
                    <a:pt x="2775737" y="0"/>
                  </a:lnTo>
                  <a:lnTo>
                    <a:pt x="2728087" y="584"/>
                  </a:lnTo>
                  <a:lnTo>
                    <a:pt x="2680551" y="2451"/>
                  </a:lnTo>
                  <a:lnTo>
                    <a:pt x="2633167" y="5575"/>
                  </a:lnTo>
                  <a:lnTo>
                    <a:pt x="2585948" y="9982"/>
                  </a:lnTo>
                  <a:lnTo>
                    <a:pt x="2538907" y="15646"/>
                  </a:lnTo>
                  <a:lnTo>
                    <a:pt x="2492095" y="22555"/>
                  </a:lnTo>
                  <a:lnTo>
                    <a:pt x="2445512" y="30708"/>
                  </a:lnTo>
                  <a:lnTo>
                    <a:pt x="2399182" y="40106"/>
                  </a:lnTo>
                  <a:lnTo>
                    <a:pt x="2353145" y="50723"/>
                  </a:lnTo>
                  <a:lnTo>
                    <a:pt x="2307412" y="62560"/>
                  </a:lnTo>
                  <a:lnTo>
                    <a:pt x="2262022" y="75628"/>
                  </a:lnTo>
                  <a:lnTo>
                    <a:pt x="2216975" y="89890"/>
                  </a:lnTo>
                  <a:lnTo>
                    <a:pt x="2172309" y="105346"/>
                  </a:lnTo>
                  <a:lnTo>
                    <a:pt x="2128050" y="122008"/>
                  </a:lnTo>
                  <a:lnTo>
                    <a:pt x="2084222" y="139852"/>
                  </a:lnTo>
                  <a:lnTo>
                    <a:pt x="2040839" y="158877"/>
                  </a:lnTo>
                  <a:lnTo>
                    <a:pt x="1997925" y="179070"/>
                  </a:lnTo>
                  <a:lnTo>
                    <a:pt x="1955507" y="200418"/>
                  </a:lnTo>
                  <a:lnTo>
                    <a:pt x="1913623" y="222935"/>
                  </a:lnTo>
                  <a:lnTo>
                    <a:pt x="1872272" y="246583"/>
                  </a:lnTo>
                  <a:lnTo>
                    <a:pt x="1831492" y="271386"/>
                  </a:lnTo>
                  <a:lnTo>
                    <a:pt x="1791309" y="297319"/>
                  </a:lnTo>
                  <a:lnTo>
                    <a:pt x="1751736" y="324383"/>
                  </a:lnTo>
                  <a:lnTo>
                    <a:pt x="1712810" y="352564"/>
                  </a:lnTo>
                  <a:lnTo>
                    <a:pt x="1674545" y="381863"/>
                  </a:lnTo>
                  <a:lnTo>
                    <a:pt x="1636966" y="412254"/>
                  </a:lnTo>
                  <a:lnTo>
                    <a:pt x="1600098" y="443750"/>
                  </a:lnTo>
                  <a:lnTo>
                    <a:pt x="1563966" y="476338"/>
                  </a:lnTo>
                  <a:lnTo>
                    <a:pt x="1528584" y="510006"/>
                  </a:lnTo>
                  <a:lnTo>
                    <a:pt x="1493989" y="544741"/>
                  </a:lnTo>
                  <a:lnTo>
                    <a:pt x="1460207" y="580555"/>
                  </a:lnTo>
                  <a:lnTo>
                    <a:pt x="1427238" y="617435"/>
                  </a:lnTo>
                  <a:lnTo>
                    <a:pt x="1399336" y="649312"/>
                  </a:lnTo>
                  <a:lnTo>
                    <a:pt x="1371193" y="682726"/>
                  </a:lnTo>
                  <a:lnTo>
                    <a:pt x="1342885" y="717600"/>
                  </a:lnTo>
                  <a:lnTo>
                    <a:pt x="1314526" y="753872"/>
                  </a:lnTo>
                  <a:lnTo>
                    <a:pt x="1286192" y="791464"/>
                  </a:lnTo>
                  <a:lnTo>
                    <a:pt x="1257985" y="830287"/>
                  </a:lnTo>
                  <a:lnTo>
                    <a:pt x="1229982" y="870292"/>
                  </a:lnTo>
                  <a:lnTo>
                    <a:pt x="1202270" y="911377"/>
                  </a:lnTo>
                  <a:lnTo>
                    <a:pt x="1174940" y="953490"/>
                  </a:lnTo>
                  <a:lnTo>
                    <a:pt x="1148092" y="996543"/>
                  </a:lnTo>
                  <a:lnTo>
                    <a:pt x="1121816" y="1040460"/>
                  </a:lnTo>
                  <a:lnTo>
                    <a:pt x="1096187" y="1085189"/>
                  </a:lnTo>
                  <a:lnTo>
                    <a:pt x="1071308" y="1130630"/>
                  </a:lnTo>
                  <a:lnTo>
                    <a:pt x="1047254" y="1176718"/>
                  </a:lnTo>
                  <a:lnTo>
                    <a:pt x="1024128" y="1223378"/>
                  </a:lnTo>
                  <a:lnTo>
                    <a:pt x="1002017" y="1270546"/>
                  </a:lnTo>
                  <a:lnTo>
                    <a:pt x="981011" y="1318133"/>
                  </a:lnTo>
                  <a:lnTo>
                    <a:pt x="961186" y="1366062"/>
                  </a:lnTo>
                  <a:lnTo>
                    <a:pt x="942657" y="1414284"/>
                  </a:lnTo>
                  <a:lnTo>
                    <a:pt x="925487" y="1462697"/>
                  </a:lnTo>
                  <a:lnTo>
                    <a:pt x="909777" y="1511236"/>
                  </a:lnTo>
                  <a:lnTo>
                    <a:pt x="895629" y="1559839"/>
                  </a:lnTo>
                  <a:lnTo>
                    <a:pt x="883107" y="1608416"/>
                  </a:lnTo>
                  <a:lnTo>
                    <a:pt x="872324" y="1656892"/>
                  </a:lnTo>
                  <a:lnTo>
                    <a:pt x="863358" y="1705216"/>
                  </a:lnTo>
                  <a:lnTo>
                    <a:pt x="856297" y="1753273"/>
                  </a:lnTo>
                  <a:lnTo>
                    <a:pt x="851242" y="1801025"/>
                  </a:lnTo>
                  <a:lnTo>
                    <a:pt x="848271" y="1848396"/>
                  </a:lnTo>
                  <a:lnTo>
                    <a:pt x="847471" y="1895284"/>
                  </a:lnTo>
                  <a:lnTo>
                    <a:pt x="848944" y="1941639"/>
                  </a:lnTo>
                  <a:lnTo>
                    <a:pt x="852766" y="1987372"/>
                  </a:lnTo>
                  <a:lnTo>
                    <a:pt x="859040" y="2032419"/>
                  </a:lnTo>
                  <a:lnTo>
                    <a:pt x="865505" y="2064956"/>
                  </a:lnTo>
                  <a:lnTo>
                    <a:pt x="17310" y="2347899"/>
                  </a:lnTo>
                  <a:lnTo>
                    <a:pt x="4749" y="2357412"/>
                  </a:lnTo>
                  <a:lnTo>
                    <a:pt x="0" y="2371788"/>
                  </a:lnTo>
                  <a:lnTo>
                    <a:pt x="3898" y="2385885"/>
                  </a:lnTo>
                  <a:lnTo>
                    <a:pt x="17310" y="2394572"/>
                  </a:lnTo>
                  <a:lnTo>
                    <a:pt x="1112697" y="2651214"/>
                  </a:lnTo>
                  <a:lnTo>
                    <a:pt x="1114285" y="2653868"/>
                  </a:lnTo>
                  <a:lnTo>
                    <a:pt x="1142034" y="2697683"/>
                  </a:lnTo>
                  <a:lnTo>
                    <a:pt x="1170279" y="2739542"/>
                  </a:lnTo>
                  <a:lnTo>
                    <a:pt x="1199070" y="2779522"/>
                  </a:lnTo>
                  <a:lnTo>
                    <a:pt x="1228458" y="2817711"/>
                  </a:lnTo>
                  <a:lnTo>
                    <a:pt x="1258443" y="2854236"/>
                  </a:lnTo>
                  <a:lnTo>
                    <a:pt x="1289075" y="2889161"/>
                  </a:lnTo>
                  <a:lnTo>
                    <a:pt x="1320393" y="2922600"/>
                  </a:lnTo>
                  <a:lnTo>
                    <a:pt x="1352423" y="2954629"/>
                  </a:lnTo>
                  <a:lnTo>
                    <a:pt x="1385214" y="2985363"/>
                  </a:lnTo>
                  <a:lnTo>
                    <a:pt x="1418767" y="3014878"/>
                  </a:lnTo>
                  <a:lnTo>
                    <a:pt x="1453159" y="3043288"/>
                  </a:lnTo>
                  <a:lnTo>
                    <a:pt x="1488389" y="3070669"/>
                  </a:lnTo>
                  <a:lnTo>
                    <a:pt x="1524495" y="3097123"/>
                  </a:lnTo>
                  <a:lnTo>
                    <a:pt x="1561528" y="3122752"/>
                  </a:lnTo>
                  <a:lnTo>
                    <a:pt x="1599514" y="3147644"/>
                  </a:lnTo>
                  <a:lnTo>
                    <a:pt x="1638490" y="3171888"/>
                  </a:lnTo>
                  <a:lnTo>
                    <a:pt x="1678482" y="3195586"/>
                  </a:lnTo>
                  <a:lnTo>
                    <a:pt x="1719516" y="3218827"/>
                  </a:lnTo>
                  <a:lnTo>
                    <a:pt x="1761655" y="3241713"/>
                  </a:lnTo>
                  <a:lnTo>
                    <a:pt x="1804898" y="3264331"/>
                  </a:lnTo>
                  <a:lnTo>
                    <a:pt x="1849310" y="3286772"/>
                  </a:lnTo>
                  <a:lnTo>
                    <a:pt x="1894903" y="3309150"/>
                  </a:lnTo>
                  <a:lnTo>
                    <a:pt x="1941728" y="3331540"/>
                  </a:lnTo>
                  <a:lnTo>
                    <a:pt x="1989797" y="3354044"/>
                  </a:lnTo>
                  <a:lnTo>
                    <a:pt x="2039162" y="3376765"/>
                  </a:lnTo>
                  <a:lnTo>
                    <a:pt x="2089861" y="3399777"/>
                  </a:lnTo>
                  <a:lnTo>
                    <a:pt x="2195347" y="3447110"/>
                  </a:lnTo>
                  <a:lnTo>
                    <a:pt x="2233104" y="3462299"/>
                  </a:lnTo>
                  <a:lnTo>
                    <a:pt x="2271725" y="3475952"/>
                  </a:lnTo>
                  <a:lnTo>
                    <a:pt x="2311171" y="3488067"/>
                  </a:lnTo>
                  <a:lnTo>
                    <a:pt x="2351379" y="3498685"/>
                  </a:lnTo>
                  <a:lnTo>
                    <a:pt x="2392324" y="3507803"/>
                  </a:lnTo>
                  <a:lnTo>
                    <a:pt x="2433955" y="3515461"/>
                  </a:lnTo>
                  <a:lnTo>
                    <a:pt x="2476220" y="3521684"/>
                  </a:lnTo>
                  <a:lnTo>
                    <a:pt x="2519083" y="3526472"/>
                  </a:lnTo>
                  <a:lnTo>
                    <a:pt x="2562504" y="3529863"/>
                  </a:lnTo>
                  <a:lnTo>
                    <a:pt x="2606433" y="3531882"/>
                  </a:lnTo>
                  <a:lnTo>
                    <a:pt x="2650833" y="3532543"/>
                  </a:lnTo>
                  <a:lnTo>
                    <a:pt x="2695638" y="3531857"/>
                  </a:lnTo>
                  <a:lnTo>
                    <a:pt x="2740837" y="3529863"/>
                  </a:lnTo>
                  <a:lnTo>
                    <a:pt x="2786354" y="3526574"/>
                  </a:lnTo>
                  <a:lnTo>
                    <a:pt x="2832163" y="3522027"/>
                  </a:lnTo>
                  <a:lnTo>
                    <a:pt x="2878226" y="3516223"/>
                  </a:lnTo>
                  <a:lnTo>
                    <a:pt x="2924479" y="3509187"/>
                  </a:lnTo>
                  <a:lnTo>
                    <a:pt x="2970885" y="3500945"/>
                  </a:lnTo>
                  <a:lnTo>
                    <a:pt x="3017405" y="3491522"/>
                  </a:lnTo>
                  <a:lnTo>
                    <a:pt x="3063989" y="3480943"/>
                  </a:lnTo>
                  <a:lnTo>
                    <a:pt x="3110598" y="3469208"/>
                  </a:lnTo>
                  <a:lnTo>
                    <a:pt x="3157194" y="3456368"/>
                  </a:lnTo>
                  <a:lnTo>
                    <a:pt x="3203714" y="3442424"/>
                  </a:lnTo>
                  <a:lnTo>
                    <a:pt x="3250120" y="3427399"/>
                  </a:lnTo>
                  <a:lnTo>
                    <a:pt x="3296386" y="3411321"/>
                  </a:lnTo>
                  <a:lnTo>
                    <a:pt x="3342449" y="3394214"/>
                  </a:lnTo>
                  <a:lnTo>
                    <a:pt x="3388271" y="3376091"/>
                  </a:lnTo>
                  <a:lnTo>
                    <a:pt x="3433800" y="3356978"/>
                  </a:lnTo>
                  <a:lnTo>
                    <a:pt x="3479000" y="3336899"/>
                  </a:lnTo>
                  <a:lnTo>
                    <a:pt x="3523831" y="3315881"/>
                  </a:lnTo>
                  <a:lnTo>
                    <a:pt x="3568230" y="3293922"/>
                  </a:lnTo>
                  <a:lnTo>
                    <a:pt x="3612172" y="3271075"/>
                  </a:lnTo>
                  <a:lnTo>
                    <a:pt x="3655606" y="3247339"/>
                  </a:lnTo>
                  <a:lnTo>
                    <a:pt x="3698494" y="3222739"/>
                  </a:lnTo>
                  <a:lnTo>
                    <a:pt x="3740785" y="3197301"/>
                  </a:lnTo>
                  <a:lnTo>
                    <a:pt x="3782428" y="3171050"/>
                  </a:lnTo>
                  <a:lnTo>
                    <a:pt x="3823398" y="3143999"/>
                  </a:lnTo>
                  <a:lnTo>
                    <a:pt x="3863632" y="3116173"/>
                  </a:lnTo>
                  <a:lnTo>
                    <a:pt x="3903103" y="3087598"/>
                  </a:lnTo>
                  <a:lnTo>
                    <a:pt x="3941749" y="3058287"/>
                  </a:lnTo>
                  <a:lnTo>
                    <a:pt x="3979532" y="3028277"/>
                  </a:lnTo>
                  <a:lnTo>
                    <a:pt x="4016413" y="2997568"/>
                  </a:lnTo>
                  <a:lnTo>
                    <a:pt x="4052341" y="2966199"/>
                  </a:lnTo>
                  <a:lnTo>
                    <a:pt x="4087279" y="2934182"/>
                  </a:lnTo>
                  <a:lnTo>
                    <a:pt x="4121175" y="2901543"/>
                  </a:lnTo>
                  <a:lnTo>
                    <a:pt x="4153992" y="2868307"/>
                  </a:lnTo>
                  <a:lnTo>
                    <a:pt x="4185691" y="2834487"/>
                  </a:lnTo>
                  <a:lnTo>
                    <a:pt x="4216209" y="2800121"/>
                  </a:lnTo>
                  <a:lnTo>
                    <a:pt x="4245508" y="2765196"/>
                  </a:lnTo>
                  <a:lnTo>
                    <a:pt x="4273562" y="2729776"/>
                  </a:lnTo>
                  <a:lnTo>
                    <a:pt x="4300309" y="2693847"/>
                  </a:lnTo>
                  <a:lnTo>
                    <a:pt x="4325696" y="2657462"/>
                  </a:lnTo>
                  <a:lnTo>
                    <a:pt x="4349712" y="2620619"/>
                  </a:lnTo>
                  <a:lnTo>
                    <a:pt x="4372280" y="2583345"/>
                  </a:lnTo>
                  <a:lnTo>
                    <a:pt x="4393374" y="2545664"/>
                  </a:lnTo>
                  <a:lnTo>
                    <a:pt x="4412932" y="2507602"/>
                  </a:lnTo>
                  <a:lnTo>
                    <a:pt x="4430928" y="2469172"/>
                  </a:lnTo>
                  <a:lnTo>
                    <a:pt x="4447324" y="2430411"/>
                  </a:lnTo>
                  <a:lnTo>
                    <a:pt x="4464228" y="2385453"/>
                  </a:lnTo>
                  <a:lnTo>
                    <a:pt x="4479772" y="2340241"/>
                  </a:lnTo>
                  <a:lnTo>
                    <a:pt x="4493971" y="2294813"/>
                  </a:lnTo>
                  <a:lnTo>
                    <a:pt x="4506811" y="2249195"/>
                  </a:lnTo>
                  <a:lnTo>
                    <a:pt x="4518330" y="2203399"/>
                  </a:lnTo>
                  <a:lnTo>
                    <a:pt x="4528528" y="2157450"/>
                  </a:lnTo>
                  <a:lnTo>
                    <a:pt x="4537430" y="2111387"/>
                  </a:lnTo>
                  <a:lnTo>
                    <a:pt x="4545025" y="2065210"/>
                  </a:lnTo>
                  <a:lnTo>
                    <a:pt x="4551337" y="2018969"/>
                  </a:lnTo>
                  <a:lnTo>
                    <a:pt x="4556379" y="1972665"/>
                  </a:lnTo>
                  <a:lnTo>
                    <a:pt x="4560151" y="1926348"/>
                  </a:lnTo>
                  <a:lnTo>
                    <a:pt x="4562678" y="1880019"/>
                  </a:lnTo>
                  <a:lnTo>
                    <a:pt x="4563973" y="1833714"/>
                  </a:lnTo>
                  <a:lnTo>
                    <a:pt x="4564037" y="1787448"/>
                  </a:lnTo>
                  <a:close/>
                </a:path>
                <a:path w="4695825" h="3533140">
                  <a:moveTo>
                    <a:pt x="4695787" y="1918296"/>
                  </a:moveTo>
                  <a:lnTo>
                    <a:pt x="4695126" y="1877593"/>
                  </a:lnTo>
                  <a:lnTo>
                    <a:pt x="4692713" y="1827110"/>
                  </a:lnTo>
                  <a:lnTo>
                    <a:pt x="4688852" y="1782140"/>
                  </a:lnTo>
                  <a:lnTo>
                    <a:pt x="4686960" y="1766290"/>
                  </a:lnTo>
                  <a:lnTo>
                    <a:pt x="4686516" y="1790852"/>
                  </a:lnTo>
                  <a:lnTo>
                    <a:pt x="4685068" y="1827199"/>
                  </a:lnTo>
                  <a:lnTo>
                    <a:pt x="4682172" y="1877352"/>
                  </a:lnTo>
                  <a:lnTo>
                    <a:pt x="4679188" y="1917573"/>
                  </a:lnTo>
                  <a:lnTo>
                    <a:pt x="4675022" y="1962619"/>
                  </a:lnTo>
                  <a:lnTo>
                    <a:pt x="4668151" y="2024900"/>
                  </a:lnTo>
                  <a:lnTo>
                    <a:pt x="4658804" y="2092540"/>
                  </a:lnTo>
                  <a:lnTo>
                    <a:pt x="4649343" y="2149957"/>
                  </a:lnTo>
                  <a:lnTo>
                    <a:pt x="4638091" y="2209609"/>
                  </a:lnTo>
                  <a:lnTo>
                    <a:pt x="4624527" y="2270747"/>
                  </a:lnTo>
                  <a:lnTo>
                    <a:pt x="4608715" y="2332888"/>
                  </a:lnTo>
                  <a:lnTo>
                    <a:pt x="4590681" y="2395397"/>
                  </a:lnTo>
                  <a:lnTo>
                    <a:pt x="4570057" y="2457615"/>
                  </a:lnTo>
                  <a:lnTo>
                    <a:pt x="4546905" y="2518829"/>
                  </a:lnTo>
                  <a:lnTo>
                    <a:pt x="4521212" y="2578379"/>
                  </a:lnTo>
                  <a:lnTo>
                    <a:pt x="4500575" y="2621724"/>
                  </a:lnTo>
                  <a:lnTo>
                    <a:pt x="4478921" y="2663685"/>
                  </a:lnTo>
                  <a:lnTo>
                    <a:pt x="4451972" y="2710243"/>
                  </a:lnTo>
                  <a:lnTo>
                    <a:pt x="4423905" y="2754045"/>
                  </a:lnTo>
                  <a:lnTo>
                    <a:pt x="4386834" y="2806128"/>
                  </a:lnTo>
                  <a:lnTo>
                    <a:pt x="4349305" y="2852813"/>
                  </a:lnTo>
                  <a:lnTo>
                    <a:pt x="4316184" y="2889237"/>
                  </a:lnTo>
                  <a:lnTo>
                    <a:pt x="4269676" y="2935516"/>
                  </a:lnTo>
                  <a:lnTo>
                    <a:pt x="4222889" y="2976359"/>
                  </a:lnTo>
                  <a:lnTo>
                    <a:pt x="4168825" y="3018117"/>
                  </a:lnTo>
                  <a:lnTo>
                    <a:pt x="4199229" y="3000591"/>
                  </a:lnTo>
                  <a:lnTo>
                    <a:pt x="4248315" y="2969158"/>
                  </a:lnTo>
                  <a:lnTo>
                    <a:pt x="4279227" y="2946844"/>
                  </a:lnTo>
                  <a:lnTo>
                    <a:pt x="4318889" y="2914599"/>
                  </a:lnTo>
                  <a:lnTo>
                    <a:pt x="4367009" y="2868980"/>
                  </a:lnTo>
                  <a:lnTo>
                    <a:pt x="4394454" y="2839288"/>
                  </a:lnTo>
                  <a:lnTo>
                    <a:pt x="4440263" y="2783941"/>
                  </a:lnTo>
                  <a:lnTo>
                    <a:pt x="4466996" y="2747238"/>
                  </a:lnTo>
                  <a:lnTo>
                    <a:pt x="4509389" y="2681020"/>
                  </a:lnTo>
                  <a:lnTo>
                    <a:pt x="4536973" y="2631275"/>
                  </a:lnTo>
                  <a:lnTo>
                    <a:pt x="4555083" y="2594254"/>
                  </a:lnTo>
                  <a:lnTo>
                    <a:pt x="4582134" y="2533180"/>
                  </a:lnTo>
                  <a:lnTo>
                    <a:pt x="4606493" y="2470493"/>
                  </a:lnTo>
                  <a:lnTo>
                    <a:pt x="4627003" y="2406548"/>
                  </a:lnTo>
                  <a:lnTo>
                    <a:pt x="4652797" y="2310422"/>
                  </a:lnTo>
                  <a:lnTo>
                    <a:pt x="4662868" y="2262759"/>
                  </a:lnTo>
                  <a:lnTo>
                    <a:pt x="4671504" y="2215807"/>
                  </a:lnTo>
                  <a:lnTo>
                    <a:pt x="4680699" y="2154771"/>
                  </a:lnTo>
                  <a:lnTo>
                    <a:pt x="4687341" y="2096122"/>
                  </a:lnTo>
                  <a:lnTo>
                    <a:pt x="4692027" y="2040458"/>
                  </a:lnTo>
                  <a:lnTo>
                    <a:pt x="4694631" y="1988439"/>
                  </a:lnTo>
                  <a:lnTo>
                    <a:pt x="4695749" y="1940509"/>
                  </a:lnTo>
                  <a:lnTo>
                    <a:pt x="4695787" y="1918296"/>
                  </a:lnTo>
                  <a:close/>
                </a:path>
              </a:pathLst>
            </a:custGeom>
            <a:solidFill>
              <a:srgbClr val="F165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563684" y="347733"/>
              <a:ext cx="782955" cy="552450"/>
            </a:xfrm>
            <a:custGeom>
              <a:avLst/>
              <a:gdLst/>
              <a:ahLst/>
              <a:cxnLst/>
              <a:rect l="l" t="t" r="r" b="b"/>
              <a:pathLst>
                <a:path w="782954" h="552450">
                  <a:moveTo>
                    <a:pt x="0" y="552429"/>
                  </a:moveTo>
                  <a:lnTo>
                    <a:pt x="15063" y="533151"/>
                  </a:lnTo>
                  <a:lnTo>
                    <a:pt x="32447" y="510518"/>
                  </a:lnTo>
                  <a:lnTo>
                    <a:pt x="47799" y="491758"/>
                  </a:lnTo>
                  <a:lnTo>
                    <a:pt x="60699" y="475670"/>
                  </a:lnTo>
                  <a:lnTo>
                    <a:pt x="80751" y="452689"/>
                  </a:lnTo>
                  <a:lnTo>
                    <a:pt x="91329" y="440220"/>
                  </a:lnTo>
                  <a:lnTo>
                    <a:pt x="121244" y="407860"/>
                  </a:lnTo>
                  <a:lnTo>
                    <a:pt x="161999" y="366798"/>
                  </a:lnTo>
                  <a:lnTo>
                    <a:pt x="191887" y="338704"/>
                  </a:lnTo>
                  <a:lnTo>
                    <a:pt x="223641" y="310353"/>
                  </a:lnTo>
                  <a:lnTo>
                    <a:pt x="274614" y="268501"/>
                  </a:lnTo>
                  <a:lnTo>
                    <a:pt x="310416" y="241232"/>
                  </a:lnTo>
                  <a:lnTo>
                    <a:pt x="347380" y="215018"/>
                  </a:lnTo>
                  <a:lnTo>
                    <a:pt x="384972" y="189742"/>
                  </a:lnTo>
                  <a:lnTo>
                    <a:pt x="442267" y="154466"/>
                  </a:lnTo>
                  <a:lnTo>
                    <a:pt x="480255" y="132602"/>
                  </a:lnTo>
                  <a:lnTo>
                    <a:pt x="536310" y="102913"/>
                  </a:lnTo>
                  <a:lnTo>
                    <a:pt x="589799" y="76792"/>
                  </a:lnTo>
                  <a:lnTo>
                    <a:pt x="639411" y="54403"/>
                  </a:lnTo>
                  <a:lnTo>
                    <a:pt x="683853" y="35955"/>
                  </a:lnTo>
                  <a:lnTo>
                    <a:pt x="721612" y="21293"/>
                  </a:lnTo>
                  <a:lnTo>
                    <a:pt x="771977" y="3331"/>
                  </a:lnTo>
                  <a:lnTo>
                    <a:pt x="782524" y="0"/>
                  </a:lnTo>
                  <a:lnTo>
                    <a:pt x="758297" y="3190"/>
                  </a:lnTo>
                  <a:lnTo>
                    <a:pt x="718541" y="10627"/>
                  </a:lnTo>
                  <a:lnTo>
                    <a:pt x="663716" y="24184"/>
                  </a:lnTo>
                  <a:lnTo>
                    <a:pt x="614821" y="39149"/>
                  </a:lnTo>
                  <a:lnTo>
                    <a:pt x="542082" y="66112"/>
                  </a:lnTo>
                  <a:lnTo>
                    <a:pt x="503432" y="82745"/>
                  </a:lnTo>
                  <a:lnTo>
                    <a:pt x="454057" y="106625"/>
                  </a:lnTo>
                  <a:lnTo>
                    <a:pt x="404180" y="133761"/>
                  </a:lnTo>
                  <a:lnTo>
                    <a:pt x="364543" y="157694"/>
                  </a:lnTo>
                  <a:lnTo>
                    <a:pt x="325414" y="183158"/>
                  </a:lnTo>
                  <a:lnTo>
                    <a:pt x="287701" y="210723"/>
                  </a:lnTo>
                  <a:lnTo>
                    <a:pt x="251294" y="239334"/>
                  </a:lnTo>
                  <a:lnTo>
                    <a:pt x="192134" y="291869"/>
                  </a:lnTo>
                  <a:lnTo>
                    <a:pt x="154119" y="330293"/>
                  </a:lnTo>
                  <a:lnTo>
                    <a:pt x="126663" y="360991"/>
                  </a:lnTo>
                  <a:lnTo>
                    <a:pt x="101698" y="390875"/>
                  </a:lnTo>
                  <a:lnTo>
                    <a:pt x="69884" y="433848"/>
                  </a:lnTo>
                  <a:lnTo>
                    <a:pt x="44220" y="472500"/>
                  </a:lnTo>
                  <a:lnTo>
                    <a:pt x="24639" y="505278"/>
                  </a:lnTo>
                  <a:lnTo>
                    <a:pt x="19449" y="514643"/>
                  </a:lnTo>
                  <a:lnTo>
                    <a:pt x="0" y="5524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2280858" y="467988"/>
            <a:ext cx="5481955" cy="2952750"/>
            <a:chOff x="12280858" y="467988"/>
            <a:chExt cx="5481955" cy="2952750"/>
          </a:xfrm>
        </p:grpSpPr>
        <p:sp>
          <p:nvSpPr>
            <p:cNvPr id="12" name="object 12"/>
            <p:cNvSpPr/>
            <p:nvPr/>
          </p:nvSpPr>
          <p:spPr>
            <a:xfrm>
              <a:off x="12280849" y="467994"/>
              <a:ext cx="5481955" cy="2952750"/>
            </a:xfrm>
            <a:custGeom>
              <a:avLst/>
              <a:gdLst/>
              <a:ahLst/>
              <a:cxnLst/>
              <a:rect l="l" t="t" r="r" b="b"/>
              <a:pathLst>
                <a:path w="5481955" h="2952750">
                  <a:moveTo>
                    <a:pt x="903465" y="89903"/>
                  </a:moveTo>
                  <a:lnTo>
                    <a:pt x="863346" y="91795"/>
                  </a:lnTo>
                  <a:lnTo>
                    <a:pt x="824407" y="95719"/>
                  </a:lnTo>
                  <a:lnTo>
                    <a:pt x="774776" y="102997"/>
                  </a:lnTo>
                  <a:lnTo>
                    <a:pt x="736561" y="110109"/>
                  </a:lnTo>
                  <a:lnTo>
                    <a:pt x="694893" y="119468"/>
                  </a:lnTo>
                  <a:lnTo>
                    <a:pt x="650392" y="131203"/>
                  </a:lnTo>
                  <a:lnTo>
                    <a:pt x="603592" y="145719"/>
                  </a:lnTo>
                  <a:lnTo>
                    <a:pt x="554939" y="162839"/>
                  </a:lnTo>
                  <a:lnTo>
                    <a:pt x="505320" y="183108"/>
                  </a:lnTo>
                  <a:lnTo>
                    <a:pt x="467664" y="200215"/>
                  </a:lnTo>
                  <a:lnTo>
                    <a:pt x="430161" y="219227"/>
                  </a:lnTo>
                  <a:lnTo>
                    <a:pt x="380758" y="247472"/>
                  </a:lnTo>
                  <a:lnTo>
                    <a:pt x="332435" y="278472"/>
                  </a:lnTo>
                  <a:lnTo>
                    <a:pt x="274878" y="321500"/>
                  </a:lnTo>
                  <a:lnTo>
                    <a:pt x="242379" y="349211"/>
                  </a:lnTo>
                  <a:lnTo>
                    <a:pt x="201688" y="387985"/>
                  </a:lnTo>
                  <a:lnTo>
                    <a:pt x="164668" y="428447"/>
                  </a:lnTo>
                  <a:lnTo>
                    <a:pt x="139547" y="459600"/>
                  </a:lnTo>
                  <a:lnTo>
                    <a:pt x="102831" y="511746"/>
                  </a:lnTo>
                  <a:lnTo>
                    <a:pt x="78270" y="552919"/>
                  </a:lnTo>
                  <a:lnTo>
                    <a:pt x="62941" y="583069"/>
                  </a:lnTo>
                  <a:lnTo>
                    <a:pt x="58153" y="592785"/>
                  </a:lnTo>
                  <a:lnTo>
                    <a:pt x="53403" y="602297"/>
                  </a:lnTo>
                  <a:lnTo>
                    <a:pt x="49110" y="611746"/>
                  </a:lnTo>
                  <a:lnTo>
                    <a:pt x="45199" y="621093"/>
                  </a:lnTo>
                  <a:lnTo>
                    <a:pt x="37973" y="639483"/>
                  </a:lnTo>
                  <a:lnTo>
                    <a:pt x="34582" y="647966"/>
                  </a:lnTo>
                  <a:lnTo>
                    <a:pt x="18554" y="695604"/>
                  </a:lnTo>
                  <a:lnTo>
                    <a:pt x="6235" y="743534"/>
                  </a:lnTo>
                  <a:lnTo>
                    <a:pt x="0" y="772718"/>
                  </a:lnTo>
                  <a:lnTo>
                    <a:pt x="1422" y="769340"/>
                  </a:lnTo>
                  <a:lnTo>
                    <a:pt x="5232" y="760183"/>
                  </a:lnTo>
                  <a:lnTo>
                    <a:pt x="11353" y="745147"/>
                  </a:lnTo>
                  <a:lnTo>
                    <a:pt x="19456" y="724839"/>
                  </a:lnTo>
                  <a:lnTo>
                    <a:pt x="24574" y="712978"/>
                  </a:lnTo>
                  <a:lnTo>
                    <a:pt x="30581" y="700125"/>
                  </a:lnTo>
                  <a:lnTo>
                    <a:pt x="37160" y="686257"/>
                  </a:lnTo>
                  <a:lnTo>
                    <a:pt x="44030" y="671322"/>
                  </a:lnTo>
                  <a:lnTo>
                    <a:pt x="47904" y="663600"/>
                  </a:lnTo>
                  <a:lnTo>
                    <a:pt x="52120" y="655764"/>
                  </a:lnTo>
                  <a:lnTo>
                    <a:pt x="56540" y="647738"/>
                  </a:lnTo>
                  <a:lnTo>
                    <a:pt x="61150" y="639267"/>
                  </a:lnTo>
                  <a:lnTo>
                    <a:pt x="63931" y="633895"/>
                  </a:lnTo>
                  <a:lnTo>
                    <a:pt x="67043" y="628167"/>
                  </a:lnTo>
                  <a:lnTo>
                    <a:pt x="70154" y="622312"/>
                  </a:lnTo>
                  <a:lnTo>
                    <a:pt x="73164" y="616419"/>
                  </a:lnTo>
                  <a:lnTo>
                    <a:pt x="77165" y="610781"/>
                  </a:lnTo>
                  <a:lnTo>
                    <a:pt x="80606" y="604837"/>
                  </a:lnTo>
                  <a:lnTo>
                    <a:pt x="86194" y="595909"/>
                  </a:lnTo>
                  <a:lnTo>
                    <a:pt x="91757" y="586752"/>
                  </a:lnTo>
                  <a:lnTo>
                    <a:pt x="97523" y="577519"/>
                  </a:lnTo>
                  <a:lnTo>
                    <a:pt x="103733" y="568325"/>
                  </a:lnTo>
                  <a:lnTo>
                    <a:pt x="130086" y="530542"/>
                  </a:lnTo>
                  <a:lnTo>
                    <a:pt x="145097" y="511721"/>
                  </a:lnTo>
                  <a:lnTo>
                    <a:pt x="160324" y="492455"/>
                  </a:lnTo>
                  <a:lnTo>
                    <a:pt x="168681" y="483158"/>
                  </a:lnTo>
                  <a:lnTo>
                    <a:pt x="185356" y="464070"/>
                  </a:lnTo>
                  <a:lnTo>
                    <a:pt x="193903" y="454469"/>
                  </a:lnTo>
                  <a:lnTo>
                    <a:pt x="212064" y="435927"/>
                  </a:lnTo>
                  <a:lnTo>
                    <a:pt x="221310" y="426605"/>
                  </a:lnTo>
                  <a:lnTo>
                    <a:pt x="230822" y="417385"/>
                  </a:lnTo>
                  <a:lnTo>
                    <a:pt x="250609" y="399440"/>
                  </a:lnTo>
                  <a:lnTo>
                    <a:pt x="255473" y="394830"/>
                  </a:lnTo>
                  <a:lnTo>
                    <a:pt x="260413" y="390283"/>
                  </a:lnTo>
                  <a:lnTo>
                    <a:pt x="265493" y="385813"/>
                  </a:lnTo>
                  <a:lnTo>
                    <a:pt x="270725" y="381469"/>
                  </a:lnTo>
                  <a:lnTo>
                    <a:pt x="291477" y="363994"/>
                  </a:lnTo>
                  <a:lnTo>
                    <a:pt x="334886" y="330606"/>
                  </a:lnTo>
                  <a:lnTo>
                    <a:pt x="380390" y="299453"/>
                  </a:lnTo>
                  <a:lnTo>
                    <a:pt x="427075" y="270484"/>
                  </a:lnTo>
                  <a:lnTo>
                    <a:pt x="498398" y="231521"/>
                  </a:lnTo>
                  <a:lnTo>
                    <a:pt x="545909" y="208470"/>
                  </a:lnTo>
                  <a:lnTo>
                    <a:pt x="592620" y="187845"/>
                  </a:lnTo>
                  <a:lnTo>
                    <a:pt x="638073" y="169354"/>
                  </a:lnTo>
                  <a:lnTo>
                    <a:pt x="681697" y="153238"/>
                  </a:lnTo>
                  <a:lnTo>
                    <a:pt x="722909" y="139039"/>
                  </a:lnTo>
                  <a:lnTo>
                    <a:pt x="761187" y="126961"/>
                  </a:lnTo>
                  <a:lnTo>
                    <a:pt x="826782" y="108254"/>
                  </a:lnTo>
                  <a:lnTo>
                    <a:pt x="883031" y="94272"/>
                  </a:lnTo>
                  <a:lnTo>
                    <a:pt x="898906" y="90906"/>
                  </a:lnTo>
                  <a:lnTo>
                    <a:pt x="903465" y="89903"/>
                  </a:lnTo>
                  <a:close/>
                </a:path>
                <a:path w="5481955" h="2952750">
                  <a:moveTo>
                    <a:pt x="4287964" y="2559266"/>
                  </a:moveTo>
                  <a:lnTo>
                    <a:pt x="4237761" y="2569045"/>
                  </a:lnTo>
                  <a:lnTo>
                    <a:pt x="4173105" y="2576677"/>
                  </a:lnTo>
                  <a:lnTo>
                    <a:pt x="4124617" y="2580132"/>
                  </a:lnTo>
                  <a:lnTo>
                    <a:pt x="4070159" y="2582367"/>
                  </a:lnTo>
                  <a:lnTo>
                    <a:pt x="4031234" y="2583027"/>
                  </a:lnTo>
                  <a:lnTo>
                    <a:pt x="3954005" y="2583078"/>
                  </a:lnTo>
                  <a:lnTo>
                    <a:pt x="3948417" y="2583027"/>
                  </a:lnTo>
                  <a:lnTo>
                    <a:pt x="3937711" y="2582748"/>
                  </a:lnTo>
                  <a:lnTo>
                    <a:pt x="3905173" y="2582367"/>
                  </a:lnTo>
                  <a:lnTo>
                    <a:pt x="3883304" y="2581884"/>
                  </a:lnTo>
                  <a:lnTo>
                    <a:pt x="3816997" y="2579586"/>
                  </a:lnTo>
                  <a:lnTo>
                    <a:pt x="3772712" y="2578214"/>
                  </a:lnTo>
                  <a:lnTo>
                    <a:pt x="3491242" y="2564930"/>
                  </a:lnTo>
                  <a:lnTo>
                    <a:pt x="3342144" y="2559266"/>
                  </a:lnTo>
                  <a:lnTo>
                    <a:pt x="3344799" y="2560002"/>
                  </a:lnTo>
                  <a:lnTo>
                    <a:pt x="3403308" y="2573883"/>
                  </a:lnTo>
                  <a:lnTo>
                    <a:pt x="3450221" y="2583357"/>
                  </a:lnTo>
                  <a:lnTo>
                    <a:pt x="3456813" y="2584640"/>
                  </a:lnTo>
                  <a:lnTo>
                    <a:pt x="3505377" y="2593086"/>
                  </a:lnTo>
                  <a:lnTo>
                    <a:pt x="3599167" y="2606522"/>
                  </a:lnTo>
                  <a:lnTo>
                    <a:pt x="3682708" y="2615450"/>
                  </a:lnTo>
                  <a:lnTo>
                    <a:pt x="3770655" y="2621788"/>
                  </a:lnTo>
                  <a:lnTo>
                    <a:pt x="3815448" y="2623997"/>
                  </a:lnTo>
                  <a:lnTo>
                    <a:pt x="3860317" y="2624937"/>
                  </a:lnTo>
                  <a:lnTo>
                    <a:pt x="3904945" y="2625217"/>
                  </a:lnTo>
                  <a:lnTo>
                    <a:pt x="3926967" y="2625026"/>
                  </a:lnTo>
                  <a:lnTo>
                    <a:pt x="3991559" y="2622448"/>
                  </a:lnTo>
                  <a:lnTo>
                    <a:pt x="4032999" y="2619527"/>
                  </a:lnTo>
                  <a:lnTo>
                    <a:pt x="4072610" y="2615450"/>
                  </a:lnTo>
                  <a:lnTo>
                    <a:pt x="4127728" y="2607551"/>
                  </a:lnTo>
                  <a:lnTo>
                    <a:pt x="4168889" y="2599639"/>
                  </a:lnTo>
                  <a:lnTo>
                    <a:pt x="4217708" y="2586901"/>
                  </a:lnTo>
                  <a:lnTo>
                    <a:pt x="4258907" y="2572562"/>
                  </a:lnTo>
                  <a:lnTo>
                    <a:pt x="4284637" y="2560929"/>
                  </a:lnTo>
                  <a:lnTo>
                    <a:pt x="4287964" y="2559266"/>
                  </a:lnTo>
                  <a:close/>
                </a:path>
                <a:path w="5481955" h="2952750">
                  <a:moveTo>
                    <a:pt x="5481929" y="1328889"/>
                  </a:moveTo>
                  <a:lnTo>
                    <a:pt x="5481675" y="1278356"/>
                  </a:lnTo>
                  <a:lnTo>
                    <a:pt x="5480393" y="1229309"/>
                  </a:lnTo>
                  <a:lnTo>
                    <a:pt x="5478107" y="1182027"/>
                  </a:lnTo>
                  <a:lnTo>
                    <a:pt x="5474881" y="1136827"/>
                  </a:lnTo>
                  <a:lnTo>
                    <a:pt x="5470753" y="1093990"/>
                  </a:lnTo>
                  <a:lnTo>
                    <a:pt x="5465762" y="1053795"/>
                  </a:lnTo>
                  <a:lnTo>
                    <a:pt x="5449062" y="966939"/>
                  </a:lnTo>
                  <a:lnTo>
                    <a:pt x="5435143" y="918654"/>
                  </a:lnTo>
                  <a:lnTo>
                    <a:pt x="5418340" y="871728"/>
                  </a:lnTo>
                  <a:lnTo>
                    <a:pt x="5398782" y="826198"/>
                  </a:lnTo>
                  <a:lnTo>
                    <a:pt x="5376621" y="782078"/>
                  </a:lnTo>
                  <a:lnTo>
                    <a:pt x="5351996" y="739394"/>
                  </a:lnTo>
                  <a:lnTo>
                    <a:pt x="5325021" y="698195"/>
                  </a:lnTo>
                  <a:lnTo>
                    <a:pt x="5295874" y="658482"/>
                  </a:lnTo>
                  <a:lnTo>
                    <a:pt x="5264658" y="620306"/>
                  </a:lnTo>
                  <a:lnTo>
                    <a:pt x="5231549" y="583679"/>
                  </a:lnTo>
                  <a:lnTo>
                    <a:pt x="5196649" y="548627"/>
                  </a:lnTo>
                  <a:lnTo>
                    <a:pt x="5160137" y="515200"/>
                  </a:lnTo>
                  <a:lnTo>
                    <a:pt x="5122113" y="483400"/>
                  </a:lnTo>
                  <a:lnTo>
                    <a:pt x="5082756" y="453275"/>
                  </a:lnTo>
                  <a:lnTo>
                    <a:pt x="5042166" y="424840"/>
                  </a:lnTo>
                  <a:lnTo>
                    <a:pt x="5000523" y="398119"/>
                  </a:lnTo>
                  <a:lnTo>
                    <a:pt x="4957940" y="373164"/>
                  </a:lnTo>
                  <a:lnTo>
                    <a:pt x="4914557" y="349973"/>
                  </a:lnTo>
                  <a:lnTo>
                    <a:pt x="4870526" y="328599"/>
                  </a:lnTo>
                  <a:lnTo>
                    <a:pt x="4825987" y="309054"/>
                  </a:lnTo>
                  <a:lnTo>
                    <a:pt x="4780775" y="289560"/>
                  </a:lnTo>
                  <a:lnTo>
                    <a:pt x="4735068" y="271157"/>
                  </a:lnTo>
                  <a:lnTo>
                    <a:pt x="4688852" y="253809"/>
                  </a:lnTo>
                  <a:lnTo>
                    <a:pt x="4642180" y="237490"/>
                  </a:lnTo>
                  <a:lnTo>
                    <a:pt x="4595063" y="222135"/>
                  </a:lnTo>
                  <a:lnTo>
                    <a:pt x="4547527" y="207721"/>
                  </a:lnTo>
                  <a:lnTo>
                    <a:pt x="4499584" y="194233"/>
                  </a:lnTo>
                  <a:lnTo>
                    <a:pt x="4451274" y="181597"/>
                  </a:lnTo>
                  <a:lnTo>
                    <a:pt x="4402620" y="169811"/>
                  </a:lnTo>
                  <a:lnTo>
                    <a:pt x="4353649" y="158813"/>
                  </a:lnTo>
                  <a:lnTo>
                    <a:pt x="4304360" y="148577"/>
                  </a:lnTo>
                  <a:lnTo>
                    <a:pt x="4254805" y="139077"/>
                  </a:lnTo>
                  <a:lnTo>
                    <a:pt x="4204995" y="130251"/>
                  </a:lnTo>
                  <a:lnTo>
                    <a:pt x="4154957" y="122085"/>
                  </a:lnTo>
                  <a:lnTo>
                    <a:pt x="4104716" y="114541"/>
                  </a:lnTo>
                  <a:lnTo>
                    <a:pt x="4054284" y="107569"/>
                  </a:lnTo>
                  <a:lnTo>
                    <a:pt x="4003700" y="101142"/>
                  </a:lnTo>
                  <a:lnTo>
                    <a:pt x="3952989" y="95224"/>
                  </a:lnTo>
                  <a:lnTo>
                    <a:pt x="3902164" y="89776"/>
                  </a:lnTo>
                  <a:lnTo>
                    <a:pt x="3851262" y="84759"/>
                  </a:lnTo>
                  <a:lnTo>
                    <a:pt x="3800284" y="80149"/>
                  </a:lnTo>
                  <a:lnTo>
                    <a:pt x="3749281" y="75895"/>
                  </a:lnTo>
                  <a:lnTo>
                    <a:pt x="3698252" y="71958"/>
                  </a:lnTo>
                  <a:lnTo>
                    <a:pt x="3647236" y="68313"/>
                  </a:lnTo>
                  <a:lnTo>
                    <a:pt x="3545344" y="61760"/>
                  </a:lnTo>
                  <a:lnTo>
                    <a:pt x="3443770" y="55918"/>
                  </a:lnTo>
                  <a:lnTo>
                    <a:pt x="3242373" y="45212"/>
                  </a:lnTo>
                  <a:lnTo>
                    <a:pt x="3093605" y="36906"/>
                  </a:lnTo>
                  <a:lnTo>
                    <a:pt x="2995879" y="30695"/>
                  </a:lnTo>
                  <a:lnTo>
                    <a:pt x="2947517" y="27266"/>
                  </a:lnTo>
                  <a:lnTo>
                    <a:pt x="2899524" y="23596"/>
                  </a:lnTo>
                  <a:lnTo>
                    <a:pt x="2849384" y="19151"/>
                  </a:lnTo>
                  <a:lnTo>
                    <a:pt x="2799181" y="15163"/>
                  </a:lnTo>
                  <a:lnTo>
                    <a:pt x="2748902" y="11620"/>
                  </a:lnTo>
                  <a:lnTo>
                    <a:pt x="2698572" y="8534"/>
                  </a:lnTo>
                  <a:lnTo>
                    <a:pt x="2648178" y="5918"/>
                  </a:lnTo>
                  <a:lnTo>
                    <a:pt x="2597747" y="3759"/>
                  </a:lnTo>
                  <a:lnTo>
                    <a:pt x="2547264" y="2082"/>
                  </a:lnTo>
                  <a:lnTo>
                    <a:pt x="2496743" y="901"/>
                  </a:lnTo>
                  <a:lnTo>
                    <a:pt x="2446185" y="203"/>
                  </a:lnTo>
                  <a:lnTo>
                    <a:pt x="2395588" y="0"/>
                  </a:lnTo>
                  <a:lnTo>
                    <a:pt x="2344966" y="304"/>
                  </a:lnTo>
                  <a:lnTo>
                    <a:pt x="2294331" y="1117"/>
                  </a:lnTo>
                  <a:lnTo>
                    <a:pt x="2243671" y="2451"/>
                  </a:lnTo>
                  <a:lnTo>
                    <a:pt x="2192985" y="4318"/>
                  </a:lnTo>
                  <a:lnTo>
                    <a:pt x="2142312" y="6705"/>
                  </a:lnTo>
                  <a:lnTo>
                    <a:pt x="2091613" y="9639"/>
                  </a:lnTo>
                  <a:lnTo>
                    <a:pt x="2040928" y="13106"/>
                  </a:lnTo>
                  <a:lnTo>
                    <a:pt x="1990242" y="17132"/>
                  </a:lnTo>
                  <a:lnTo>
                    <a:pt x="1939569" y="21717"/>
                  </a:lnTo>
                  <a:lnTo>
                    <a:pt x="1888909" y="26873"/>
                  </a:lnTo>
                  <a:lnTo>
                    <a:pt x="1838274" y="32600"/>
                  </a:lnTo>
                  <a:lnTo>
                    <a:pt x="1787652" y="38900"/>
                  </a:lnTo>
                  <a:lnTo>
                    <a:pt x="1737055" y="45796"/>
                  </a:lnTo>
                  <a:lnTo>
                    <a:pt x="1686496" y="53276"/>
                  </a:lnTo>
                  <a:lnTo>
                    <a:pt x="1635975" y="61366"/>
                  </a:lnTo>
                  <a:lnTo>
                    <a:pt x="1585493" y="70053"/>
                  </a:lnTo>
                  <a:lnTo>
                    <a:pt x="1535049" y="79362"/>
                  </a:lnTo>
                  <a:lnTo>
                    <a:pt x="1484668" y="89281"/>
                  </a:lnTo>
                  <a:lnTo>
                    <a:pt x="1434338" y="99834"/>
                  </a:lnTo>
                  <a:lnTo>
                    <a:pt x="1384058" y="111023"/>
                  </a:lnTo>
                  <a:lnTo>
                    <a:pt x="1333855" y="122847"/>
                  </a:lnTo>
                  <a:lnTo>
                    <a:pt x="1283716" y="135318"/>
                  </a:lnTo>
                  <a:lnTo>
                    <a:pt x="1235837" y="147485"/>
                  </a:lnTo>
                  <a:lnTo>
                    <a:pt x="1188097" y="160083"/>
                  </a:lnTo>
                  <a:lnTo>
                    <a:pt x="1140574" y="173177"/>
                  </a:lnTo>
                  <a:lnTo>
                    <a:pt x="1093304" y="186829"/>
                  </a:lnTo>
                  <a:lnTo>
                    <a:pt x="1046353" y="201091"/>
                  </a:lnTo>
                  <a:lnTo>
                    <a:pt x="999756" y="216027"/>
                  </a:lnTo>
                  <a:lnTo>
                    <a:pt x="953592" y="231686"/>
                  </a:lnTo>
                  <a:lnTo>
                    <a:pt x="907897" y="248132"/>
                  </a:lnTo>
                  <a:lnTo>
                    <a:pt x="862723" y="265417"/>
                  </a:lnTo>
                  <a:lnTo>
                    <a:pt x="818146" y="283591"/>
                  </a:lnTo>
                  <a:lnTo>
                    <a:pt x="774204" y="302729"/>
                  </a:lnTo>
                  <a:lnTo>
                    <a:pt x="730948" y="322884"/>
                  </a:lnTo>
                  <a:lnTo>
                    <a:pt x="688454" y="344106"/>
                  </a:lnTo>
                  <a:lnTo>
                    <a:pt x="646747" y="366471"/>
                  </a:lnTo>
                  <a:lnTo>
                    <a:pt x="605904" y="390017"/>
                  </a:lnTo>
                  <a:lnTo>
                    <a:pt x="565962" y="414794"/>
                  </a:lnTo>
                  <a:lnTo>
                    <a:pt x="526999" y="440893"/>
                  </a:lnTo>
                  <a:lnTo>
                    <a:pt x="489051" y="468337"/>
                  </a:lnTo>
                  <a:lnTo>
                    <a:pt x="452170" y="497217"/>
                  </a:lnTo>
                  <a:lnTo>
                    <a:pt x="416420" y="527558"/>
                  </a:lnTo>
                  <a:lnTo>
                    <a:pt x="381850" y="559435"/>
                  </a:lnTo>
                  <a:lnTo>
                    <a:pt x="348526" y="592912"/>
                  </a:lnTo>
                  <a:lnTo>
                    <a:pt x="316484" y="628027"/>
                  </a:lnTo>
                  <a:lnTo>
                    <a:pt x="285788" y="664845"/>
                  </a:lnTo>
                  <a:lnTo>
                    <a:pt x="256501" y="703440"/>
                  </a:lnTo>
                  <a:lnTo>
                    <a:pt x="228663" y="743851"/>
                  </a:lnTo>
                  <a:lnTo>
                    <a:pt x="202323" y="786142"/>
                  </a:lnTo>
                  <a:lnTo>
                    <a:pt x="177558" y="830364"/>
                  </a:lnTo>
                  <a:lnTo>
                    <a:pt x="157391" y="868502"/>
                  </a:lnTo>
                  <a:lnTo>
                    <a:pt x="138099" y="908367"/>
                  </a:lnTo>
                  <a:lnTo>
                    <a:pt x="119761" y="949807"/>
                  </a:lnTo>
                  <a:lnTo>
                    <a:pt x="102425" y="992682"/>
                  </a:lnTo>
                  <a:lnTo>
                    <a:pt x="86194" y="1036853"/>
                  </a:lnTo>
                  <a:lnTo>
                    <a:pt x="71120" y="1082192"/>
                  </a:lnTo>
                  <a:lnTo>
                    <a:pt x="57289" y="1128534"/>
                  </a:lnTo>
                  <a:lnTo>
                    <a:pt x="44767" y="1175766"/>
                  </a:lnTo>
                  <a:lnTo>
                    <a:pt x="33629" y="1223721"/>
                  </a:lnTo>
                  <a:lnTo>
                    <a:pt x="23964" y="1272273"/>
                  </a:lnTo>
                  <a:lnTo>
                    <a:pt x="15824" y="1321282"/>
                  </a:lnTo>
                  <a:lnTo>
                    <a:pt x="9283" y="1370609"/>
                  </a:lnTo>
                  <a:lnTo>
                    <a:pt x="4419" y="1420114"/>
                  </a:lnTo>
                  <a:lnTo>
                    <a:pt x="1320" y="1469644"/>
                  </a:lnTo>
                  <a:lnTo>
                    <a:pt x="38" y="1519059"/>
                  </a:lnTo>
                  <a:lnTo>
                    <a:pt x="660" y="1568246"/>
                  </a:lnTo>
                  <a:lnTo>
                    <a:pt x="3251" y="1617027"/>
                  </a:lnTo>
                  <a:lnTo>
                    <a:pt x="7886" y="1665287"/>
                  </a:lnTo>
                  <a:lnTo>
                    <a:pt x="14643" y="1712887"/>
                  </a:lnTo>
                  <a:lnTo>
                    <a:pt x="23596" y="1759673"/>
                  </a:lnTo>
                  <a:lnTo>
                    <a:pt x="34810" y="1805508"/>
                  </a:lnTo>
                  <a:lnTo>
                    <a:pt x="48361" y="1850250"/>
                  </a:lnTo>
                  <a:lnTo>
                    <a:pt x="64338" y="1893773"/>
                  </a:lnTo>
                  <a:lnTo>
                    <a:pt x="82791" y="1935911"/>
                  </a:lnTo>
                  <a:lnTo>
                    <a:pt x="103797" y="1976539"/>
                  </a:lnTo>
                  <a:lnTo>
                    <a:pt x="127444" y="2015528"/>
                  </a:lnTo>
                  <a:lnTo>
                    <a:pt x="153797" y="2052713"/>
                  </a:lnTo>
                  <a:lnTo>
                    <a:pt x="182930" y="2087968"/>
                  </a:lnTo>
                  <a:lnTo>
                    <a:pt x="214922" y="2121154"/>
                  </a:lnTo>
                  <a:lnTo>
                    <a:pt x="247484" y="2150160"/>
                  </a:lnTo>
                  <a:lnTo>
                    <a:pt x="282181" y="2176729"/>
                  </a:lnTo>
                  <a:lnTo>
                    <a:pt x="318884" y="2200960"/>
                  </a:lnTo>
                  <a:lnTo>
                    <a:pt x="357479" y="2222957"/>
                  </a:lnTo>
                  <a:lnTo>
                    <a:pt x="397827" y="2242845"/>
                  </a:lnTo>
                  <a:lnTo>
                    <a:pt x="439801" y="2260727"/>
                  </a:lnTo>
                  <a:lnTo>
                    <a:pt x="483285" y="2276691"/>
                  </a:lnTo>
                  <a:lnTo>
                    <a:pt x="528154" y="2290864"/>
                  </a:lnTo>
                  <a:lnTo>
                    <a:pt x="574268" y="2303348"/>
                  </a:lnTo>
                  <a:lnTo>
                    <a:pt x="621525" y="2314244"/>
                  </a:lnTo>
                  <a:lnTo>
                    <a:pt x="669785" y="2323655"/>
                  </a:lnTo>
                  <a:lnTo>
                    <a:pt x="718921" y="2331707"/>
                  </a:lnTo>
                  <a:lnTo>
                    <a:pt x="768819" y="2338489"/>
                  </a:lnTo>
                  <a:lnTo>
                    <a:pt x="819340" y="2344115"/>
                  </a:lnTo>
                  <a:lnTo>
                    <a:pt x="870381" y="2348700"/>
                  </a:lnTo>
                  <a:lnTo>
                    <a:pt x="921791" y="2352332"/>
                  </a:lnTo>
                  <a:lnTo>
                    <a:pt x="973455" y="2355126"/>
                  </a:lnTo>
                  <a:lnTo>
                    <a:pt x="1025245" y="2357196"/>
                  </a:lnTo>
                  <a:lnTo>
                    <a:pt x="1077048" y="2358644"/>
                  </a:lnTo>
                  <a:lnTo>
                    <a:pt x="1128725" y="2359571"/>
                  </a:lnTo>
                  <a:lnTo>
                    <a:pt x="1180160" y="2360091"/>
                  </a:lnTo>
                  <a:lnTo>
                    <a:pt x="1231214" y="2360320"/>
                  </a:lnTo>
                  <a:lnTo>
                    <a:pt x="1429245" y="2360307"/>
                  </a:lnTo>
                  <a:lnTo>
                    <a:pt x="1476578" y="2360625"/>
                  </a:lnTo>
                  <a:lnTo>
                    <a:pt x="1522780" y="2361273"/>
                  </a:lnTo>
                  <a:lnTo>
                    <a:pt x="1567738" y="2362377"/>
                  </a:lnTo>
                  <a:lnTo>
                    <a:pt x="1611312" y="2364028"/>
                  </a:lnTo>
                  <a:lnTo>
                    <a:pt x="1653400" y="2366340"/>
                  </a:lnTo>
                  <a:lnTo>
                    <a:pt x="1693862" y="2369413"/>
                  </a:lnTo>
                  <a:lnTo>
                    <a:pt x="1743798" y="2370937"/>
                  </a:lnTo>
                  <a:lnTo>
                    <a:pt x="1794141" y="2371483"/>
                  </a:lnTo>
                  <a:lnTo>
                    <a:pt x="1844802" y="2371204"/>
                  </a:lnTo>
                  <a:lnTo>
                    <a:pt x="1895741" y="2370264"/>
                  </a:lnTo>
                  <a:lnTo>
                    <a:pt x="1946884" y="2368854"/>
                  </a:lnTo>
                  <a:lnTo>
                    <a:pt x="2152218" y="2361641"/>
                  </a:lnTo>
                  <a:lnTo>
                    <a:pt x="2203424" y="2360295"/>
                  </a:lnTo>
                  <a:lnTo>
                    <a:pt x="2254440" y="2359444"/>
                  </a:lnTo>
                  <a:lnTo>
                    <a:pt x="2305227" y="2359279"/>
                  </a:lnTo>
                  <a:lnTo>
                    <a:pt x="2355697" y="2359964"/>
                  </a:lnTo>
                  <a:lnTo>
                    <a:pt x="2405811" y="2361654"/>
                  </a:lnTo>
                  <a:lnTo>
                    <a:pt x="2455468" y="2364524"/>
                  </a:lnTo>
                  <a:lnTo>
                    <a:pt x="2504643" y="2368727"/>
                  </a:lnTo>
                  <a:lnTo>
                    <a:pt x="2553246" y="2374455"/>
                  </a:lnTo>
                  <a:lnTo>
                    <a:pt x="2601226" y="2381847"/>
                  </a:lnTo>
                  <a:lnTo>
                    <a:pt x="2652103" y="2393581"/>
                  </a:lnTo>
                  <a:lnTo>
                    <a:pt x="2697721" y="2409939"/>
                  </a:lnTo>
                  <a:lnTo>
                    <a:pt x="2738348" y="2430627"/>
                  </a:lnTo>
                  <a:lnTo>
                    <a:pt x="2774264" y="2455329"/>
                  </a:lnTo>
                  <a:lnTo>
                    <a:pt x="2805734" y="2483739"/>
                  </a:lnTo>
                  <a:lnTo>
                    <a:pt x="2833039" y="2515565"/>
                  </a:lnTo>
                  <a:lnTo>
                    <a:pt x="2856458" y="2550464"/>
                  </a:lnTo>
                  <a:lnTo>
                    <a:pt x="2876245" y="2588145"/>
                  </a:lnTo>
                  <a:lnTo>
                    <a:pt x="2892691" y="2628315"/>
                  </a:lnTo>
                  <a:lnTo>
                    <a:pt x="2906052" y="2670632"/>
                  </a:lnTo>
                  <a:lnTo>
                    <a:pt x="2916605" y="2714815"/>
                  </a:lnTo>
                  <a:lnTo>
                    <a:pt x="2924632" y="2760548"/>
                  </a:lnTo>
                  <a:lnTo>
                    <a:pt x="2930398" y="2807512"/>
                  </a:lnTo>
                  <a:lnTo>
                    <a:pt x="2934182" y="2855404"/>
                  </a:lnTo>
                  <a:lnTo>
                    <a:pt x="2936252" y="2903918"/>
                  </a:lnTo>
                  <a:lnTo>
                    <a:pt x="2936887" y="2952750"/>
                  </a:lnTo>
                  <a:lnTo>
                    <a:pt x="2976105" y="2927908"/>
                  </a:lnTo>
                  <a:lnTo>
                    <a:pt x="3013392" y="2899410"/>
                  </a:lnTo>
                  <a:lnTo>
                    <a:pt x="3048584" y="2867545"/>
                  </a:lnTo>
                  <a:lnTo>
                    <a:pt x="3081502" y="2832633"/>
                  </a:lnTo>
                  <a:lnTo>
                    <a:pt x="3111970" y="2794965"/>
                  </a:lnTo>
                  <a:lnTo>
                    <a:pt x="3139846" y="2754871"/>
                  </a:lnTo>
                  <a:lnTo>
                    <a:pt x="3164929" y="2712631"/>
                  </a:lnTo>
                  <a:lnTo>
                    <a:pt x="3187065" y="2668562"/>
                  </a:lnTo>
                  <a:lnTo>
                    <a:pt x="3206077" y="2622969"/>
                  </a:lnTo>
                  <a:lnTo>
                    <a:pt x="3221799" y="2576169"/>
                  </a:lnTo>
                  <a:lnTo>
                    <a:pt x="3234067" y="2528443"/>
                  </a:lnTo>
                  <a:lnTo>
                    <a:pt x="3242691" y="2480106"/>
                  </a:lnTo>
                  <a:lnTo>
                    <a:pt x="3247529" y="2431465"/>
                  </a:lnTo>
                  <a:lnTo>
                    <a:pt x="3309670" y="2431465"/>
                  </a:lnTo>
                  <a:lnTo>
                    <a:pt x="3358908" y="2436317"/>
                  </a:lnTo>
                  <a:lnTo>
                    <a:pt x="3408273" y="2440711"/>
                  </a:lnTo>
                  <a:lnTo>
                    <a:pt x="3457765" y="2444699"/>
                  </a:lnTo>
                  <a:lnTo>
                    <a:pt x="3507371" y="2448293"/>
                  </a:lnTo>
                  <a:lnTo>
                    <a:pt x="3557079" y="2451506"/>
                  </a:lnTo>
                  <a:lnTo>
                    <a:pt x="3606863" y="2454351"/>
                  </a:lnTo>
                  <a:lnTo>
                    <a:pt x="3656723" y="2456878"/>
                  </a:lnTo>
                  <a:lnTo>
                    <a:pt x="3706634" y="2459075"/>
                  </a:lnTo>
                  <a:lnTo>
                    <a:pt x="3756596" y="2460993"/>
                  </a:lnTo>
                  <a:lnTo>
                    <a:pt x="3806583" y="2462631"/>
                  </a:lnTo>
                  <a:lnTo>
                    <a:pt x="3856571" y="2464016"/>
                  </a:lnTo>
                  <a:lnTo>
                    <a:pt x="3906570" y="2465171"/>
                  </a:lnTo>
                  <a:lnTo>
                    <a:pt x="4006507" y="2466873"/>
                  </a:lnTo>
                  <a:lnTo>
                    <a:pt x="4106278" y="2467902"/>
                  </a:lnTo>
                  <a:lnTo>
                    <a:pt x="4205770" y="2468435"/>
                  </a:lnTo>
                  <a:lnTo>
                    <a:pt x="4403445" y="2468664"/>
                  </a:lnTo>
                  <a:lnTo>
                    <a:pt x="4443844" y="2467914"/>
                  </a:lnTo>
                  <a:lnTo>
                    <a:pt x="4486541" y="2465641"/>
                  </a:lnTo>
                  <a:lnTo>
                    <a:pt x="4531220" y="2461831"/>
                  </a:lnTo>
                  <a:lnTo>
                    <a:pt x="4577550" y="2456446"/>
                  </a:lnTo>
                  <a:lnTo>
                    <a:pt x="4625225" y="2449474"/>
                  </a:lnTo>
                  <a:lnTo>
                    <a:pt x="4673930" y="2440851"/>
                  </a:lnTo>
                  <a:lnTo>
                    <a:pt x="4723333" y="2430589"/>
                  </a:lnTo>
                  <a:lnTo>
                    <a:pt x="4773142" y="2418626"/>
                  </a:lnTo>
                  <a:lnTo>
                    <a:pt x="4823015" y="2404961"/>
                  </a:lnTo>
                  <a:lnTo>
                    <a:pt x="4872647" y="2389555"/>
                  </a:lnTo>
                  <a:lnTo>
                    <a:pt x="4921720" y="2372372"/>
                  </a:lnTo>
                  <a:lnTo>
                    <a:pt x="4969916" y="2353411"/>
                  </a:lnTo>
                  <a:lnTo>
                    <a:pt x="5016919" y="2332609"/>
                  </a:lnTo>
                  <a:lnTo>
                    <a:pt x="5062410" y="2309952"/>
                  </a:lnTo>
                  <a:lnTo>
                    <a:pt x="5106073" y="2285428"/>
                  </a:lnTo>
                  <a:lnTo>
                    <a:pt x="5147602" y="2258987"/>
                  </a:lnTo>
                  <a:lnTo>
                    <a:pt x="5186654" y="2230615"/>
                  </a:lnTo>
                  <a:lnTo>
                    <a:pt x="5222938" y="2200275"/>
                  </a:lnTo>
                  <a:lnTo>
                    <a:pt x="5256136" y="2167940"/>
                  </a:lnTo>
                  <a:lnTo>
                    <a:pt x="5285905" y="2133587"/>
                  </a:lnTo>
                  <a:lnTo>
                    <a:pt x="5309870" y="2102281"/>
                  </a:lnTo>
                  <a:lnTo>
                    <a:pt x="5332057" y="2067521"/>
                  </a:lnTo>
                  <a:lnTo>
                    <a:pt x="5352516" y="2029587"/>
                  </a:lnTo>
                  <a:lnTo>
                    <a:pt x="5371300" y="1988781"/>
                  </a:lnTo>
                  <a:lnTo>
                    <a:pt x="5388445" y="1945398"/>
                  </a:lnTo>
                  <a:lnTo>
                    <a:pt x="5403989" y="1899704"/>
                  </a:lnTo>
                  <a:lnTo>
                    <a:pt x="5417972" y="1852015"/>
                  </a:lnTo>
                  <a:lnTo>
                    <a:pt x="5430456" y="1802612"/>
                  </a:lnTo>
                  <a:lnTo>
                    <a:pt x="5441467" y="1751787"/>
                  </a:lnTo>
                  <a:lnTo>
                    <a:pt x="5451056" y="1699831"/>
                  </a:lnTo>
                  <a:lnTo>
                    <a:pt x="5459260" y="1647037"/>
                  </a:lnTo>
                  <a:lnTo>
                    <a:pt x="5466131" y="1593684"/>
                  </a:lnTo>
                  <a:lnTo>
                    <a:pt x="5471706" y="1540078"/>
                  </a:lnTo>
                  <a:lnTo>
                    <a:pt x="5476037" y="1486509"/>
                  </a:lnTo>
                  <a:lnTo>
                    <a:pt x="5479148" y="1433258"/>
                  </a:lnTo>
                  <a:lnTo>
                    <a:pt x="5481091" y="1380617"/>
                  </a:lnTo>
                  <a:lnTo>
                    <a:pt x="5481929" y="1328889"/>
                  </a:lnTo>
                  <a:close/>
                </a:path>
              </a:pathLst>
            </a:custGeom>
            <a:solidFill>
              <a:srgbClr val="6FB9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6238392" y="694458"/>
              <a:ext cx="1059815" cy="364490"/>
            </a:xfrm>
            <a:custGeom>
              <a:avLst/>
              <a:gdLst/>
              <a:ahLst/>
              <a:cxnLst/>
              <a:rect l="l" t="t" r="r" b="b"/>
              <a:pathLst>
                <a:path w="1059815" h="364490">
                  <a:moveTo>
                    <a:pt x="1059800" y="364133"/>
                  </a:moveTo>
                  <a:lnTo>
                    <a:pt x="1036519" y="333690"/>
                  </a:lnTo>
                  <a:lnTo>
                    <a:pt x="999664" y="296653"/>
                  </a:lnTo>
                  <a:lnTo>
                    <a:pt x="953211" y="257761"/>
                  </a:lnTo>
                  <a:lnTo>
                    <a:pt x="912029" y="228754"/>
                  </a:lnTo>
                  <a:lnTo>
                    <a:pt x="854980" y="193696"/>
                  </a:lnTo>
                  <a:lnTo>
                    <a:pt x="790617" y="159955"/>
                  </a:lnTo>
                  <a:lnTo>
                    <a:pt x="720261" y="128857"/>
                  </a:lnTo>
                  <a:lnTo>
                    <a:pt x="632926" y="96462"/>
                  </a:lnTo>
                  <a:lnTo>
                    <a:pt x="568386" y="76463"/>
                  </a:lnTo>
                  <a:lnTo>
                    <a:pt x="529359" y="65249"/>
                  </a:lnTo>
                  <a:lnTo>
                    <a:pt x="438291" y="43765"/>
                  </a:lnTo>
                  <a:lnTo>
                    <a:pt x="325048" y="23387"/>
                  </a:lnTo>
                  <a:lnTo>
                    <a:pt x="221072" y="10582"/>
                  </a:lnTo>
                  <a:lnTo>
                    <a:pt x="159583" y="4723"/>
                  </a:lnTo>
                  <a:lnTo>
                    <a:pt x="75256" y="1197"/>
                  </a:lnTo>
                  <a:lnTo>
                    <a:pt x="28330" y="187"/>
                  </a:lnTo>
                  <a:lnTo>
                    <a:pt x="0" y="0"/>
                  </a:lnTo>
                  <a:lnTo>
                    <a:pt x="27908" y="5527"/>
                  </a:lnTo>
                  <a:lnTo>
                    <a:pt x="88485" y="16533"/>
                  </a:lnTo>
                  <a:lnTo>
                    <a:pt x="138185" y="24808"/>
                  </a:lnTo>
                  <a:lnTo>
                    <a:pt x="156647" y="28069"/>
                  </a:lnTo>
                  <a:lnTo>
                    <a:pt x="216777" y="39937"/>
                  </a:lnTo>
                  <a:lnTo>
                    <a:pt x="283403" y="52226"/>
                  </a:lnTo>
                  <a:lnTo>
                    <a:pt x="330197" y="62807"/>
                  </a:lnTo>
                  <a:lnTo>
                    <a:pt x="403925" y="78628"/>
                  </a:lnTo>
                  <a:lnTo>
                    <a:pt x="517890" y="107581"/>
                  </a:lnTo>
                  <a:lnTo>
                    <a:pt x="555922" y="119053"/>
                  </a:lnTo>
                  <a:lnTo>
                    <a:pt x="606777" y="133709"/>
                  </a:lnTo>
                  <a:lnTo>
                    <a:pt x="619317" y="137710"/>
                  </a:lnTo>
                  <a:lnTo>
                    <a:pt x="668717" y="154765"/>
                  </a:lnTo>
                  <a:lnTo>
                    <a:pt x="693214" y="162965"/>
                  </a:lnTo>
                  <a:lnTo>
                    <a:pt x="705273" y="167283"/>
                  </a:lnTo>
                  <a:lnTo>
                    <a:pt x="759819" y="188578"/>
                  </a:lnTo>
                  <a:lnTo>
                    <a:pt x="767558" y="191398"/>
                  </a:lnTo>
                  <a:lnTo>
                    <a:pt x="839737" y="223007"/>
                  </a:lnTo>
                  <a:lnTo>
                    <a:pt x="859657" y="233155"/>
                  </a:lnTo>
                  <a:lnTo>
                    <a:pt x="879142" y="242794"/>
                  </a:lnTo>
                  <a:lnTo>
                    <a:pt x="932467" y="271726"/>
                  </a:lnTo>
                  <a:lnTo>
                    <a:pt x="977537" y="299338"/>
                  </a:lnTo>
                  <a:lnTo>
                    <a:pt x="1013209" y="324471"/>
                  </a:lnTo>
                  <a:lnTo>
                    <a:pt x="1043601" y="348956"/>
                  </a:lnTo>
                  <a:lnTo>
                    <a:pt x="1047681" y="352209"/>
                  </a:lnTo>
                  <a:lnTo>
                    <a:pt x="1050594" y="355162"/>
                  </a:lnTo>
                  <a:lnTo>
                    <a:pt x="1056721" y="360802"/>
                  </a:lnTo>
                  <a:lnTo>
                    <a:pt x="1059800" y="3641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34423" y="4273814"/>
            <a:ext cx="10891958" cy="6013185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8057861" y="907680"/>
            <a:ext cx="3442970" cy="1937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5700"/>
              </a:lnSpc>
              <a:spcBef>
                <a:spcPts val="95"/>
              </a:spcBef>
            </a:pPr>
            <a:r>
              <a:rPr sz="2700" b="1" spc="114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Todos/as </a:t>
            </a:r>
            <a:r>
              <a:rPr sz="2700" b="1" spc="12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los/as </a:t>
            </a:r>
            <a:r>
              <a:rPr sz="2700" b="1" spc="12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9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ciudadanos </a:t>
            </a:r>
            <a:r>
              <a:rPr sz="2700" b="1" spc="14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son </a:t>
            </a:r>
            <a:r>
              <a:rPr sz="2700" b="1" spc="14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3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tenidos</a:t>
            </a:r>
            <a:r>
              <a:rPr sz="2700" b="1" spc="-16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5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</a:t>
            </a:r>
            <a:r>
              <a:rPr sz="2700" b="1" spc="-16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0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cuenta,</a:t>
            </a:r>
            <a:endParaRPr sz="27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509"/>
              </a:spcBef>
            </a:pPr>
            <a:r>
              <a:rPr sz="2700" b="1" spc="140" dirty="0">
                <a:solidFill>
                  <a:srgbClr val="313C98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¡sin</a:t>
            </a:r>
            <a:r>
              <a:rPr sz="2700" b="1" spc="-160" dirty="0">
                <a:solidFill>
                  <a:srgbClr val="313C98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40" dirty="0">
                <a:solidFill>
                  <a:srgbClr val="313C98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distinción!</a:t>
            </a:r>
            <a:endParaRPr sz="27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2692731" y="755054"/>
            <a:ext cx="4820285" cy="19090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5700"/>
              </a:lnSpc>
              <a:spcBef>
                <a:spcPts val="95"/>
              </a:spcBef>
            </a:pPr>
            <a:r>
              <a:rPr sz="2700" b="1" spc="6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Los/as </a:t>
            </a:r>
            <a:r>
              <a:rPr sz="2700" b="1" spc="17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ciudadanos/as </a:t>
            </a:r>
            <a:r>
              <a:rPr sz="2700" b="1" spc="1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7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cuentan</a:t>
            </a:r>
            <a:r>
              <a:rPr sz="2700" b="1" spc="-15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con</a:t>
            </a:r>
            <a:r>
              <a:rPr sz="2700" b="1" spc="-15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85" dirty="0">
                <a:solidFill>
                  <a:srgbClr val="313C98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mecanismos </a:t>
            </a:r>
            <a:r>
              <a:rPr sz="2700" b="1" spc="-935" dirty="0">
                <a:solidFill>
                  <a:srgbClr val="313C98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para </a:t>
            </a:r>
            <a:r>
              <a:rPr sz="2700" b="1" spc="15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participar </a:t>
            </a:r>
            <a:r>
              <a:rPr sz="2700" b="1" spc="14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y </a:t>
            </a:r>
            <a:r>
              <a:rPr sz="2700" b="1" spc="15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hacer </a:t>
            </a:r>
            <a:r>
              <a:rPr sz="2700" b="1" spc="16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2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valer</a:t>
            </a:r>
            <a:r>
              <a:rPr sz="2700" b="1" spc="-14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4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su</a:t>
            </a:r>
            <a:r>
              <a:rPr sz="2700" b="1" spc="-14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7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voz!</a:t>
            </a:r>
            <a:endParaRPr sz="27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361493" y="5260345"/>
            <a:ext cx="5320665" cy="1930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15700"/>
              </a:lnSpc>
              <a:spcBef>
                <a:spcPts val="95"/>
              </a:spcBef>
            </a:pPr>
            <a:r>
              <a:rPr sz="2700" b="1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Pero, </a:t>
            </a:r>
            <a:r>
              <a:rPr sz="2700" b="1" spc="19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¿sabias </a:t>
            </a:r>
            <a:r>
              <a:rPr sz="2700" b="1" spc="17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que </a:t>
            </a:r>
            <a:r>
              <a:rPr sz="2700" b="1" spc="18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hasta </a:t>
            </a:r>
            <a:r>
              <a:rPr sz="2700" b="1" spc="18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9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hace</a:t>
            </a:r>
            <a:r>
              <a:rPr sz="2700" b="1" spc="-15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9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</a:t>
            </a:r>
            <a:r>
              <a:rPr sz="2700" b="1" spc="-14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6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tiempo</a:t>
            </a:r>
            <a:r>
              <a:rPr sz="2700" b="1" spc="-14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6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no</a:t>
            </a:r>
            <a:r>
              <a:rPr sz="2700" b="1" spc="-14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2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todos/as </a:t>
            </a:r>
            <a:r>
              <a:rPr sz="2700" b="1" spc="-93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2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los/as</a:t>
            </a:r>
            <a:r>
              <a:rPr sz="2700" b="1" spc="-15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7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ciudadanos/as</a:t>
            </a:r>
            <a:r>
              <a:rPr sz="2700" b="1" spc="-14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5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tenían </a:t>
            </a:r>
            <a:r>
              <a:rPr sz="2700" b="1" spc="-93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14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</a:t>
            </a:r>
            <a:r>
              <a:rPr sz="2700" b="1" spc="-14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3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derecho</a:t>
            </a:r>
            <a:r>
              <a:rPr sz="2700" b="1" spc="-13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27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</a:t>
            </a:r>
            <a:r>
              <a:rPr sz="2700" b="1" spc="-14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4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votar?</a:t>
            </a:r>
            <a:endParaRPr sz="27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63028" y="5357141"/>
            <a:ext cx="4681855" cy="19090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5700"/>
              </a:lnSpc>
              <a:spcBef>
                <a:spcPts val="95"/>
              </a:spcBef>
            </a:pPr>
            <a:r>
              <a:rPr sz="2700" b="1" spc="11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Uno </a:t>
            </a:r>
            <a:r>
              <a:rPr sz="2700" b="1" spc="16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 </a:t>
            </a:r>
            <a:r>
              <a:rPr sz="2700" b="1" spc="10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estos </a:t>
            </a:r>
            <a:r>
              <a:rPr sz="2700" b="1" spc="10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8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mecanismos </a:t>
            </a:r>
            <a:r>
              <a:rPr sz="2700" b="1" spc="10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 </a:t>
            </a:r>
            <a:r>
              <a:rPr sz="2700" b="1" spc="114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 </a:t>
            </a:r>
            <a:r>
              <a:rPr sz="2700" b="1" spc="20" dirty="0">
                <a:solidFill>
                  <a:srgbClr val="313C98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voto</a:t>
            </a:r>
            <a:r>
              <a:rPr sz="2700" b="1" spc="2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, </a:t>
            </a:r>
            <a:r>
              <a:rPr sz="2700" b="1" spc="2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8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con</a:t>
            </a:r>
            <a:r>
              <a:rPr sz="2700" b="1" spc="-15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14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</a:t>
            </a:r>
            <a:r>
              <a:rPr sz="2700" b="1" spc="-15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20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cuál</a:t>
            </a:r>
            <a:r>
              <a:rPr sz="2700" b="1" spc="-15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24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cada</a:t>
            </a:r>
            <a:r>
              <a:rPr sz="2700" b="1" spc="-15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4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persona </a:t>
            </a:r>
            <a:r>
              <a:rPr sz="2700" b="1" spc="-93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4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escoge </a:t>
            </a:r>
            <a:r>
              <a:rPr sz="2700" b="1" spc="16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quién </a:t>
            </a:r>
            <a:r>
              <a:rPr sz="2700" b="1" spc="13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lo/la </a:t>
            </a:r>
            <a:r>
              <a:rPr sz="2700" b="1" spc="13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7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representa.</a:t>
            </a:r>
            <a:endParaRPr sz="27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813351" y="8877693"/>
            <a:ext cx="5863590" cy="9466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91515">
              <a:lnSpc>
                <a:spcPct val="115700"/>
              </a:lnSpc>
              <a:spcBef>
                <a:spcPts val="95"/>
              </a:spcBef>
            </a:pPr>
            <a:r>
              <a:rPr sz="2700" b="1" spc="12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¡Que </a:t>
            </a:r>
            <a:r>
              <a:rPr sz="2700" b="1" spc="12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todos/as </a:t>
            </a:r>
            <a:r>
              <a:rPr sz="2700" b="1" spc="19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podamos </a:t>
            </a:r>
            <a:r>
              <a:rPr sz="2700" b="1" spc="20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5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participar</a:t>
            </a:r>
            <a:r>
              <a:rPr sz="2700" b="1" spc="-14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0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es</a:t>
            </a:r>
            <a:r>
              <a:rPr sz="2700" b="1" spc="-14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9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un</a:t>
            </a:r>
            <a:r>
              <a:rPr sz="2700" b="1" spc="-14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2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logro</a:t>
            </a:r>
            <a:r>
              <a:rPr sz="2700" b="1" spc="-14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14" dirty="0">
                <a:solidFill>
                  <a:srgbClr val="313C98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histórico</a:t>
            </a:r>
            <a:r>
              <a:rPr sz="2700" b="1" spc="114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!</a:t>
            </a:r>
            <a:endParaRPr sz="27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E6D5202-3EC9-462E-B9F4-B40D0A83BD96}"/>
              </a:ext>
            </a:extLst>
          </p:cNvPr>
          <p:cNvSpPr txBox="1"/>
          <p:nvPr/>
        </p:nvSpPr>
        <p:spPr>
          <a:xfrm>
            <a:off x="1190622" y="2519488"/>
            <a:ext cx="41148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>
                <a:solidFill>
                  <a:schemeClr val="bg1"/>
                </a:solidFill>
              </a:rPr>
              <a:t>En una democracia…</a:t>
            </a:r>
            <a:endParaRPr lang="es-CO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9103768"/>
              <a:ext cx="1371599" cy="11810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876424" cy="11906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667306" y="1625"/>
              <a:ext cx="1619249" cy="140017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10624" y="9440411"/>
              <a:ext cx="2857499" cy="51434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621546" y="5880569"/>
              <a:ext cx="2390140" cy="1602105"/>
            </a:xfrm>
            <a:custGeom>
              <a:avLst/>
              <a:gdLst/>
              <a:ahLst/>
              <a:cxnLst/>
              <a:rect l="l" t="t" r="r" b="b"/>
              <a:pathLst>
                <a:path w="2390140" h="1602104">
                  <a:moveTo>
                    <a:pt x="843902" y="1023861"/>
                  </a:moveTo>
                  <a:lnTo>
                    <a:pt x="842670" y="1021892"/>
                  </a:lnTo>
                  <a:lnTo>
                    <a:pt x="840206" y="1017955"/>
                  </a:lnTo>
                  <a:lnTo>
                    <a:pt x="834364" y="1015263"/>
                  </a:lnTo>
                  <a:lnTo>
                    <a:pt x="827265" y="1014768"/>
                  </a:lnTo>
                  <a:lnTo>
                    <a:pt x="826770" y="1013155"/>
                  </a:lnTo>
                  <a:lnTo>
                    <a:pt x="826287" y="1011529"/>
                  </a:lnTo>
                  <a:lnTo>
                    <a:pt x="824242" y="1010577"/>
                  </a:lnTo>
                  <a:lnTo>
                    <a:pt x="821575" y="1010742"/>
                  </a:lnTo>
                  <a:lnTo>
                    <a:pt x="819670" y="1007071"/>
                  </a:lnTo>
                  <a:lnTo>
                    <a:pt x="817765" y="1003388"/>
                  </a:lnTo>
                  <a:lnTo>
                    <a:pt x="809371" y="1002309"/>
                  </a:lnTo>
                  <a:lnTo>
                    <a:pt x="803224" y="998067"/>
                  </a:lnTo>
                  <a:lnTo>
                    <a:pt x="779919" y="983094"/>
                  </a:lnTo>
                  <a:lnTo>
                    <a:pt x="755980" y="969225"/>
                  </a:lnTo>
                  <a:lnTo>
                    <a:pt x="732701" y="954265"/>
                  </a:lnTo>
                  <a:lnTo>
                    <a:pt x="710831" y="937158"/>
                  </a:lnTo>
                  <a:lnTo>
                    <a:pt x="707326" y="936929"/>
                  </a:lnTo>
                  <a:lnTo>
                    <a:pt x="703389" y="937920"/>
                  </a:lnTo>
                  <a:lnTo>
                    <a:pt x="702195" y="940168"/>
                  </a:lnTo>
                  <a:lnTo>
                    <a:pt x="712558" y="951941"/>
                  </a:lnTo>
                  <a:lnTo>
                    <a:pt x="711949" y="954468"/>
                  </a:lnTo>
                  <a:lnTo>
                    <a:pt x="705827" y="957237"/>
                  </a:lnTo>
                  <a:lnTo>
                    <a:pt x="701484" y="956627"/>
                  </a:lnTo>
                  <a:lnTo>
                    <a:pt x="698169" y="956487"/>
                  </a:lnTo>
                  <a:lnTo>
                    <a:pt x="843902" y="1023861"/>
                  </a:lnTo>
                  <a:close/>
                </a:path>
                <a:path w="2390140" h="1602104">
                  <a:moveTo>
                    <a:pt x="864387" y="1033335"/>
                  </a:moveTo>
                  <a:lnTo>
                    <a:pt x="858189" y="1029068"/>
                  </a:lnTo>
                  <a:lnTo>
                    <a:pt x="850798" y="1027049"/>
                  </a:lnTo>
                  <a:lnTo>
                    <a:pt x="864387" y="1033335"/>
                  </a:lnTo>
                  <a:close/>
                </a:path>
                <a:path w="2390140" h="1602104">
                  <a:moveTo>
                    <a:pt x="2389530" y="1357871"/>
                  </a:moveTo>
                  <a:lnTo>
                    <a:pt x="2389314" y="1311592"/>
                  </a:lnTo>
                  <a:lnTo>
                    <a:pt x="2384298" y="1271511"/>
                  </a:lnTo>
                  <a:lnTo>
                    <a:pt x="2369553" y="1243698"/>
                  </a:lnTo>
                  <a:lnTo>
                    <a:pt x="2366314" y="1231011"/>
                  </a:lnTo>
                  <a:lnTo>
                    <a:pt x="2364943" y="1228979"/>
                  </a:lnTo>
                  <a:lnTo>
                    <a:pt x="2359469" y="1220851"/>
                  </a:lnTo>
                  <a:lnTo>
                    <a:pt x="2349208" y="1214704"/>
                  </a:lnTo>
                  <a:lnTo>
                    <a:pt x="2337841" y="1209446"/>
                  </a:lnTo>
                  <a:lnTo>
                    <a:pt x="2269020" y="1180426"/>
                  </a:lnTo>
                  <a:lnTo>
                    <a:pt x="2199665" y="1152563"/>
                  </a:lnTo>
                  <a:lnTo>
                    <a:pt x="2196604" y="1149756"/>
                  </a:lnTo>
                  <a:lnTo>
                    <a:pt x="2193556" y="1146937"/>
                  </a:lnTo>
                  <a:lnTo>
                    <a:pt x="2186825" y="1142428"/>
                  </a:lnTo>
                  <a:lnTo>
                    <a:pt x="2179485" y="1139037"/>
                  </a:lnTo>
                  <a:lnTo>
                    <a:pt x="2171052" y="1137932"/>
                  </a:lnTo>
                  <a:lnTo>
                    <a:pt x="2165578" y="1131201"/>
                  </a:lnTo>
                  <a:lnTo>
                    <a:pt x="2158860" y="1126705"/>
                  </a:lnTo>
                  <a:lnTo>
                    <a:pt x="2150999" y="1124470"/>
                  </a:lnTo>
                  <a:lnTo>
                    <a:pt x="2143595" y="1121041"/>
                  </a:lnTo>
                  <a:lnTo>
                    <a:pt x="2141690" y="1117358"/>
                  </a:lnTo>
                  <a:lnTo>
                    <a:pt x="2139785" y="1113688"/>
                  </a:lnTo>
                  <a:lnTo>
                    <a:pt x="2041690" y="1050150"/>
                  </a:lnTo>
                  <a:lnTo>
                    <a:pt x="2002396" y="1017993"/>
                  </a:lnTo>
                  <a:lnTo>
                    <a:pt x="1964753" y="983792"/>
                  </a:lnTo>
                  <a:lnTo>
                    <a:pt x="1928266" y="948740"/>
                  </a:lnTo>
                  <a:lnTo>
                    <a:pt x="1893506" y="911682"/>
                  </a:lnTo>
                  <a:lnTo>
                    <a:pt x="1888693" y="905256"/>
                  </a:lnTo>
                  <a:lnTo>
                    <a:pt x="1877733" y="894600"/>
                  </a:lnTo>
                  <a:lnTo>
                    <a:pt x="1872894" y="889558"/>
                  </a:lnTo>
                  <a:lnTo>
                    <a:pt x="1867471" y="885647"/>
                  </a:lnTo>
                  <a:lnTo>
                    <a:pt x="1861807" y="883031"/>
                  </a:lnTo>
                  <a:lnTo>
                    <a:pt x="1855177" y="884174"/>
                  </a:lnTo>
                  <a:lnTo>
                    <a:pt x="1847875" y="887780"/>
                  </a:lnTo>
                  <a:lnTo>
                    <a:pt x="1844382" y="898766"/>
                  </a:lnTo>
                  <a:lnTo>
                    <a:pt x="1846872" y="904113"/>
                  </a:lnTo>
                  <a:lnTo>
                    <a:pt x="1849945" y="926515"/>
                  </a:lnTo>
                  <a:lnTo>
                    <a:pt x="1849945" y="947508"/>
                  </a:lnTo>
                  <a:lnTo>
                    <a:pt x="1848967" y="969441"/>
                  </a:lnTo>
                  <a:lnTo>
                    <a:pt x="1850745" y="991247"/>
                  </a:lnTo>
                  <a:lnTo>
                    <a:pt x="1899996" y="1064387"/>
                  </a:lnTo>
                  <a:lnTo>
                    <a:pt x="1933117" y="1102093"/>
                  </a:lnTo>
                  <a:lnTo>
                    <a:pt x="1968093" y="1137843"/>
                  </a:lnTo>
                  <a:lnTo>
                    <a:pt x="2004872" y="1171638"/>
                  </a:lnTo>
                  <a:lnTo>
                    <a:pt x="2042833" y="1204582"/>
                  </a:lnTo>
                  <a:lnTo>
                    <a:pt x="2082457" y="1235494"/>
                  </a:lnTo>
                  <a:lnTo>
                    <a:pt x="2098929" y="1247305"/>
                  </a:lnTo>
                  <a:lnTo>
                    <a:pt x="2103551" y="1252245"/>
                  </a:lnTo>
                  <a:lnTo>
                    <a:pt x="2106447" y="1257782"/>
                  </a:lnTo>
                  <a:lnTo>
                    <a:pt x="2105558" y="1262964"/>
                  </a:lnTo>
                  <a:lnTo>
                    <a:pt x="2102256" y="1267040"/>
                  </a:lnTo>
                  <a:lnTo>
                    <a:pt x="2097417" y="1270393"/>
                  </a:lnTo>
                  <a:lnTo>
                    <a:pt x="2090953" y="1267409"/>
                  </a:lnTo>
                  <a:lnTo>
                    <a:pt x="2084400" y="1267167"/>
                  </a:lnTo>
                  <a:lnTo>
                    <a:pt x="2078253" y="1268526"/>
                  </a:lnTo>
                  <a:lnTo>
                    <a:pt x="2072474" y="1271460"/>
                  </a:lnTo>
                  <a:lnTo>
                    <a:pt x="2065578" y="1269669"/>
                  </a:lnTo>
                  <a:lnTo>
                    <a:pt x="2059139" y="1268082"/>
                  </a:lnTo>
                  <a:lnTo>
                    <a:pt x="2052421" y="1269174"/>
                  </a:lnTo>
                  <a:lnTo>
                    <a:pt x="2045792" y="1273111"/>
                  </a:lnTo>
                  <a:lnTo>
                    <a:pt x="2044192" y="1270977"/>
                  </a:lnTo>
                  <a:lnTo>
                    <a:pt x="2042274" y="1271485"/>
                  </a:lnTo>
                  <a:lnTo>
                    <a:pt x="2040559" y="1273492"/>
                  </a:lnTo>
                  <a:lnTo>
                    <a:pt x="2038997" y="1272781"/>
                  </a:lnTo>
                  <a:lnTo>
                    <a:pt x="2038997" y="1279779"/>
                  </a:lnTo>
                  <a:lnTo>
                    <a:pt x="2038565" y="1280960"/>
                  </a:lnTo>
                  <a:lnTo>
                    <a:pt x="2038375" y="1280871"/>
                  </a:lnTo>
                  <a:lnTo>
                    <a:pt x="2038908" y="1279728"/>
                  </a:lnTo>
                  <a:lnTo>
                    <a:pt x="2038997" y="1272781"/>
                  </a:lnTo>
                  <a:lnTo>
                    <a:pt x="2032292" y="1269669"/>
                  </a:lnTo>
                  <a:lnTo>
                    <a:pt x="2024151" y="1267307"/>
                  </a:lnTo>
                  <a:lnTo>
                    <a:pt x="2015959" y="1273314"/>
                  </a:lnTo>
                  <a:lnTo>
                    <a:pt x="2009330" y="1273035"/>
                  </a:lnTo>
                  <a:lnTo>
                    <a:pt x="2003475" y="1270342"/>
                  </a:lnTo>
                  <a:lnTo>
                    <a:pt x="1944878" y="1271231"/>
                  </a:lnTo>
                  <a:lnTo>
                    <a:pt x="1789366" y="1270685"/>
                  </a:lnTo>
                  <a:lnTo>
                    <a:pt x="1742211" y="1269873"/>
                  </a:lnTo>
                  <a:lnTo>
                    <a:pt x="1695437" y="1267841"/>
                  </a:lnTo>
                  <a:lnTo>
                    <a:pt x="1648053" y="1266913"/>
                  </a:lnTo>
                  <a:lnTo>
                    <a:pt x="1601216" y="1264856"/>
                  </a:lnTo>
                  <a:lnTo>
                    <a:pt x="1588681" y="1263256"/>
                  </a:lnTo>
                  <a:lnTo>
                    <a:pt x="1576679" y="1260513"/>
                  </a:lnTo>
                  <a:lnTo>
                    <a:pt x="1551825" y="1257414"/>
                  </a:lnTo>
                  <a:lnTo>
                    <a:pt x="1456042" y="1243914"/>
                  </a:lnTo>
                  <a:lnTo>
                    <a:pt x="1408912" y="1234706"/>
                  </a:lnTo>
                  <a:lnTo>
                    <a:pt x="1315085" y="1213726"/>
                  </a:lnTo>
                  <a:lnTo>
                    <a:pt x="1222527" y="1187716"/>
                  </a:lnTo>
                  <a:lnTo>
                    <a:pt x="1176997" y="1172260"/>
                  </a:lnTo>
                  <a:lnTo>
                    <a:pt x="1086307" y="1138732"/>
                  </a:lnTo>
                  <a:lnTo>
                    <a:pt x="1006716" y="1104734"/>
                  </a:lnTo>
                  <a:lnTo>
                    <a:pt x="967447" y="1086586"/>
                  </a:lnTo>
                  <a:lnTo>
                    <a:pt x="927658" y="1069581"/>
                  </a:lnTo>
                  <a:lnTo>
                    <a:pt x="924433" y="1066698"/>
                  </a:lnTo>
                  <a:lnTo>
                    <a:pt x="921219" y="1063815"/>
                  </a:lnTo>
                  <a:lnTo>
                    <a:pt x="914171" y="1059154"/>
                  </a:lnTo>
                  <a:lnTo>
                    <a:pt x="897737" y="1054354"/>
                  </a:lnTo>
                  <a:lnTo>
                    <a:pt x="894727" y="1051560"/>
                  </a:lnTo>
                  <a:lnTo>
                    <a:pt x="891705" y="1048766"/>
                  </a:lnTo>
                  <a:lnTo>
                    <a:pt x="885037" y="1044282"/>
                  </a:lnTo>
                  <a:lnTo>
                    <a:pt x="877735" y="1040904"/>
                  </a:lnTo>
                  <a:lnTo>
                    <a:pt x="869315" y="1039812"/>
                  </a:lnTo>
                  <a:lnTo>
                    <a:pt x="864387" y="1033335"/>
                  </a:lnTo>
                  <a:lnTo>
                    <a:pt x="698169" y="956487"/>
                  </a:lnTo>
                  <a:lnTo>
                    <a:pt x="619709" y="895032"/>
                  </a:lnTo>
                  <a:lnTo>
                    <a:pt x="582168" y="862279"/>
                  </a:lnTo>
                  <a:lnTo>
                    <a:pt x="545541" y="828560"/>
                  </a:lnTo>
                  <a:lnTo>
                    <a:pt x="509790" y="793851"/>
                  </a:lnTo>
                  <a:lnTo>
                    <a:pt x="440296" y="722541"/>
                  </a:lnTo>
                  <a:lnTo>
                    <a:pt x="420420" y="696556"/>
                  </a:lnTo>
                  <a:lnTo>
                    <a:pt x="360781" y="620014"/>
                  </a:lnTo>
                  <a:lnTo>
                    <a:pt x="303314" y="544474"/>
                  </a:lnTo>
                  <a:lnTo>
                    <a:pt x="301675" y="542315"/>
                  </a:lnTo>
                  <a:lnTo>
                    <a:pt x="301713" y="539546"/>
                  </a:lnTo>
                  <a:lnTo>
                    <a:pt x="301028" y="538226"/>
                  </a:lnTo>
                  <a:lnTo>
                    <a:pt x="301028" y="542023"/>
                  </a:lnTo>
                  <a:lnTo>
                    <a:pt x="300304" y="543090"/>
                  </a:lnTo>
                  <a:lnTo>
                    <a:pt x="299377" y="542658"/>
                  </a:lnTo>
                  <a:lnTo>
                    <a:pt x="301028" y="542023"/>
                  </a:lnTo>
                  <a:lnTo>
                    <a:pt x="301028" y="538226"/>
                  </a:lnTo>
                  <a:lnTo>
                    <a:pt x="300761" y="537705"/>
                  </a:lnTo>
                  <a:lnTo>
                    <a:pt x="299440" y="535686"/>
                  </a:lnTo>
                  <a:lnTo>
                    <a:pt x="295173" y="533717"/>
                  </a:lnTo>
                  <a:lnTo>
                    <a:pt x="295630" y="528332"/>
                  </a:lnTo>
                  <a:lnTo>
                    <a:pt x="293281" y="525856"/>
                  </a:lnTo>
                  <a:lnTo>
                    <a:pt x="289382" y="524052"/>
                  </a:lnTo>
                  <a:lnTo>
                    <a:pt x="289407" y="519861"/>
                  </a:lnTo>
                  <a:lnTo>
                    <a:pt x="287591" y="516229"/>
                  </a:lnTo>
                  <a:lnTo>
                    <a:pt x="283603" y="514375"/>
                  </a:lnTo>
                  <a:lnTo>
                    <a:pt x="283718" y="510235"/>
                  </a:lnTo>
                  <a:lnTo>
                    <a:pt x="281381" y="507746"/>
                  </a:lnTo>
                  <a:lnTo>
                    <a:pt x="277291" y="505866"/>
                  </a:lnTo>
                  <a:lnTo>
                    <a:pt x="277406" y="501713"/>
                  </a:lnTo>
                  <a:lnTo>
                    <a:pt x="275691" y="498132"/>
                  </a:lnTo>
                  <a:lnTo>
                    <a:pt x="271602" y="496239"/>
                  </a:lnTo>
                  <a:lnTo>
                    <a:pt x="271805" y="492137"/>
                  </a:lnTo>
                  <a:lnTo>
                    <a:pt x="270954" y="490334"/>
                  </a:lnTo>
                  <a:lnTo>
                    <a:pt x="270090" y="488543"/>
                  </a:lnTo>
                  <a:lnTo>
                    <a:pt x="265468" y="487807"/>
                  </a:lnTo>
                  <a:lnTo>
                    <a:pt x="265912" y="486613"/>
                  </a:lnTo>
                  <a:lnTo>
                    <a:pt x="266217" y="482549"/>
                  </a:lnTo>
                  <a:lnTo>
                    <a:pt x="263956" y="480110"/>
                  </a:lnTo>
                  <a:lnTo>
                    <a:pt x="259778" y="478180"/>
                  </a:lnTo>
                  <a:lnTo>
                    <a:pt x="259308" y="477050"/>
                  </a:lnTo>
                  <a:lnTo>
                    <a:pt x="259702" y="473468"/>
                  </a:lnTo>
                  <a:lnTo>
                    <a:pt x="257835" y="470458"/>
                  </a:lnTo>
                  <a:lnTo>
                    <a:pt x="255003" y="469315"/>
                  </a:lnTo>
                  <a:lnTo>
                    <a:pt x="254469" y="468731"/>
                  </a:lnTo>
                  <a:lnTo>
                    <a:pt x="254190" y="468604"/>
                  </a:lnTo>
                  <a:lnTo>
                    <a:pt x="255016" y="463384"/>
                  </a:lnTo>
                  <a:lnTo>
                    <a:pt x="252958" y="461035"/>
                  </a:lnTo>
                  <a:lnTo>
                    <a:pt x="248589" y="459016"/>
                  </a:lnTo>
                  <a:lnTo>
                    <a:pt x="248894" y="454952"/>
                  </a:lnTo>
                  <a:lnTo>
                    <a:pt x="247357" y="451446"/>
                  </a:lnTo>
                  <a:lnTo>
                    <a:pt x="247294" y="472414"/>
                  </a:lnTo>
                  <a:lnTo>
                    <a:pt x="223774" y="461530"/>
                  </a:lnTo>
                  <a:lnTo>
                    <a:pt x="247294" y="472414"/>
                  </a:lnTo>
                  <a:lnTo>
                    <a:pt x="247294" y="451421"/>
                  </a:lnTo>
                  <a:lnTo>
                    <a:pt x="242989" y="449427"/>
                  </a:lnTo>
                  <a:lnTo>
                    <a:pt x="243382" y="445414"/>
                  </a:lnTo>
                  <a:lnTo>
                    <a:pt x="241757" y="441871"/>
                  </a:lnTo>
                  <a:lnTo>
                    <a:pt x="237490" y="439889"/>
                  </a:lnTo>
                  <a:lnTo>
                    <a:pt x="237883" y="435876"/>
                  </a:lnTo>
                  <a:lnTo>
                    <a:pt x="236258" y="432320"/>
                  </a:lnTo>
                  <a:lnTo>
                    <a:pt x="232079" y="430390"/>
                  </a:lnTo>
                  <a:lnTo>
                    <a:pt x="232384" y="426339"/>
                  </a:lnTo>
                  <a:lnTo>
                    <a:pt x="230759" y="422783"/>
                  </a:lnTo>
                  <a:lnTo>
                    <a:pt x="226669" y="420903"/>
                  </a:lnTo>
                  <a:lnTo>
                    <a:pt x="223761" y="414997"/>
                  </a:lnTo>
                  <a:lnTo>
                    <a:pt x="223761" y="461352"/>
                  </a:lnTo>
                  <a:lnTo>
                    <a:pt x="223100" y="459816"/>
                  </a:lnTo>
                  <a:lnTo>
                    <a:pt x="222973" y="458368"/>
                  </a:lnTo>
                  <a:lnTo>
                    <a:pt x="223748" y="460121"/>
                  </a:lnTo>
                  <a:lnTo>
                    <a:pt x="223761" y="461352"/>
                  </a:lnTo>
                  <a:lnTo>
                    <a:pt x="223761" y="414997"/>
                  </a:lnTo>
                  <a:lnTo>
                    <a:pt x="221157" y="409702"/>
                  </a:lnTo>
                  <a:lnTo>
                    <a:pt x="221157" y="454736"/>
                  </a:lnTo>
                  <a:lnTo>
                    <a:pt x="220497" y="454431"/>
                  </a:lnTo>
                  <a:lnTo>
                    <a:pt x="220027" y="452805"/>
                  </a:lnTo>
                  <a:lnTo>
                    <a:pt x="221157" y="454736"/>
                  </a:lnTo>
                  <a:lnTo>
                    <a:pt x="221157" y="409702"/>
                  </a:lnTo>
                  <a:lnTo>
                    <a:pt x="182118" y="330339"/>
                  </a:lnTo>
                  <a:lnTo>
                    <a:pt x="173964" y="319582"/>
                  </a:lnTo>
                  <a:lnTo>
                    <a:pt x="167589" y="308229"/>
                  </a:lnTo>
                  <a:lnTo>
                    <a:pt x="157302" y="283883"/>
                  </a:lnTo>
                  <a:lnTo>
                    <a:pt x="158826" y="281800"/>
                  </a:lnTo>
                  <a:lnTo>
                    <a:pt x="160197" y="281025"/>
                  </a:lnTo>
                  <a:lnTo>
                    <a:pt x="164388" y="278777"/>
                  </a:lnTo>
                  <a:lnTo>
                    <a:pt x="166966" y="278561"/>
                  </a:lnTo>
                  <a:lnTo>
                    <a:pt x="170281" y="278701"/>
                  </a:lnTo>
                  <a:lnTo>
                    <a:pt x="167398" y="268973"/>
                  </a:lnTo>
                  <a:lnTo>
                    <a:pt x="164299" y="259143"/>
                  </a:lnTo>
                  <a:lnTo>
                    <a:pt x="159981" y="250151"/>
                  </a:lnTo>
                  <a:lnTo>
                    <a:pt x="153466" y="242938"/>
                  </a:lnTo>
                  <a:lnTo>
                    <a:pt x="150291" y="240068"/>
                  </a:lnTo>
                  <a:lnTo>
                    <a:pt x="147916" y="236181"/>
                  </a:lnTo>
                  <a:lnTo>
                    <a:pt x="146291" y="232638"/>
                  </a:lnTo>
                  <a:lnTo>
                    <a:pt x="149009" y="235280"/>
                  </a:lnTo>
                  <a:lnTo>
                    <a:pt x="151193" y="239090"/>
                  </a:lnTo>
                  <a:lnTo>
                    <a:pt x="153466" y="242938"/>
                  </a:lnTo>
                  <a:lnTo>
                    <a:pt x="153022" y="238544"/>
                  </a:lnTo>
                  <a:lnTo>
                    <a:pt x="152298" y="234010"/>
                  </a:lnTo>
                  <a:lnTo>
                    <a:pt x="147408" y="233146"/>
                  </a:lnTo>
                  <a:lnTo>
                    <a:pt x="147751" y="231902"/>
                  </a:lnTo>
                  <a:lnTo>
                    <a:pt x="149491" y="225717"/>
                  </a:lnTo>
                  <a:lnTo>
                    <a:pt x="147281" y="220497"/>
                  </a:lnTo>
                  <a:lnTo>
                    <a:pt x="144043" y="216992"/>
                  </a:lnTo>
                  <a:lnTo>
                    <a:pt x="144043" y="231597"/>
                  </a:lnTo>
                  <a:lnTo>
                    <a:pt x="138315" y="228942"/>
                  </a:lnTo>
                  <a:lnTo>
                    <a:pt x="138569" y="227660"/>
                  </a:lnTo>
                  <a:lnTo>
                    <a:pt x="140131" y="228396"/>
                  </a:lnTo>
                  <a:lnTo>
                    <a:pt x="138963" y="229235"/>
                  </a:lnTo>
                  <a:lnTo>
                    <a:pt x="144043" y="231597"/>
                  </a:lnTo>
                  <a:lnTo>
                    <a:pt x="144043" y="216992"/>
                  </a:lnTo>
                  <a:lnTo>
                    <a:pt x="142786" y="215620"/>
                  </a:lnTo>
                  <a:lnTo>
                    <a:pt x="143725" y="211861"/>
                  </a:lnTo>
                  <a:lnTo>
                    <a:pt x="142760" y="208610"/>
                  </a:lnTo>
                  <a:lnTo>
                    <a:pt x="138582" y="206679"/>
                  </a:lnTo>
                  <a:lnTo>
                    <a:pt x="138925" y="202641"/>
                  </a:lnTo>
                  <a:lnTo>
                    <a:pt x="132753" y="199783"/>
                  </a:lnTo>
                  <a:lnTo>
                    <a:pt x="132537" y="198285"/>
                  </a:lnTo>
                  <a:lnTo>
                    <a:pt x="133146" y="195770"/>
                  </a:lnTo>
                  <a:lnTo>
                    <a:pt x="132727" y="198374"/>
                  </a:lnTo>
                  <a:lnTo>
                    <a:pt x="132842" y="199821"/>
                  </a:lnTo>
                  <a:lnTo>
                    <a:pt x="138925" y="202641"/>
                  </a:lnTo>
                  <a:lnTo>
                    <a:pt x="139039" y="201295"/>
                  </a:lnTo>
                  <a:lnTo>
                    <a:pt x="137871" y="197954"/>
                  </a:lnTo>
                  <a:lnTo>
                    <a:pt x="134048" y="194792"/>
                  </a:lnTo>
                  <a:lnTo>
                    <a:pt x="134023" y="193370"/>
                  </a:lnTo>
                  <a:lnTo>
                    <a:pt x="134073" y="190601"/>
                  </a:lnTo>
                  <a:lnTo>
                    <a:pt x="132029" y="189649"/>
                  </a:lnTo>
                  <a:lnTo>
                    <a:pt x="130619" y="179209"/>
                  </a:lnTo>
                  <a:lnTo>
                    <a:pt x="127457" y="170751"/>
                  </a:lnTo>
                  <a:lnTo>
                    <a:pt x="123583" y="161963"/>
                  </a:lnTo>
                  <a:lnTo>
                    <a:pt x="118973" y="152831"/>
                  </a:lnTo>
                  <a:lnTo>
                    <a:pt x="117386" y="146507"/>
                  </a:lnTo>
                  <a:lnTo>
                    <a:pt x="116078" y="138912"/>
                  </a:lnTo>
                  <a:lnTo>
                    <a:pt x="113652" y="132194"/>
                  </a:lnTo>
                  <a:lnTo>
                    <a:pt x="109232" y="127342"/>
                  </a:lnTo>
                  <a:lnTo>
                    <a:pt x="110413" y="120891"/>
                  </a:lnTo>
                  <a:lnTo>
                    <a:pt x="107467" y="115341"/>
                  </a:lnTo>
                  <a:lnTo>
                    <a:pt x="104889" y="109943"/>
                  </a:lnTo>
                  <a:lnTo>
                    <a:pt x="98767" y="83337"/>
                  </a:lnTo>
                  <a:lnTo>
                    <a:pt x="92151" y="56489"/>
                  </a:lnTo>
                  <a:lnTo>
                    <a:pt x="87452" y="27736"/>
                  </a:lnTo>
                  <a:lnTo>
                    <a:pt x="84963" y="0"/>
                  </a:lnTo>
                  <a:lnTo>
                    <a:pt x="76009" y="1460"/>
                  </a:lnTo>
                  <a:lnTo>
                    <a:pt x="67132" y="1549"/>
                  </a:lnTo>
                  <a:lnTo>
                    <a:pt x="58851" y="3314"/>
                  </a:lnTo>
                  <a:lnTo>
                    <a:pt x="52235" y="8648"/>
                  </a:lnTo>
                  <a:lnTo>
                    <a:pt x="49872" y="10363"/>
                  </a:lnTo>
                  <a:lnTo>
                    <a:pt x="48615" y="12573"/>
                  </a:lnTo>
                  <a:lnTo>
                    <a:pt x="48920" y="14109"/>
                  </a:lnTo>
                  <a:lnTo>
                    <a:pt x="42595" y="15392"/>
                  </a:lnTo>
                  <a:lnTo>
                    <a:pt x="36410" y="13931"/>
                  </a:lnTo>
                  <a:lnTo>
                    <a:pt x="30251" y="13881"/>
                  </a:lnTo>
                  <a:lnTo>
                    <a:pt x="24587" y="18262"/>
                  </a:lnTo>
                  <a:lnTo>
                    <a:pt x="10121" y="26962"/>
                  </a:lnTo>
                  <a:lnTo>
                    <a:pt x="2540" y="38849"/>
                  </a:lnTo>
                  <a:lnTo>
                    <a:pt x="0" y="53060"/>
                  </a:lnTo>
                  <a:lnTo>
                    <a:pt x="673" y="68757"/>
                  </a:lnTo>
                  <a:lnTo>
                    <a:pt x="7112" y="113715"/>
                  </a:lnTo>
                  <a:lnTo>
                    <a:pt x="16344" y="158559"/>
                  </a:lnTo>
                  <a:lnTo>
                    <a:pt x="28473" y="201942"/>
                  </a:lnTo>
                  <a:lnTo>
                    <a:pt x="42532" y="244817"/>
                  </a:lnTo>
                  <a:lnTo>
                    <a:pt x="59423" y="291807"/>
                  </a:lnTo>
                  <a:lnTo>
                    <a:pt x="77685" y="338023"/>
                  </a:lnTo>
                  <a:lnTo>
                    <a:pt x="97282" y="383463"/>
                  </a:lnTo>
                  <a:lnTo>
                    <a:pt x="118237" y="428129"/>
                  </a:lnTo>
                  <a:lnTo>
                    <a:pt x="140525" y="472020"/>
                  </a:lnTo>
                  <a:lnTo>
                    <a:pt x="164134" y="515112"/>
                  </a:lnTo>
                  <a:lnTo>
                    <a:pt x="189077" y="557428"/>
                  </a:lnTo>
                  <a:lnTo>
                    <a:pt x="215328" y="598944"/>
                  </a:lnTo>
                  <a:lnTo>
                    <a:pt x="242874" y="639660"/>
                  </a:lnTo>
                  <a:lnTo>
                    <a:pt x="271729" y="679589"/>
                  </a:lnTo>
                  <a:lnTo>
                    <a:pt x="301879" y="718705"/>
                  </a:lnTo>
                  <a:lnTo>
                    <a:pt x="365467" y="795680"/>
                  </a:lnTo>
                  <a:lnTo>
                    <a:pt x="399910" y="833996"/>
                  </a:lnTo>
                  <a:lnTo>
                    <a:pt x="435013" y="871207"/>
                  </a:lnTo>
                  <a:lnTo>
                    <a:pt x="471309" y="906170"/>
                  </a:lnTo>
                  <a:lnTo>
                    <a:pt x="508254" y="940041"/>
                  </a:lnTo>
                  <a:lnTo>
                    <a:pt x="545858" y="972820"/>
                  </a:lnTo>
                  <a:lnTo>
                    <a:pt x="584111" y="1004493"/>
                  </a:lnTo>
                  <a:lnTo>
                    <a:pt x="663105" y="1063409"/>
                  </a:lnTo>
                  <a:lnTo>
                    <a:pt x="703834" y="1090637"/>
                  </a:lnTo>
                  <a:lnTo>
                    <a:pt x="745223" y="1116761"/>
                  </a:lnTo>
                  <a:lnTo>
                    <a:pt x="830465" y="1164564"/>
                  </a:lnTo>
                  <a:lnTo>
                    <a:pt x="873798" y="1187399"/>
                  </a:lnTo>
                  <a:lnTo>
                    <a:pt x="962914" y="1228598"/>
                  </a:lnTo>
                  <a:lnTo>
                    <a:pt x="1008697" y="1246962"/>
                  </a:lnTo>
                  <a:lnTo>
                    <a:pt x="1101661" y="1281544"/>
                  </a:lnTo>
                  <a:lnTo>
                    <a:pt x="1149362" y="1296606"/>
                  </a:lnTo>
                  <a:lnTo>
                    <a:pt x="1246149" y="1324571"/>
                  </a:lnTo>
                  <a:lnTo>
                    <a:pt x="1295768" y="1336306"/>
                  </a:lnTo>
                  <a:lnTo>
                    <a:pt x="1346631" y="1347228"/>
                  </a:lnTo>
                  <a:lnTo>
                    <a:pt x="1397546" y="1356779"/>
                  </a:lnTo>
                  <a:lnTo>
                    <a:pt x="1448562" y="1364970"/>
                  </a:lnTo>
                  <a:lnTo>
                    <a:pt x="1551546" y="1376210"/>
                  </a:lnTo>
                  <a:lnTo>
                    <a:pt x="1596644" y="1378864"/>
                  </a:lnTo>
                  <a:lnTo>
                    <a:pt x="1706791" y="1385023"/>
                  </a:lnTo>
                  <a:lnTo>
                    <a:pt x="1759102" y="1385417"/>
                  </a:lnTo>
                  <a:lnTo>
                    <a:pt x="1810689" y="1386878"/>
                  </a:lnTo>
                  <a:lnTo>
                    <a:pt x="1861642" y="1386649"/>
                  </a:lnTo>
                  <a:lnTo>
                    <a:pt x="1912797" y="1385125"/>
                  </a:lnTo>
                  <a:lnTo>
                    <a:pt x="1963204" y="1384630"/>
                  </a:lnTo>
                  <a:lnTo>
                    <a:pt x="2014004" y="1382941"/>
                  </a:lnTo>
                  <a:lnTo>
                    <a:pt x="2065324" y="1380083"/>
                  </a:lnTo>
                  <a:lnTo>
                    <a:pt x="2116201" y="1378419"/>
                  </a:lnTo>
                  <a:lnTo>
                    <a:pt x="2119579" y="1377188"/>
                  </a:lnTo>
                  <a:lnTo>
                    <a:pt x="2122881" y="1375905"/>
                  </a:lnTo>
                  <a:lnTo>
                    <a:pt x="2126792" y="1373517"/>
                  </a:lnTo>
                  <a:lnTo>
                    <a:pt x="2130882" y="1375410"/>
                  </a:lnTo>
                  <a:lnTo>
                    <a:pt x="2135962" y="1376362"/>
                  </a:lnTo>
                  <a:lnTo>
                    <a:pt x="2138769" y="1379054"/>
                  </a:lnTo>
                  <a:lnTo>
                    <a:pt x="2140928" y="1381455"/>
                  </a:lnTo>
                  <a:lnTo>
                    <a:pt x="2137029" y="1385252"/>
                  </a:lnTo>
                  <a:lnTo>
                    <a:pt x="2133536" y="1385036"/>
                  </a:lnTo>
                  <a:lnTo>
                    <a:pt x="2109724" y="1402003"/>
                  </a:lnTo>
                  <a:lnTo>
                    <a:pt x="2083993" y="1418094"/>
                  </a:lnTo>
                  <a:lnTo>
                    <a:pt x="2057869" y="1431201"/>
                  </a:lnTo>
                  <a:lnTo>
                    <a:pt x="2030742" y="1443850"/>
                  </a:lnTo>
                  <a:lnTo>
                    <a:pt x="2012505" y="1452206"/>
                  </a:lnTo>
                  <a:lnTo>
                    <a:pt x="1995347" y="1461058"/>
                  </a:lnTo>
                  <a:lnTo>
                    <a:pt x="1978583" y="1472907"/>
                  </a:lnTo>
                  <a:lnTo>
                    <a:pt x="1963674" y="1485595"/>
                  </a:lnTo>
                  <a:lnTo>
                    <a:pt x="1929625" y="1506232"/>
                  </a:lnTo>
                  <a:lnTo>
                    <a:pt x="1908276" y="1532737"/>
                  </a:lnTo>
                  <a:lnTo>
                    <a:pt x="1899500" y="1565059"/>
                  </a:lnTo>
                  <a:lnTo>
                    <a:pt x="1903679" y="1601965"/>
                  </a:lnTo>
                  <a:lnTo>
                    <a:pt x="1952688" y="1600847"/>
                  </a:lnTo>
                  <a:lnTo>
                    <a:pt x="1998637" y="1595501"/>
                  </a:lnTo>
                  <a:lnTo>
                    <a:pt x="2043696" y="1582750"/>
                  </a:lnTo>
                  <a:lnTo>
                    <a:pt x="2086305" y="1567472"/>
                  </a:lnTo>
                  <a:lnTo>
                    <a:pt x="2128659" y="1546479"/>
                  </a:lnTo>
                  <a:lnTo>
                    <a:pt x="2169185" y="1524635"/>
                  </a:lnTo>
                  <a:lnTo>
                    <a:pt x="2209520" y="1499920"/>
                  </a:lnTo>
                  <a:lnTo>
                    <a:pt x="2236305" y="1482915"/>
                  </a:lnTo>
                  <a:lnTo>
                    <a:pt x="2262555" y="1468462"/>
                  </a:lnTo>
                  <a:lnTo>
                    <a:pt x="2295055" y="1449908"/>
                  </a:lnTo>
                  <a:lnTo>
                    <a:pt x="2316772" y="1437563"/>
                  </a:lnTo>
                  <a:lnTo>
                    <a:pt x="2343035" y="1421726"/>
                  </a:lnTo>
                  <a:lnTo>
                    <a:pt x="2344343" y="1420926"/>
                  </a:lnTo>
                  <a:lnTo>
                    <a:pt x="2353538" y="1415389"/>
                  </a:lnTo>
                  <a:lnTo>
                    <a:pt x="2364041" y="1409052"/>
                  </a:lnTo>
                  <a:lnTo>
                    <a:pt x="2384704" y="1386420"/>
                  </a:lnTo>
                  <a:lnTo>
                    <a:pt x="2389530" y="13578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>
              <a:lnSpc>
                <a:spcPct val="100000"/>
              </a:lnSpc>
              <a:spcBef>
                <a:spcPts val="100"/>
              </a:spcBef>
            </a:pPr>
            <a:r>
              <a:rPr b="1" spc="33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Veamos</a:t>
            </a:r>
            <a:r>
              <a:rPr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29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los</a:t>
            </a:r>
            <a:r>
              <a:rPr b="1" spc="-29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7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principios</a:t>
            </a:r>
            <a:r>
              <a:rPr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democráticos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483849" y="6236620"/>
            <a:ext cx="3921760" cy="14270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5700"/>
              </a:lnSpc>
              <a:spcBef>
                <a:spcPts val="95"/>
              </a:spcBef>
            </a:pPr>
            <a:r>
              <a:rPr sz="2700" b="1" spc="2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En </a:t>
            </a:r>
            <a:r>
              <a:rPr sz="2700" b="1" spc="11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otras </a:t>
            </a:r>
            <a:r>
              <a:rPr sz="2700" b="1" spc="12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palabras, </a:t>
            </a:r>
            <a:r>
              <a:rPr sz="2700" b="1" spc="13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90" dirty="0">
                <a:solidFill>
                  <a:srgbClr val="F16578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"las</a:t>
            </a:r>
            <a:r>
              <a:rPr sz="2700" b="1" spc="-160" dirty="0">
                <a:solidFill>
                  <a:srgbClr val="F16578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35" dirty="0">
                <a:solidFill>
                  <a:srgbClr val="F16578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reglas</a:t>
            </a:r>
            <a:r>
              <a:rPr sz="2700" b="1" spc="-155" dirty="0">
                <a:solidFill>
                  <a:srgbClr val="F16578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50" dirty="0">
                <a:solidFill>
                  <a:srgbClr val="F16578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del</a:t>
            </a:r>
            <a:r>
              <a:rPr sz="2700" b="1" spc="-155" dirty="0">
                <a:solidFill>
                  <a:srgbClr val="F16578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75" dirty="0">
                <a:solidFill>
                  <a:srgbClr val="F16578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juego" </a:t>
            </a:r>
            <a:r>
              <a:rPr sz="2700" b="1" spc="-930" dirty="0">
                <a:solidFill>
                  <a:srgbClr val="F16578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6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</a:t>
            </a:r>
            <a:r>
              <a:rPr sz="2700" b="1" spc="-15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65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las</a:t>
            </a:r>
            <a:r>
              <a:rPr sz="2700" b="1" spc="-15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700" b="1" spc="180" dirty="0">
                <a:solidFill>
                  <a:srgbClr val="FFFFFF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democracias</a:t>
            </a:r>
            <a:endParaRPr sz="270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35975" y="2805584"/>
            <a:ext cx="2735850" cy="276572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248982" y="2797498"/>
            <a:ext cx="2714625" cy="2705100"/>
            <a:chOff x="10248982" y="2797498"/>
            <a:chExt cx="2714625" cy="2705100"/>
          </a:xfrm>
        </p:grpSpPr>
        <p:sp>
          <p:nvSpPr>
            <p:cNvPr id="4" name="object 4"/>
            <p:cNvSpPr/>
            <p:nvPr/>
          </p:nvSpPr>
          <p:spPr>
            <a:xfrm>
              <a:off x="10520445" y="3068960"/>
              <a:ext cx="2171700" cy="2171700"/>
            </a:xfrm>
            <a:custGeom>
              <a:avLst/>
              <a:gdLst/>
              <a:ahLst/>
              <a:cxnLst/>
              <a:rect l="l" t="t" r="r" b="b"/>
              <a:pathLst>
                <a:path w="2171700" h="2171700">
                  <a:moveTo>
                    <a:pt x="1990724" y="2171699"/>
                  </a:moveTo>
                  <a:lnTo>
                    <a:pt x="180974" y="2171699"/>
                  </a:lnTo>
                  <a:lnTo>
                    <a:pt x="132897" y="2165228"/>
                  </a:lnTo>
                  <a:lnTo>
                    <a:pt x="89675" y="2146970"/>
                  </a:lnTo>
                  <a:lnTo>
                    <a:pt x="53042" y="2118657"/>
                  </a:lnTo>
                  <a:lnTo>
                    <a:pt x="24729" y="2082024"/>
                  </a:lnTo>
                  <a:lnTo>
                    <a:pt x="6471" y="2038802"/>
                  </a:lnTo>
                  <a:lnTo>
                    <a:pt x="0" y="1990724"/>
                  </a:lnTo>
                  <a:lnTo>
                    <a:pt x="0" y="180974"/>
                  </a:lnTo>
                  <a:lnTo>
                    <a:pt x="6471" y="132836"/>
                  </a:lnTo>
                  <a:lnTo>
                    <a:pt x="24729" y="89597"/>
                  </a:lnTo>
                  <a:lnTo>
                    <a:pt x="53042" y="52975"/>
                  </a:lnTo>
                  <a:lnTo>
                    <a:pt x="89675" y="24690"/>
                  </a:lnTo>
                  <a:lnTo>
                    <a:pt x="132897" y="6458"/>
                  </a:lnTo>
                  <a:lnTo>
                    <a:pt x="180974" y="0"/>
                  </a:lnTo>
                  <a:lnTo>
                    <a:pt x="1990724" y="0"/>
                  </a:lnTo>
                  <a:lnTo>
                    <a:pt x="2038863" y="6458"/>
                  </a:lnTo>
                  <a:lnTo>
                    <a:pt x="2082102" y="24690"/>
                  </a:lnTo>
                  <a:lnTo>
                    <a:pt x="2118724" y="52975"/>
                  </a:lnTo>
                  <a:lnTo>
                    <a:pt x="2147009" y="89597"/>
                  </a:lnTo>
                  <a:lnTo>
                    <a:pt x="2165240" y="132836"/>
                  </a:lnTo>
                  <a:lnTo>
                    <a:pt x="2171699" y="180974"/>
                  </a:lnTo>
                  <a:lnTo>
                    <a:pt x="2171699" y="1990724"/>
                  </a:lnTo>
                  <a:lnTo>
                    <a:pt x="2165240" y="2038802"/>
                  </a:lnTo>
                  <a:lnTo>
                    <a:pt x="2147009" y="2082024"/>
                  </a:lnTo>
                  <a:lnTo>
                    <a:pt x="2118724" y="2118657"/>
                  </a:lnTo>
                  <a:lnTo>
                    <a:pt x="2082102" y="2146970"/>
                  </a:lnTo>
                  <a:lnTo>
                    <a:pt x="2038863" y="2165228"/>
                  </a:lnTo>
                  <a:lnTo>
                    <a:pt x="1990724" y="2171699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294226" y="2842742"/>
              <a:ext cx="1809750" cy="1809750"/>
            </a:xfrm>
            <a:custGeom>
              <a:avLst/>
              <a:gdLst/>
              <a:ahLst/>
              <a:cxnLst/>
              <a:rect l="l" t="t" r="r" b="b"/>
              <a:pathLst>
                <a:path w="1809750" h="1809750">
                  <a:moveTo>
                    <a:pt x="904874" y="1809749"/>
                  </a:moveTo>
                  <a:lnTo>
                    <a:pt x="856813" y="1808495"/>
                  </a:lnTo>
                  <a:lnTo>
                    <a:pt x="809405" y="1804775"/>
                  </a:lnTo>
                  <a:lnTo>
                    <a:pt x="762713" y="1798650"/>
                  </a:lnTo>
                  <a:lnTo>
                    <a:pt x="716801" y="1790184"/>
                  </a:lnTo>
                  <a:lnTo>
                    <a:pt x="671730" y="1779438"/>
                  </a:lnTo>
                  <a:lnTo>
                    <a:pt x="627563" y="1766476"/>
                  </a:lnTo>
                  <a:lnTo>
                    <a:pt x="584362" y="1751360"/>
                  </a:lnTo>
                  <a:lnTo>
                    <a:pt x="542191" y="1734153"/>
                  </a:lnTo>
                  <a:lnTo>
                    <a:pt x="501111" y="1714916"/>
                  </a:lnTo>
                  <a:lnTo>
                    <a:pt x="461184" y="1693713"/>
                  </a:lnTo>
                  <a:lnTo>
                    <a:pt x="422475" y="1670606"/>
                  </a:lnTo>
                  <a:lnTo>
                    <a:pt x="385044" y="1645657"/>
                  </a:lnTo>
                  <a:lnTo>
                    <a:pt x="348955" y="1618930"/>
                  </a:lnTo>
                  <a:lnTo>
                    <a:pt x="314270" y="1590486"/>
                  </a:lnTo>
                  <a:lnTo>
                    <a:pt x="281051" y="1560387"/>
                  </a:lnTo>
                  <a:lnTo>
                    <a:pt x="249361" y="1528698"/>
                  </a:lnTo>
                  <a:lnTo>
                    <a:pt x="219263" y="1495479"/>
                  </a:lnTo>
                  <a:lnTo>
                    <a:pt x="190819" y="1460794"/>
                  </a:lnTo>
                  <a:lnTo>
                    <a:pt x="164091" y="1424705"/>
                  </a:lnTo>
                  <a:lnTo>
                    <a:pt x="139143" y="1387274"/>
                  </a:lnTo>
                  <a:lnTo>
                    <a:pt x="116036" y="1348564"/>
                  </a:lnTo>
                  <a:lnTo>
                    <a:pt x="94833" y="1308638"/>
                  </a:lnTo>
                  <a:lnTo>
                    <a:pt x="75596" y="1267558"/>
                  </a:lnTo>
                  <a:lnTo>
                    <a:pt x="58389" y="1225387"/>
                  </a:lnTo>
                  <a:lnTo>
                    <a:pt x="43273" y="1182186"/>
                  </a:lnTo>
                  <a:lnTo>
                    <a:pt x="30311" y="1138019"/>
                  </a:lnTo>
                  <a:lnTo>
                    <a:pt x="19565" y="1092948"/>
                  </a:lnTo>
                  <a:lnTo>
                    <a:pt x="11099" y="1047035"/>
                  </a:lnTo>
                  <a:lnTo>
                    <a:pt x="4974" y="1000344"/>
                  </a:lnTo>
                  <a:lnTo>
                    <a:pt x="1254" y="952936"/>
                  </a:lnTo>
                  <a:lnTo>
                    <a:pt x="0" y="904874"/>
                  </a:lnTo>
                  <a:lnTo>
                    <a:pt x="1254" y="856813"/>
                  </a:lnTo>
                  <a:lnTo>
                    <a:pt x="4974" y="809405"/>
                  </a:lnTo>
                  <a:lnTo>
                    <a:pt x="11099" y="762713"/>
                  </a:lnTo>
                  <a:lnTo>
                    <a:pt x="19565" y="716801"/>
                  </a:lnTo>
                  <a:lnTo>
                    <a:pt x="30311" y="671730"/>
                  </a:lnTo>
                  <a:lnTo>
                    <a:pt x="43273" y="627563"/>
                  </a:lnTo>
                  <a:lnTo>
                    <a:pt x="58389" y="584362"/>
                  </a:lnTo>
                  <a:lnTo>
                    <a:pt x="75596" y="542191"/>
                  </a:lnTo>
                  <a:lnTo>
                    <a:pt x="94833" y="501111"/>
                  </a:lnTo>
                  <a:lnTo>
                    <a:pt x="116036" y="461184"/>
                  </a:lnTo>
                  <a:lnTo>
                    <a:pt x="139143" y="422475"/>
                  </a:lnTo>
                  <a:lnTo>
                    <a:pt x="164091" y="385044"/>
                  </a:lnTo>
                  <a:lnTo>
                    <a:pt x="190819" y="348955"/>
                  </a:lnTo>
                  <a:lnTo>
                    <a:pt x="219263" y="314270"/>
                  </a:lnTo>
                  <a:lnTo>
                    <a:pt x="249361" y="281051"/>
                  </a:lnTo>
                  <a:lnTo>
                    <a:pt x="281051" y="249361"/>
                  </a:lnTo>
                  <a:lnTo>
                    <a:pt x="314270" y="219263"/>
                  </a:lnTo>
                  <a:lnTo>
                    <a:pt x="348955" y="190819"/>
                  </a:lnTo>
                  <a:lnTo>
                    <a:pt x="385044" y="164091"/>
                  </a:lnTo>
                  <a:lnTo>
                    <a:pt x="422475" y="139143"/>
                  </a:lnTo>
                  <a:lnTo>
                    <a:pt x="461184" y="116036"/>
                  </a:lnTo>
                  <a:lnTo>
                    <a:pt x="501111" y="94833"/>
                  </a:lnTo>
                  <a:lnTo>
                    <a:pt x="542191" y="75596"/>
                  </a:lnTo>
                  <a:lnTo>
                    <a:pt x="584362" y="58389"/>
                  </a:lnTo>
                  <a:lnTo>
                    <a:pt x="627563" y="43273"/>
                  </a:lnTo>
                  <a:lnTo>
                    <a:pt x="671730" y="30311"/>
                  </a:lnTo>
                  <a:lnTo>
                    <a:pt x="716801" y="19565"/>
                  </a:lnTo>
                  <a:lnTo>
                    <a:pt x="762713" y="11099"/>
                  </a:lnTo>
                  <a:lnTo>
                    <a:pt x="809405" y="4974"/>
                  </a:lnTo>
                  <a:lnTo>
                    <a:pt x="856813" y="1254"/>
                  </a:lnTo>
                  <a:lnTo>
                    <a:pt x="904874" y="0"/>
                  </a:lnTo>
                  <a:lnTo>
                    <a:pt x="952936" y="1254"/>
                  </a:lnTo>
                  <a:lnTo>
                    <a:pt x="1000344" y="4974"/>
                  </a:lnTo>
                  <a:lnTo>
                    <a:pt x="1047035" y="11099"/>
                  </a:lnTo>
                  <a:lnTo>
                    <a:pt x="1092948" y="19565"/>
                  </a:lnTo>
                  <a:lnTo>
                    <a:pt x="1138019" y="30311"/>
                  </a:lnTo>
                  <a:lnTo>
                    <a:pt x="1182186" y="43273"/>
                  </a:lnTo>
                  <a:lnTo>
                    <a:pt x="1225387" y="58389"/>
                  </a:lnTo>
                  <a:lnTo>
                    <a:pt x="1267558" y="75596"/>
                  </a:lnTo>
                  <a:lnTo>
                    <a:pt x="1308638" y="94833"/>
                  </a:lnTo>
                  <a:lnTo>
                    <a:pt x="1348564" y="116036"/>
                  </a:lnTo>
                  <a:lnTo>
                    <a:pt x="1387274" y="139143"/>
                  </a:lnTo>
                  <a:lnTo>
                    <a:pt x="1424705" y="164091"/>
                  </a:lnTo>
                  <a:lnTo>
                    <a:pt x="1460794" y="190819"/>
                  </a:lnTo>
                  <a:lnTo>
                    <a:pt x="1495479" y="219263"/>
                  </a:lnTo>
                  <a:lnTo>
                    <a:pt x="1528698" y="249361"/>
                  </a:lnTo>
                  <a:lnTo>
                    <a:pt x="1560387" y="281051"/>
                  </a:lnTo>
                  <a:lnTo>
                    <a:pt x="1590486" y="314270"/>
                  </a:lnTo>
                  <a:lnTo>
                    <a:pt x="1618930" y="348955"/>
                  </a:lnTo>
                  <a:lnTo>
                    <a:pt x="1645657" y="385044"/>
                  </a:lnTo>
                  <a:lnTo>
                    <a:pt x="1670606" y="422475"/>
                  </a:lnTo>
                  <a:lnTo>
                    <a:pt x="1693713" y="461184"/>
                  </a:lnTo>
                  <a:lnTo>
                    <a:pt x="1714916" y="501111"/>
                  </a:lnTo>
                  <a:lnTo>
                    <a:pt x="1734153" y="542191"/>
                  </a:lnTo>
                  <a:lnTo>
                    <a:pt x="1751360" y="584362"/>
                  </a:lnTo>
                  <a:lnTo>
                    <a:pt x="1766476" y="627563"/>
                  </a:lnTo>
                  <a:lnTo>
                    <a:pt x="1779438" y="671730"/>
                  </a:lnTo>
                  <a:lnTo>
                    <a:pt x="1790184" y="716801"/>
                  </a:lnTo>
                  <a:lnTo>
                    <a:pt x="1798650" y="762713"/>
                  </a:lnTo>
                  <a:lnTo>
                    <a:pt x="1804775" y="809405"/>
                  </a:lnTo>
                  <a:lnTo>
                    <a:pt x="1808495" y="856813"/>
                  </a:lnTo>
                  <a:lnTo>
                    <a:pt x="1809749" y="904874"/>
                  </a:lnTo>
                  <a:lnTo>
                    <a:pt x="1808495" y="952936"/>
                  </a:lnTo>
                  <a:lnTo>
                    <a:pt x="1804775" y="1000344"/>
                  </a:lnTo>
                  <a:lnTo>
                    <a:pt x="1798650" y="1047035"/>
                  </a:lnTo>
                  <a:lnTo>
                    <a:pt x="1790184" y="1092948"/>
                  </a:lnTo>
                  <a:lnTo>
                    <a:pt x="1779438" y="1138019"/>
                  </a:lnTo>
                  <a:lnTo>
                    <a:pt x="1766476" y="1182186"/>
                  </a:lnTo>
                  <a:lnTo>
                    <a:pt x="1751360" y="1225387"/>
                  </a:lnTo>
                  <a:lnTo>
                    <a:pt x="1734153" y="1267558"/>
                  </a:lnTo>
                  <a:lnTo>
                    <a:pt x="1714916" y="1308638"/>
                  </a:lnTo>
                  <a:lnTo>
                    <a:pt x="1693713" y="1348564"/>
                  </a:lnTo>
                  <a:lnTo>
                    <a:pt x="1670606" y="1387274"/>
                  </a:lnTo>
                  <a:lnTo>
                    <a:pt x="1645657" y="1424705"/>
                  </a:lnTo>
                  <a:lnTo>
                    <a:pt x="1618930" y="1460794"/>
                  </a:lnTo>
                  <a:lnTo>
                    <a:pt x="1590486" y="1495479"/>
                  </a:lnTo>
                  <a:lnTo>
                    <a:pt x="1560387" y="1528698"/>
                  </a:lnTo>
                  <a:lnTo>
                    <a:pt x="1528698" y="1560387"/>
                  </a:lnTo>
                  <a:lnTo>
                    <a:pt x="1495479" y="1590486"/>
                  </a:lnTo>
                  <a:lnTo>
                    <a:pt x="1460794" y="1618930"/>
                  </a:lnTo>
                  <a:lnTo>
                    <a:pt x="1424705" y="1645657"/>
                  </a:lnTo>
                  <a:lnTo>
                    <a:pt x="1387274" y="1670606"/>
                  </a:lnTo>
                  <a:lnTo>
                    <a:pt x="1348564" y="1693713"/>
                  </a:lnTo>
                  <a:lnTo>
                    <a:pt x="1308638" y="1714916"/>
                  </a:lnTo>
                  <a:lnTo>
                    <a:pt x="1267558" y="1734153"/>
                  </a:lnTo>
                  <a:lnTo>
                    <a:pt x="1225387" y="1751360"/>
                  </a:lnTo>
                  <a:lnTo>
                    <a:pt x="1182186" y="1766476"/>
                  </a:lnTo>
                  <a:lnTo>
                    <a:pt x="1138019" y="1779438"/>
                  </a:lnTo>
                  <a:lnTo>
                    <a:pt x="1092948" y="1790184"/>
                  </a:lnTo>
                  <a:lnTo>
                    <a:pt x="1047035" y="1798650"/>
                  </a:lnTo>
                  <a:lnTo>
                    <a:pt x="1000344" y="1804775"/>
                  </a:lnTo>
                  <a:lnTo>
                    <a:pt x="952936" y="1808495"/>
                  </a:lnTo>
                  <a:lnTo>
                    <a:pt x="904874" y="1809749"/>
                  </a:lnTo>
                  <a:close/>
                </a:path>
              </a:pathLst>
            </a:custGeom>
            <a:solidFill>
              <a:srgbClr val="2390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475201" y="3023717"/>
              <a:ext cx="1447800" cy="1447800"/>
            </a:xfrm>
            <a:custGeom>
              <a:avLst/>
              <a:gdLst/>
              <a:ahLst/>
              <a:cxnLst/>
              <a:rect l="l" t="t" r="r" b="b"/>
              <a:pathLst>
                <a:path w="1447800" h="1447800">
                  <a:moveTo>
                    <a:pt x="723899" y="1447799"/>
                  </a:moveTo>
                  <a:lnTo>
                    <a:pt x="676306" y="1446259"/>
                  </a:lnTo>
                  <a:lnTo>
                    <a:pt x="629534" y="1441703"/>
                  </a:lnTo>
                  <a:lnTo>
                    <a:pt x="583679" y="1434226"/>
                  </a:lnTo>
                  <a:lnTo>
                    <a:pt x="538836" y="1423924"/>
                  </a:lnTo>
                  <a:lnTo>
                    <a:pt x="495102" y="1410892"/>
                  </a:lnTo>
                  <a:lnTo>
                    <a:pt x="452570" y="1395225"/>
                  </a:lnTo>
                  <a:lnTo>
                    <a:pt x="411338" y="1377019"/>
                  </a:lnTo>
                  <a:lnTo>
                    <a:pt x="371499" y="1356369"/>
                  </a:lnTo>
                  <a:lnTo>
                    <a:pt x="333150" y="1333371"/>
                  </a:lnTo>
                  <a:lnTo>
                    <a:pt x="296386" y="1308121"/>
                  </a:lnTo>
                  <a:lnTo>
                    <a:pt x="261302" y="1280712"/>
                  </a:lnTo>
                  <a:lnTo>
                    <a:pt x="227994" y="1251242"/>
                  </a:lnTo>
                  <a:lnTo>
                    <a:pt x="196557" y="1219805"/>
                  </a:lnTo>
                  <a:lnTo>
                    <a:pt x="167086" y="1186497"/>
                  </a:lnTo>
                  <a:lnTo>
                    <a:pt x="139678" y="1151413"/>
                  </a:lnTo>
                  <a:lnTo>
                    <a:pt x="114427" y="1114649"/>
                  </a:lnTo>
                  <a:lnTo>
                    <a:pt x="91430" y="1076300"/>
                  </a:lnTo>
                  <a:lnTo>
                    <a:pt x="70780" y="1036461"/>
                  </a:lnTo>
                  <a:lnTo>
                    <a:pt x="52574" y="995229"/>
                  </a:lnTo>
                  <a:lnTo>
                    <a:pt x="36907" y="952697"/>
                  </a:lnTo>
                  <a:lnTo>
                    <a:pt x="23875" y="908962"/>
                  </a:lnTo>
                  <a:lnTo>
                    <a:pt x="13572" y="864120"/>
                  </a:lnTo>
                  <a:lnTo>
                    <a:pt x="6096" y="818265"/>
                  </a:lnTo>
                  <a:lnTo>
                    <a:pt x="1539" y="771493"/>
                  </a:lnTo>
                  <a:lnTo>
                    <a:pt x="0" y="723899"/>
                  </a:lnTo>
                  <a:lnTo>
                    <a:pt x="1539" y="676306"/>
                  </a:lnTo>
                  <a:lnTo>
                    <a:pt x="6096" y="629534"/>
                  </a:lnTo>
                  <a:lnTo>
                    <a:pt x="13572" y="583679"/>
                  </a:lnTo>
                  <a:lnTo>
                    <a:pt x="23875" y="538836"/>
                  </a:lnTo>
                  <a:lnTo>
                    <a:pt x="36907" y="495102"/>
                  </a:lnTo>
                  <a:lnTo>
                    <a:pt x="52574" y="452570"/>
                  </a:lnTo>
                  <a:lnTo>
                    <a:pt x="70780" y="411338"/>
                  </a:lnTo>
                  <a:lnTo>
                    <a:pt x="91430" y="371499"/>
                  </a:lnTo>
                  <a:lnTo>
                    <a:pt x="114427" y="333150"/>
                  </a:lnTo>
                  <a:lnTo>
                    <a:pt x="139678" y="296386"/>
                  </a:lnTo>
                  <a:lnTo>
                    <a:pt x="167086" y="261302"/>
                  </a:lnTo>
                  <a:lnTo>
                    <a:pt x="196557" y="227994"/>
                  </a:lnTo>
                  <a:lnTo>
                    <a:pt x="227994" y="196557"/>
                  </a:lnTo>
                  <a:lnTo>
                    <a:pt x="261302" y="167086"/>
                  </a:lnTo>
                  <a:lnTo>
                    <a:pt x="296386" y="139678"/>
                  </a:lnTo>
                  <a:lnTo>
                    <a:pt x="333150" y="114427"/>
                  </a:lnTo>
                  <a:lnTo>
                    <a:pt x="371499" y="91430"/>
                  </a:lnTo>
                  <a:lnTo>
                    <a:pt x="411338" y="70780"/>
                  </a:lnTo>
                  <a:lnTo>
                    <a:pt x="452570" y="52574"/>
                  </a:lnTo>
                  <a:lnTo>
                    <a:pt x="495102" y="36907"/>
                  </a:lnTo>
                  <a:lnTo>
                    <a:pt x="538836" y="23875"/>
                  </a:lnTo>
                  <a:lnTo>
                    <a:pt x="583679" y="13572"/>
                  </a:lnTo>
                  <a:lnTo>
                    <a:pt x="629534" y="6096"/>
                  </a:lnTo>
                  <a:lnTo>
                    <a:pt x="676306" y="1539"/>
                  </a:lnTo>
                  <a:lnTo>
                    <a:pt x="723899" y="0"/>
                  </a:lnTo>
                  <a:lnTo>
                    <a:pt x="771493" y="1539"/>
                  </a:lnTo>
                  <a:lnTo>
                    <a:pt x="818265" y="6096"/>
                  </a:lnTo>
                  <a:lnTo>
                    <a:pt x="864120" y="13572"/>
                  </a:lnTo>
                  <a:lnTo>
                    <a:pt x="908962" y="23875"/>
                  </a:lnTo>
                  <a:lnTo>
                    <a:pt x="952697" y="36907"/>
                  </a:lnTo>
                  <a:lnTo>
                    <a:pt x="995229" y="52574"/>
                  </a:lnTo>
                  <a:lnTo>
                    <a:pt x="1036461" y="70780"/>
                  </a:lnTo>
                  <a:lnTo>
                    <a:pt x="1076300" y="91430"/>
                  </a:lnTo>
                  <a:lnTo>
                    <a:pt x="1114649" y="114427"/>
                  </a:lnTo>
                  <a:lnTo>
                    <a:pt x="1151413" y="139678"/>
                  </a:lnTo>
                  <a:lnTo>
                    <a:pt x="1186497" y="167086"/>
                  </a:lnTo>
                  <a:lnTo>
                    <a:pt x="1219805" y="196557"/>
                  </a:lnTo>
                  <a:lnTo>
                    <a:pt x="1251242" y="227994"/>
                  </a:lnTo>
                  <a:lnTo>
                    <a:pt x="1280712" y="261302"/>
                  </a:lnTo>
                  <a:lnTo>
                    <a:pt x="1308121" y="296386"/>
                  </a:lnTo>
                  <a:lnTo>
                    <a:pt x="1333371" y="333150"/>
                  </a:lnTo>
                  <a:lnTo>
                    <a:pt x="1356369" y="371499"/>
                  </a:lnTo>
                  <a:lnTo>
                    <a:pt x="1377019" y="411338"/>
                  </a:lnTo>
                  <a:lnTo>
                    <a:pt x="1395225" y="452570"/>
                  </a:lnTo>
                  <a:lnTo>
                    <a:pt x="1410892" y="495102"/>
                  </a:lnTo>
                  <a:lnTo>
                    <a:pt x="1423924" y="538836"/>
                  </a:lnTo>
                  <a:lnTo>
                    <a:pt x="1434226" y="583679"/>
                  </a:lnTo>
                  <a:lnTo>
                    <a:pt x="1441703" y="629534"/>
                  </a:lnTo>
                  <a:lnTo>
                    <a:pt x="1446259" y="676306"/>
                  </a:lnTo>
                  <a:lnTo>
                    <a:pt x="1447799" y="723899"/>
                  </a:lnTo>
                  <a:lnTo>
                    <a:pt x="1446259" y="771493"/>
                  </a:lnTo>
                  <a:lnTo>
                    <a:pt x="1441703" y="818265"/>
                  </a:lnTo>
                  <a:lnTo>
                    <a:pt x="1434226" y="864120"/>
                  </a:lnTo>
                  <a:lnTo>
                    <a:pt x="1423924" y="908962"/>
                  </a:lnTo>
                  <a:lnTo>
                    <a:pt x="1410892" y="952697"/>
                  </a:lnTo>
                  <a:lnTo>
                    <a:pt x="1395225" y="995229"/>
                  </a:lnTo>
                  <a:lnTo>
                    <a:pt x="1377019" y="1036461"/>
                  </a:lnTo>
                  <a:lnTo>
                    <a:pt x="1356369" y="1076300"/>
                  </a:lnTo>
                  <a:lnTo>
                    <a:pt x="1333371" y="1114649"/>
                  </a:lnTo>
                  <a:lnTo>
                    <a:pt x="1308121" y="1151413"/>
                  </a:lnTo>
                  <a:lnTo>
                    <a:pt x="1280712" y="1186497"/>
                  </a:lnTo>
                  <a:lnTo>
                    <a:pt x="1251242" y="1219805"/>
                  </a:lnTo>
                  <a:lnTo>
                    <a:pt x="1219805" y="1251242"/>
                  </a:lnTo>
                  <a:lnTo>
                    <a:pt x="1186497" y="1280712"/>
                  </a:lnTo>
                  <a:lnTo>
                    <a:pt x="1151413" y="1308121"/>
                  </a:lnTo>
                  <a:lnTo>
                    <a:pt x="1114649" y="1333371"/>
                  </a:lnTo>
                  <a:lnTo>
                    <a:pt x="1076300" y="1356369"/>
                  </a:lnTo>
                  <a:lnTo>
                    <a:pt x="1036461" y="1377019"/>
                  </a:lnTo>
                  <a:lnTo>
                    <a:pt x="995229" y="1395225"/>
                  </a:lnTo>
                  <a:lnTo>
                    <a:pt x="952697" y="1410892"/>
                  </a:lnTo>
                  <a:lnTo>
                    <a:pt x="908962" y="1423924"/>
                  </a:lnTo>
                  <a:lnTo>
                    <a:pt x="864120" y="1434226"/>
                  </a:lnTo>
                  <a:lnTo>
                    <a:pt x="818265" y="1441703"/>
                  </a:lnTo>
                  <a:lnTo>
                    <a:pt x="771493" y="1446259"/>
                  </a:lnTo>
                  <a:lnTo>
                    <a:pt x="723899" y="1447799"/>
                  </a:lnTo>
                  <a:close/>
                </a:path>
              </a:pathLst>
            </a:custGeom>
            <a:solidFill>
              <a:srgbClr val="29B6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701420" y="3528950"/>
              <a:ext cx="995680" cy="437515"/>
            </a:xfrm>
            <a:custGeom>
              <a:avLst/>
              <a:gdLst/>
              <a:ahLst/>
              <a:cxnLst/>
              <a:rect l="l" t="t" r="r" b="b"/>
              <a:pathLst>
                <a:path w="995679" h="437514">
                  <a:moveTo>
                    <a:pt x="519511" y="437333"/>
                  </a:moveTo>
                  <a:lnTo>
                    <a:pt x="475850" y="437333"/>
                  </a:lnTo>
                  <a:lnTo>
                    <a:pt x="432263" y="434532"/>
                  </a:lnTo>
                  <a:lnTo>
                    <a:pt x="388898" y="428929"/>
                  </a:lnTo>
                  <a:lnTo>
                    <a:pt x="345902" y="420526"/>
                  </a:lnTo>
                  <a:lnTo>
                    <a:pt x="303425" y="409321"/>
                  </a:lnTo>
                  <a:lnTo>
                    <a:pt x="261613" y="395316"/>
                  </a:lnTo>
                  <a:lnTo>
                    <a:pt x="220615" y="378509"/>
                  </a:lnTo>
                  <a:lnTo>
                    <a:pt x="180579" y="358901"/>
                  </a:lnTo>
                  <a:lnTo>
                    <a:pt x="141652" y="336491"/>
                  </a:lnTo>
                  <a:lnTo>
                    <a:pt x="103983" y="311281"/>
                  </a:lnTo>
                  <a:lnTo>
                    <a:pt x="67719" y="283269"/>
                  </a:lnTo>
                  <a:lnTo>
                    <a:pt x="33008" y="252457"/>
                  </a:lnTo>
                  <a:lnTo>
                    <a:pt x="0" y="218489"/>
                  </a:lnTo>
                  <a:lnTo>
                    <a:pt x="33008" y="184876"/>
                  </a:lnTo>
                  <a:lnTo>
                    <a:pt x="67719" y="154063"/>
                  </a:lnTo>
                  <a:lnTo>
                    <a:pt x="103983" y="126051"/>
                  </a:lnTo>
                  <a:lnTo>
                    <a:pt x="141652" y="100841"/>
                  </a:lnTo>
                  <a:lnTo>
                    <a:pt x="180579" y="78432"/>
                  </a:lnTo>
                  <a:lnTo>
                    <a:pt x="220615" y="58824"/>
                  </a:lnTo>
                  <a:lnTo>
                    <a:pt x="261613" y="42017"/>
                  </a:lnTo>
                  <a:lnTo>
                    <a:pt x="303425" y="28011"/>
                  </a:lnTo>
                  <a:lnTo>
                    <a:pt x="345902" y="16806"/>
                  </a:lnTo>
                  <a:lnTo>
                    <a:pt x="388898" y="8403"/>
                  </a:lnTo>
                  <a:lnTo>
                    <a:pt x="432263" y="2801"/>
                  </a:lnTo>
                  <a:lnTo>
                    <a:pt x="475850" y="0"/>
                  </a:lnTo>
                  <a:lnTo>
                    <a:pt x="519511" y="0"/>
                  </a:lnTo>
                  <a:lnTo>
                    <a:pt x="563098" y="2801"/>
                  </a:lnTo>
                  <a:lnTo>
                    <a:pt x="606464" y="8403"/>
                  </a:lnTo>
                  <a:lnTo>
                    <a:pt x="649459" y="16806"/>
                  </a:lnTo>
                  <a:lnTo>
                    <a:pt x="691937" y="28011"/>
                  </a:lnTo>
                  <a:lnTo>
                    <a:pt x="733748" y="42017"/>
                  </a:lnTo>
                  <a:lnTo>
                    <a:pt x="774746" y="58824"/>
                  </a:lnTo>
                  <a:lnTo>
                    <a:pt x="814783" y="78432"/>
                  </a:lnTo>
                  <a:lnTo>
                    <a:pt x="853710" y="100841"/>
                  </a:lnTo>
                  <a:lnTo>
                    <a:pt x="891379" y="126051"/>
                  </a:lnTo>
                  <a:lnTo>
                    <a:pt x="927643" y="154063"/>
                  </a:lnTo>
                  <a:lnTo>
                    <a:pt x="962353" y="184876"/>
                  </a:lnTo>
                  <a:lnTo>
                    <a:pt x="995362" y="218843"/>
                  </a:lnTo>
                  <a:lnTo>
                    <a:pt x="962353" y="252457"/>
                  </a:lnTo>
                  <a:lnTo>
                    <a:pt x="927643" y="283269"/>
                  </a:lnTo>
                  <a:lnTo>
                    <a:pt x="891379" y="311281"/>
                  </a:lnTo>
                  <a:lnTo>
                    <a:pt x="853710" y="336491"/>
                  </a:lnTo>
                  <a:lnTo>
                    <a:pt x="814783" y="358901"/>
                  </a:lnTo>
                  <a:lnTo>
                    <a:pt x="774746" y="378509"/>
                  </a:lnTo>
                  <a:lnTo>
                    <a:pt x="733748" y="395316"/>
                  </a:lnTo>
                  <a:lnTo>
                    <a:pt x="691937" y="409321"/>
                  </a:lnTo>
                  <a:lnTo>
                    <a:pt x="649459" y="420526"/>
                  </a:lnTo>
                  <a:lnTo>
                    <a:pt x="606464" y="428929"/>
                  </a:lnTo>
                  <a:lnTo>
                    <a:pt x="563098" y="434532"/>
                  </a:lnTo>
                  <a:lnTo>
                    <a:pt x="519511" y="437333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56176" y="4381029"/>
              <a:ext cx="1900555" cy="678815"/>
            </a:xfrm>
            <a:custGeom>
              <a:avLst/>
              <a:gdLst/>
              <a:ahLst/>
              <a:cxnLst/>
              <a:rect l="l" t="t" r="r" b="b"/>
              <a:pathLst>
                <a:path w="1900554" h="678814">
                  <a:moveTo>
                    <a:pt x="1221574" y="407200"/>
                  </a:moveTo>
                  <a:lnTo>
                    <a:pt x="0" y="407200"/>
                  </a:lnTo>
                  <a:lnTo>
                    <a:pt x="0" y="497687"/>
                  </a:lnTo>
                  <a:lnTo>
                    <a:pt x="1221574" y="497687"/>
                  </a:lnTo>
                  <a:lnTo>
                    <a:pt x="1221574" y="407200"/>
                  </a:lnTo>
                  <a:close/>
                </a:path>
                <a:path w="1900554" h="678814">
                  <a:moveTo>
                    <a:pt x="1402549" y="588175"/>
                  </a:moveTo>
                  <a:lnTo>
                    <a:pt x="0" y="588175"/>
                  </a:lnTo>
                  <a:lnTo>
                    <a:pt x="0" y="678662"/>
                  </a:lnTo>
                  <a:lnTo>
                    <a:pt x="1402549" y="678662"/>
                  </a:lnTo>
                  <a:lnTo>
                    <a:pt x="1402549" y="588175"/>
                  </a:lnTo>
                  <a:close/>
                </a:path>
                <a:path w="1900554" h="678814">
                  <a:moveTo>
                    <a:pt x="1900237" y="0"/>
                  </a:moveTo>
                  <a:lnTo>
                    <a:pt x="1628775" y="0"/>
                  </a:lnTo>
                  <a:lnTo>
                    <a:pt x="1628775" y="90487"/>
                  </a:lnTo>
                  <a:lnTo>
                    <a:pt x="1900237" y="90487"/>
                  </a:lnTo>
                  <a:lnTo>
                    <a:pt x="1900237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787270" y="4290542"/>
              <a:ext cx="1131570" cy="1176655"/>
            </a:xfrm>
            <a:custGeom>
              <a:avLst/>
              <a:gdLst/>
              <a:ahLst/>
              <a:cxnLst/>
              <a:rect l="l" t="t" r="r" b="b"/>
              <a:pathLst>
                <a:path w="1131570" h="1176654">
                  <a:moveTo>
                    <a:pt x="971149" y="1176337"/>
                  </a:moveTo>
                  <a:lnTo>
                    <a:pt x="909956" y="1164186"/>
                  </a:lnTo>
                  <a:lnTo>
                    <a:pt x="858040" y="1129503"/>
                  </a:lnTo>
                  <a:lnTo>
                    <a:pt x="388460" y="659922"/>
                  </a:lnTo>
                  <a:lnTo>
                    <a:pt x="363706" y="613695"/>
                  </a:lnTo>
                  <a:lnTo>
                    <a:pt x="361949" y="595944"/>
                  </a:lnTo>
                  <a:lnTo>
                    <a:pt x="361949" y="542924"/>
                  </a:lnTo>
                  <a:lnTo>
                    <a:pt x="0" y="135731"/>
                  </a:lnTo>
                  <a:lnTo>
                    <a:pt x="135731" y="0"/>
                  </a:lnTo>
                  <a:lnTo>
                    <a:pt x="497681" y="407193"/>
                  </a:lnTo>
                  <a:lnTo>
                    <a:pt x="550701" y="407193"/>
                  </a:lnTo>
                  <a:lnTo>
                    <a:pt x="600904" y="422403"/>
                  </a:lnTo>
                  <a:lnTo>
                    <a:pt x="1084259" y="903284"/>
                  </a:lnTo>
                  <a:lnTo>
                    <a:pt x="1118943" y="955199"/>
                  </a:lnTo>
                  <a:lnTo>
                    <a:pt x="1131093" y="1016393"/>
                  </a:lnTo>
                  <a:lnTo>
                    <a:pt x="1122942" y="1066960"/>
                  </a:lnTo>
                  <a:lnTo>
                    <a:pt x="1100243" y="1110868"/>
                  </a:lnTo>
                  <a:lnTo>
                    <a:pt x="1065624" y="1145486"/>
                  </a:lnTo>
                  <a:lnTo>
                    <a:pt x="1021716" y="1168186"/>
                  </a:lnTo>
                  <a:lnTo>
                    <a:pt x="971149" y="1176337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063370" y="3611885"/>
              <a:ext cx="271780" cy="271780"/>
            </a:xfrm>
            <a:custGeom>
              <a:avLst/>
              <a:gdLst/>
              <a:ahLst/>
              <a:cxnLst/>
              <a:rect l="l" t="t" r="r" b="b"/>
              <a:pathLst>
                <a:path w="271779" h="271779">
                  <a:moveTo>
                    <a:pt x="135731" y="271462"/>
                  </a:moveTo>
                  <a:lnTo>
                    <a:pt x="92840" y="264540"/>
                  </a:lnTo>
                  <a:lnTo>
                    <a:pt x="55581" y="245266"/>
                  </a:lnTo>
                  <a:lnTo>
                    <a:pt x="26196" y="215880"/>
                  </a:lnTo>
                  <a:lnTo>
                    <a:pt x="6922" y="178622"/>
                  </a:lnTo>
                  <a:lnTo>
                    <a:pt x="0" y="135731"/>
                  </a:lnTo>
                  <a:lnTo>
                    <a:pt x="6922" y="92840"/>
                  </a:lnTo>
                  <a:lnTo>
                    <a:pt x="26196" y="55581"/>
                  </a:lnTo>
                  <a:lnTo>
                    <a:pt x="55581" y="26196"/>
                  </a:lnTo>
                  <a:lnTo>
                    <a:pt x="92840" y="6922"/>
                  </a:lnTo>
                  <a:lnTo>
                    <a:pt x="135731" y="0"/>
                  </a:lnTo>
                  <a:lnTo>
                    <a:pt x="178622" y="6922"/>
                  </a:lnTo>
                  <a:lnTo>
                    <a:pt x="215880" y="26196"/>
                  </a:lnTo>
                  <a:lnTo>
                    <a:pt x="245266" y="55581"/>
                  </a:lnTo>
                  <a:lnTo>
                    <a:pt x="264540" y="92840"/>
                  </a:lnTo>
                  <a:lnTo>
                    <a:pt x="271462" y="135731"/>
                  </a:lnTo>
                  <a:lnTo>
                    <a:pt x="264540" y="178622"/>
                  </a:lnTo>
                  <a:lnTo>
                    <a:pt x="245266" y="215880"/>
                  </a:lnTo>
                  <a:lnTo>
                    <a:pt x="215880" y="245266"/>
                  </a:lnTo>
                  <a:lnTo>
                    <a:pt x="178622" y="264540"/>
                  </a:lnTo>
                  <a:lnTo>
                    <a:pt x="135731" y="271462"/>
                  </a:lnTo>
                  <a:close/>
                </a:path>
              </a:pathLst>
            </a:custGeom>
            <a:solidFill>
              <a:srgbClr val="4A4A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149220" y="4697735"/>
              <a:ext cx="769620" cy="769620"/>
            </a:xfrm>
            <a:custGeom>
              <a:avLst/>
              <a:gdLst/>
              <a:ahLst/>
              <a:cxnLst/>
              <a:rect l="l" t="t" r="r" b="b"/>
              <a:pathLst>
                <a:path w="769620" h="769620">
                  <a:moveTo>
                    <a:pt x="609199" y="769143"/>
                  </a:moveTo>
                  <a:lnTo>
                    <a:pt x="548006" y="756993"/>
                  </a:lnTo>
                  <a:lnTo>
                    <a:pt x="496090" y="722309"/>
                  </a:lnTo>
                  <a:lnTo>
                    <a:pt x="26510" y="252728"/>
                  </a:lnTo>
                  <a:lnTo>
                    <a:pt x="1756" y="206501"/>
                  </a:lnTo>
                  <a:lnTo>
                    <a:pt x="0" y="188751"/>
                  </a:lnTo>
                  <a:lnTo>
                    <a:pt x="0" y="135731"/>
                  </a:lnTo>
                  <a:lnTo>
                    <a:pt x="135731" y="0"/>
                  </a:lnTo>
                  <a:lnTo>
                    <a:pt x="188751" y="0"/>
                  </a:lnTo>
                  <a:lnTo>
                    <a:pt x="238954" y="15210"/>
                  </a:lnTo>
                  <a:lnTo>
                    <a:pt x="722309" y="496090"/>
                  </a:lnTo>
                  <a:lnTo>
                    <a:pt x="756993" y="548006"/>
                  </a:lnTo>
                  <a:lnTo>
                    <a:pt x="769143" y="609199"/>
                  </a:lnTo>
                  <a:lnTo>
                    <a:pt x="760992" y="659766"/>
                  </a:lnTo>
                  <a:lnTo>
                    <a:pt x="738293" y="703674"/>
                  </a:lnTo>
                  <a:lnTo>
                    <a:pt x="703674" y="738293"/>
                  </a:lnTo>
                  <a:lnTo>
                    <a:pt x="659766" y="760992"/>
                  </a:lnTo>
                  <a:lnTo>
                    <a:pt x="609199" y="769143"/>
                  </a:lnTo>
                  <a:close/>
                </a:path>
              </a:pathLst>
            </a:custGeom>
            <a:solidFill>
              <a:srgbClr val="2A2A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248976" y="2797504"/>
              <a:ext cx="2714625" cy="2705100"/>
            </a:xfrm>
            <a:custGeom>
              <a:avLst/>
              <a:gdLst/>
              <a:ahLst/>
              <a:cxnLst/>
              <a:rect l="l" t="t" r="r" b="b"/>
              <a:pathLst>
                <a:path w="2714625" h="2705100">
                  <a:moveTo>
                    <a:pt x="1266825" y="1312062"/>
                  </a:moveTo>
                  <a:lnTo>
                    <a:pt x="633412" y="1312062"/>
                  </a:lnTo>
                  <a:lnTo>
                    <a:pt x="633412" y="1402549"/>
                  </a:lnTo>
                  <a:lnTo>
                    <a:pt x="1266825" y="1402549"/>
                  </a:lnTo>
                  <a:lnTo>
                    <a:pt x="1266825" y="1312062"/>
                  </a:lnTo>
                  <a:close/>
                </a:path>
                <a:path w="2714625" h="2705100">
                  <a:moveTo>
                    <a:pt x="1266825" y="497674"/>
                  </a:moveTo>
                  <a:lnTo>
                    <a:pt x="633412" y="497674"/>
                  </a:lnTo>
                  <a:lnTo>
                    <a:pt x="633412" y="588162"/>
                  </a:lnTo>
                  <a:lnTo>
                    <a:pt x="1266825" y="588162"/>
                  </a:lnTo>
                  <a:lnTo>
                    <a:pt x="1266825" y="497674"/>
                  </a:lnTo>
                  <a:close/>
                </a:path>
                <a:path w="2714625" h="2705100">
                  <a:moveTo>
                    <a:pt x="1504353" y="950112"/>
                  </a:moveTo>
                  <a:lnTo>
                    <a:pt x="1481023" y="919543"/>
                  </a:lnTo>
                  <a:lnTo>
                    <a:pt x="1445831" y="883729"/>
                  </a:lnTo>
                  <a:lnTo>
                    <a:pt x="1408430" y="850633"/>
                  </a:lnTo>
                  <a:lnTo>
                    <a:pt x="1384706" y="832421"/>
                  </a:lnTo>
                  <a:lnTo>
                    <a:pt x="1384706" y="949769"/>
                  </a:lnTo>
                  <a:lnTo>
                    <a:pt x="1344726" y="984758"/>
                  </a:lnTo>
                  <a:lnTo>
                    <a:pt x="1302131" y="1016114"/>
                  </a:lnTo>
                  <a:lnTo>
                    <a:pt x="1257185" y="1043711"/>
                  </a:lnTo>
                  <a:lnTo>
                    <a:pt x="1210157" y="1067422"/>
                  </a:lnTo>
                  <a:lnTo>
                    <a:pt x="1161338" y="1087145"/>
                  </a:lnTo>
                  <a:lnTo>
                    <a:pt x="1110996" y="1102766"/>
                  </a:lnTo>
                  <a:lnTo>
                    <a:pt x="1059408" y="1114145"/>
                  </a:lnTo>
                  <a:lnTo>
                    <a:pt x="1006856" y="1121194"/>
                  </a:lnTo>
                  <a:lnTo>
                    <a:pt x="1047394" y="1101839"/>
                  </a:lnTo>
                  <a:lnTo>
                    <a:pt x="1081659" y="1073594"/>
                  </a:lnTo>
                  <a:lnTo>
                    <a:pt x="1106093" y="1040599"/>
                  </a:lnTo>
                  <a:lnTo>
                    <a:pt x="1108075" y="1037920"/>
                  </a:lnTo>
                  <a:lnTo>
                    <a:pt x="1125080" y="996276"/>
                  </a:lnTo>
                  <a:lnTo>
                    <a:pt x="1131049" y="950468"/>
                  </a:lnTo>
                  <a:lnTo>
                    <a:pt x="1131049" y="949769"/>
                  </a:lnTo>
                  <a:lnTo>
                    <a:pt x="1125080" y="903960"/>
                  </a:lnTo>
                  <a:lnTo>
                    <a:pt x="1108075" y="862317"/>
                  </a:lnTo>
                  <a:lnTo>
                    <a:pt x="1081659" y="826643"/>
                  </a:lnTo>
                  <a:lnTo>
                    <a:pt x="1047394" y="798398"/>
                  </a:lnTo>
                  <a:lnTo>
                    <a:pt x="1040536" y="795134"/>
                  </a:lnTo>
                  <a:lnTo>
                    <a:pt x="1040536" y="949769"/>
                  </a:lnTo>
                  <a:lnTo>
                    <a:pt x="1040536" y="950468"/>
                  </a:lnTo>
                  <a:lnTo>
                    <a:pt x="1033475" y="985278"/>
                  </a:lnTo>
                  <a:lnTo>
                    <a:pt x="1014056" y="1014056"/>
                  </a:lnTo>
                  <a:lnTo>
                    <a:pt x="985278" y="1033475"/>
                  </a:lnTo>
                  <a:lnTo>
                    <a:pt x="950125" y="1040599"/>
                  </a:lnTo>
                  <a:lnTo>
                    <a:pt x="914958" y="1033475"/>
                  </a:lnTo>
                  <a:lnTo>
                    <a:pt x="886180" y="1014056"/>
                  </a:lnTo>
                  <a:lnTo>
                    <a:pt x="866762" y="985278"/>
                  </a:lnTo>
                  <a:lnTo>
                    <a:pt x="859701" y="950468"/>
                  </a:lnTo>
                  <a:lnTo>
                    <a:pt x="859701" y="949769"/>
                  </a:lnTo>
                  <a:lnTo>
                    <a:pt x="866762" y="914958"/>
                  </a:lnTo>
                  <a:lnTo>
                    <a:pt x="886180" y="886180"/>
                  </a:lnTo>
                  <a:lnTo>
                    <a:pt x="914958" y="866762"/>
                  </a:lnTo>
                  <a:lnTo>
                    <a:pt x="950125" y="859624"/>
                  </a:lnTo>
                  <a:lnTo>
                    <a:pt x="985278" y="866762"/>
                  </a:lnTo>
                  <a:lnTo>
                    <a:pt x="1014056" y="886180"/>
                  </a:lnTo>
                  <a:lnTo>
                    <a:pt x="1033475" y="914958"/>
                  </a:lnTo>
                  <a:lnTo>
                    <a:pt x="1040536" y="949769"/>
                  </a:lnTo>
                  <a:lnTo>
                    <a:pt x="1040536" y="795134"/>
                  </a:lnTo>
                  <a:lnTo>
                    <a:pt x="1006856" y="779043"/>
                  </a:lnTo>
                  <a:lnTo>
                    <a:pt x="1059776" y="786155"/>
                  </a:lnTo>
                  <a:lnTo>
                    <a:pt x="1111669" y="797610"/>
                  </a:lnTo>
                  <a:lnTo>
                    <a:pt x="1162227" y="813269"/>
                  </a:lnTo>
                  <a:lnTo>
                    <a:pt x="1211148" y="832993"/>
                  </a:lnTo>
                  <a:lnTo>
                    <a:pt x="1258163" y="856640"/>
                  </a:lnTo>
                  <a:lnTo>
                    <a:pt x="1302956" y="884072"/>
                  </a:lnTo>
                  <a:lnTo>
                    <a:pt x="1345234" y="915162"/>
                  </a:lnTo>
                  <a:lnTo>
                    <a:pt x="1384706" y="949769"/>
                  </a:lnTo>
                  <a:lnTo>
                    <a:pt x="1384706" y="832421"/>
                  </a:lnTo>
                  <a:lnTo>
                    <a:pt x="1327632" y="792911"/>
                  </a:lnTo>
                  <a:lnTo>
                    <a:pt x="1284592" y="768438"/>
                  </a:lnTo>
                  <a:lnTo>
                    <a:pt x="1240028" y="746988"/>
                  </a:lnTo>
                  <a:lnTo>
                    <a:pt x="1194104" y="728624"/>
                  </a:lnTo>
                  <a:lnTo>
                    <a:pt x="1146987" y="713447"/>
                  </a:lnTo>
                  <a:lnTo>
                    <a:pt x="1098854" y="701509"/>
                  </a:lnTo>
                  <a:lnTo>
                    <a:pt x="1049896" y="692886"/>
                  </a:lnTo>
                  <a:lnTo>
                    <a:pt x="1000252" y="687666"/>
                  </a:lnTo>
                  <a:lnTo>
                    <a:pt x="950125" y="685901"/>
                  </a:lnTo>
                  <a:lnTo>
                    <a:pt x="899985" y="687666"/>
                  </a:lnTo>
                  <a:lnTo>
                    <a:pt x="893381" y="688365"/>
                  </a:lnTo>
                  <a:lnTo>
                    <a:pt x="893381" y="779043"/>
                  </a:lnTo>
                  <a:lnTo>
                    <a:pt x="852843" y="798398"/>
                  </a:lnTo>
                  <a:lnTo>
                    <a:pt x="818578" y="826643"/>
                  </a:lnTo>
                  <a:lnTo>
                    <a:pt x="792162" y="862317"/>
                  </a:lnTo>
                  <a:lnTo>
                    <a:pt x="775157" y="903960"/>
                  </a:lnTo>
                  <a:lnTo>
                    <a:pt x="769188" y="949769"/>
                  </a:lnTo>
                  <a:lnTo>
                    <a:pt x="769188" y="950468"/>
                  </a:lnTo>
                  <a:lnTo>
                    <a:pt x="775157" y="996276"/>
                  </a:lnTo>
                  <a:lnTo>
                    <a:pt x="792162" y="1037920"/>
                  </a:lnTo>
                  <a:lnTo>
                    <a:pt x="818578" y="1073594"/>
                  </a:lnTo>
                  <a:lnTo>
                    <a:pt x="852843" y="1101839"/>
                  </a:lnTo>
                  <a:lnTo>
                    <a:pt x="893381" y="1121194"/>
                  </a:lnTo>
                  <a:lnTo>
                    <a:pt x="840460" y="1114082"/>
                  </a:lnTo>
                  <a:lnTo>
                    <a:pt x="788568" y="1102626"/>
                  </a:lnTo>
                  <a:lnTo>
                    <a:pt x="738009" y="1086967"/>
                  </a:lnTo>
                  <a:lnTo>
                    <a:pt x="689089" y="1067244"/>
                  </a:lnTo>
                  <a:lnTo>
                    <a:pt x="642073" y="1043597"/>
                  </a:lnTo>
                  <a:lnTo>
                    <a:pt x="597281" y="1016165"/>
                  </a:lnTo>
                  <a:lnTo>
                    <a:pt x="555002" y="985075"/>
                  </a:lnTo>
                  <a:lnTo>
                    <a:pt x="515531" y="950468"/>
                  </a:lnTo>
                  <a:lnTo>
                    <a:pt x="555510" y="915479"/>
                  </a:lnTo>
                  <a:lnTo>
                    <a:pt x="598106" y="884123"/>
                  </a:lnTo>
                  <a:lnTo>
                    <a:pt x="643051" y="856526"/>
                  </a:lnTo>
                  <a:lnTo>
                    <a:pt x="690079" y="832815"/>
                  </a:lnTo>
                  <a:lnTo>
                    <a:pt x="738898" y="813092"/>
                  </a:lnTo>
                  <a:lnTo>
                    <a:pt x="789241" y="797471"/>
                  </a:lnTo>
                  <a:lnTo>
                    <a:pt x="840828" y="786091"/>
                  </a:lnTo>
                  <a:lnTo>
                    <a:pt x="893381" y="779043"/>
                  </a:lnTo>
                  <a:lnTo>
                    <a:pt x="893381" y="688365"/>
                  </a:lnTo>
                  <a:lnTo>
                    <a:pt x="850341" y="692886"/>
                  </a:lnTo>
                  <a:lnTo>
                    <a:pt x="801382" y="701509"/>
                  </a:lnTo>
                  <a:lnTo>
                    <a:pt x="753249" y="713447"/>
                  </a:lnTo>
                  <a:lnTo>
                    <a:pt x="706132" y="728624"/>
                  </a:lnTo>
                  <a:lnTo>
                    <a:pt x="660209" y="746988"/>
                  </a:lnTo>
                  <a:lnTo>
                    <a:pt x="615645" y="768438"/>
                  </a:lnTo>
                  <a:lnTo>
                    <a:pt x="572604" y="792911"/>
                  </a:lnTo>
                  <a:lnTo>
                    <a:pt x="531266" y="820331"/>
                  </a:lnTo>
                  <a:lnTo>
                    <a:pt x="491807" y="850633"/>
                  </a:lnTo>
                  <a:lnTo>
                    <a:pt x="454406" y="883729"/>
                  </a:lnTo>
                  <a:lnTo>
                    <a:pt x="419214" y="919543"/>
                  </a:lnTo>
                  <a:lnTo>
                    <a:pt x="395884" y="950112"/>
                  </a:lnTo>
                  <a:lnTo>
                    <a:pt x="416204" y="977163"/>
                  </a:lnTo>
                  <a:lnTo>
                    <a:pt x="454406" y="1016508"/>
                  </a:lnTo>
                  <a:lnTo>
                    <a:pt x="491807" y="1049604"/>
                  </a:lnTo>
                  <a:lnTo>
                    <a:pt x="531266" y="1079906"/>
                  </a:lnTo>
                  <a:lnTo>
                    <a:pt x="572604" y="1107325"/>
                  </a:lnTo>
                  <a:lnTo>
                    <a:pt x="615645" y="1131798"/>
                  </a:lnTo>
                  <a:lnTo>
                    <a:pt x="660209" y="1153248"/>
                  </a:lnTo>
                  <a:lnTo>
                    <a:pt x="706132" y="1171600"/>
                  </a:lnTo>
                  <a:lnTo>
                    <a:pt x="753249" y="1186789"/>
                  </a:lnTo>
                  <a:lnTo>
                    <a:pt x="801382" y="1198727"/>
                  </a:lnTo>
                  <a:lnTo>
                    <a:pt x="850341" y="1207350"/>
                  </a:lnTo>
                  <a:lnTo>
                    <a:pt x="899985" y="1212570"/>
                  </a:lnTo>
                  <a:lnTo>
                    <a:pt x="950125" y="1214335"/>
                  </a:lnTo>
                  <a:lnTo>
                    <a:pt x="1000252" y="1212570"/>
                  </a:lnTo>
                  <a:lnTo>
                    <a:pt x="1049896" y="1207350"/>
                  </a:lnTo>
                  <a:lnTo>
                    <a:pt x="1098854" y="1198727"/>
                  </a:lnTo>
                  <a:lnTo>
                    <a:pt x="1146987" y="1186789"/>
                  </a:lnTo>
                  <a:lnTo>
                    <a:pt x="1194104" y="1171600"/>
                  </a:lnTo>
                  <a:lnTo>
                    <a:pt x="1240028" y="1153248"/>
                  </a:lnTo>
                  <a:lnTo>
                    <a:pt x="1284592" y="1131798"/>
                  </a:lnTo>
                  <a:lnTo>
                    <a:pt x="1327632" y="1107325"/>
                  </a:lnTo>
                  <a:lnTo>
                    <a:pt x="1368971" y="1079906"/>
                  </a:lnTo>
                  <a:lnTo>
                    <a:pt x="1408430" y="1049604"/>
                  </a:lnTo>
                  <a:lnTo>
                    <a:pt x="1445831" y="1016508"/>
                  </a:lnTo>
                  <a:lnTo>
                    <a:pt x="1481023" y="980694"/>
                  </a:lnTo>
                  <a:lnTo>
                    <a:pt x="1504353" y="950112"/>
                  </a:lnTo>
                  <a:close/>
                </a:path>
                <a:path w="2714625" h="2705100">
                  <a:moveTo>
                    <a:pt x="1628775" y="1990725"/>
                  </a:moveTo>
                  <a:lnTo>
                    <a:pt x="407200" y="1990725"/>
                  </a:lnTo>
                  <a:lnTo>
                    <a:pt x="407200" y="2081212"/>
                  </a:lnTo>
                  <a:lnTo>
                    <a:pt x="1628775" y="2081212"/>
                  </a:lnTo>
                  <a:lnTo>
                    <a:pt x="1628775" y="1990725"/>
                  </a:lnTo>
                  <a:close/>
                </a:path>
                <a:path w="2714625" h="2705100">
                  <a:moveTo>
                    <a:pt x="1719262" y="950112"/>
                  </a:moveTo>
                  <a:lnTo>
                    <a:pt x="1717751" y="901712"/>
                  </a:lnTo>
                  <a:lnTo>
                    <a:pt x="1713255" y="853757"/>
                  </a:lnTo>
                  <a:lnTo>
                    <a:pt x="1705889" y="806869"/>
                  </a:lnTo>
                  <a:lnTo>
                    <a:pt x="1695729" y="760945"/>
                  </a:lnTo>
                  <a:lnTo>
                    <a:pt x="1682877" y="716089"/>
                  </a:lnTo>
                  <a:lnTo>
                    <a:pt x="1667408" y="672388"/>
                  </a:lnTo>
                  <a:lnTo>
                    <a:pt x="1649425" y="629932"/>
                  </a:lnTo>
                  <a:lnTo>
                    <a:pt x="1629016" y="588822"/>
                  </a:lnTo>
                  <a:lnTo>
                    <a:pt x="1628775" y="588403"/>
                  </a:lnTo>
                  <a:lnTo>
                    <a:pt x="1628775" y="950112"/>
                  </a:lnTo>
                  <a:lnTo>
                    <a:pt x="1627073" y="998524"/>
                  </a:lnTo>
                  <a:lnTo>
                    <a:pt x="1622018" y="1046022"/>
                  </a:lnTo>
                  <a:lnTo>
                    <a:pt x="1613750" y="1092504"/>
                  </a:lnTo>
                  <a:lnTo>
                    <a:pt x="1602384" y="1137831"/>
                  </a:lnTo>
                  <a:lnTo>
                    <a:pt x="1588020" y="1181912"/>
                  </a:lnTo>
                  <a:lnTo>
                    <a:pt x="1570774" y="1224622"/>
                  </a:lnTo>
                  <a:lnTo>
                    <a:pt x="1550784" y="1265834"/>
                  </a:lnTo>
                  <a:lnTo>
                    <a:pt x="1528140" y="1305445"/>
                  </a:lnTo>
                  <a:lnTo>
                    <a:pt x="1502968" y="1343355"/>
                  </a:lnTo>
                  <a:lnTo>
                    <a:pt x="1475384" y="1379410"/>
                  </a:lnTo>
                  <a:lnTo>
                    <a:pt x="1445514" y="1413522"/>
                  </a:lnTo>
                  <a:lnTo>
                    <a:pt x="1413459" y="1445577"/>
                  </a:lnTo>
                  <a:lnTo>
                    <a:pt x="1379334" y="1475447"/>
                  </a:lnTo>
                  <a:lnTo>
                    <a:pt x="1343279" y="1503019"/>
                  </a:lnTo>
                  <a:lnTo>
                    <a:pt x="1305369" y="1528178"/>
                  </a:lnTo>
                  <a:lnTo>
                    <a:pt x="1265758" y="1550809"/>
                  </a:lnTo>
                  <a:lnTo>
                    <a:pt x="1224546" y="1570799"/>
                  </a:lnTo>
                  <a:lnTo>
                    <a:pt x="1181836" y="1588033"/>
                  </a:lnTo>
                  <a:lnTo>
                    <a:pt x="1137767" y="1602397"/>
                  </a:lnTo>
                  <a:lnTo>
                    <a:pt x="1092454" y="1613763"/>
                  </a:lnTo>
                  <a:lnTo>
                    <a:pt x="1045984" y="1622031"/>
                  </a:lnTo>
                  <a:lnTo>
                    <a:pt x="998512" y="1627073"/>
                  </a:lnTo>
                  <a:lnTo>
                    <a:pt x="950125" y="1628775"/>
                  </a:lnTo>
                  <a:lnTo>
                    <a:pt x="901725" y="1627073"/>
                  </a:lnTo>
                  <a:lnTo>
                    <a:pt x="854252" y="1622031"/>
                  </a:lnTo>
                  <a:lnTo>
                    <a:pt x="807783" y="1613763"/>
                  </a:lnTo>
                  <a:lnTo>
                    <a:pt x="762469" y="1602397"/>
                  </a:lnTo>
                  <a:lnTo>
                    <a:pt x="718400" y="1588033"/>
                  </a:lnTo>
                  <a:lnTo>
                    <a:pt x="675690" y="1570799"/>
                  </a:lnTo>
                  <a:lnTo>
                    <a:pt x="634479" y="1550809"/>
                  </a:lnTo>
                  <a:lnTo>
                    <a:pt x="594868" y="1528178"/>
                  </a:lnTo>
                  <a:lnTo>
                    <a:pt x="556971" y="1503019"/>
                  </a:lnTo>
                  <a:lnTo>
                    <a:pt x="520903" y="1475447"/>
                  </a:lnTo>
                  <a:lnTo>
                    <a:pt x="486778" y="1445577"/>
                  </a:lnTo>
                  <a:lnTo>
                    <a:pt x="454723" y="1413522"/>
                  </a:lnTo>
                  <a:lnTo>
                    <a:pt x="424853" y="1379410"/>
                  </a:lnTo>
                  <a:lnTo>
                    <a:pt x="397268" y="1343355"/>
                  </a:lnTo>
                  <a:lnTo>
                    <a:pt x="372097" y="1305445"/>
                  </a:lnTo>
                  <a:lnTo>
                    <a:pt x="349465" y="1265834"/>
                  </a:lnTo>
                  <a:lnTo>
                    <a:pt x="329463" y="1224622"/>
                  </a:lnTo>
                  <a:lnTo>
                    <a:pt x="312216" y="1181912"/>
                  </a:lnTo>
                  <a:lnTo>
                    <a:pt x="297853" y="1137831"/>
                  </a:lnTo>
                  <a:lnTo>
                    <a:pt x="286486" y="1092504"/>
                  </a:lnTo>
                  <a:lnTo>
                    <a:pt x="278218" y="1046022"/>
                  </a:lnTo>
                  <a:lnTo>
                    <a:pt x="273189" y="998689"/>
                  </a:lnTo>
                  <a:lnTo>
                    <a:pt x="271462" y="950112"/>
                  </a:lnTo>
                  <a:lnTo>
                    <a:pt x="273164" y="901712"/>
                  </a:lnTo>
                  <a:lnTo>
                    <a:pt x="278218" y="854214"/>
                  </a:lnTo>
                  <a:lnTo>
                    <a:pt x="286486" y="807732"/>
                  </a:lnTo>
                  <a:lnTo>
                    <a:pt x="297853" y="762406"/>
                  </a:lnTo>
                  <a:lnTo>
                    <a:pt x="312216" y="718324"/>
                  </a:lnTo>
                  <a:lnTo>
                    <a:pt x="329463" y="675614"/>
                  </a:lnTo>
                  <a:lnTo>
                    <a:pt x="349465" y="634403"/>
                  </a:lnTo>
                  <a:lnTo>
                    <a:pt x="372097" y="594779"/>
                  </a:lnTo>
                  <a:lnTo>
                    <a:pt x="397268" y="556882"/>
                  </a:lnTo>
                  <a:lnTo>
                    <a:pt x="424853" y="520827"/>
                  </a:lnTo>
                  <a:lnTo>
                    <a:pt x="454723" y="486714"/>
                  </a:lnTo>
                  <a:lnTo>
                    <a:pt x="486778" y="454660"/>
                  </a:lnTo>
                  <a:lnTo>
                    <a:pt x="520903" y="424789"/>
                  </a:lnTo>
                  <a:lnTo>
                    <a:pt x="556971" y="397217"/>
                  </a:lnTo>
                  <a:lnTo>
                    <a:pt x="594868" y="372059"/>
                  </a:lnTo>
                  <a:lnTo>
                    <a:pt x="634479" y="349427"/>
                  </a:lnTo>
                  <a:lnTo>
                    <a:pt x="675690" y="329438"/>
                  </a:lnTo>
                  <a:lnTo>
                    <a:pt x="718400" y="312204"/>
                  </a:lnTo>
                  <a:lnTo>
                    <a:pt x="762469" y="297840"/>
                  </a:lnTo>
                  <a:lnTo>
                    <a:pt x="807783" y="286473"/>
                  </a:lnTo>
                  <a:lnTo>
                    <a:pt x="854252" y="278206"/>
                  </a:lnTo>
                  <a:lnTo>
                    <a:pt x="901725" y="273164"/>
                  </a:lnTo>
                  <a:lnTo>
                    <a:pt x="950125" y="271462"/>
                  </a:lnTo>
                  <a:lnTo>
                    <a:pt x="998512" y="273164"/>
                  </a:lnTo>
                  <a:lnTo>
                    <a:pt x="1045984" y="278206"/>
                  </a:lnTo>
                  <a:lnTo>
                    <a:pt x="1092454" y="286473"/>
                  </a:lnTo>
                  <a:lnTo>
                    <a:pt x="1137767" y="297840"/>
                  </a:lnTo>
                  <a:lnTo>
                    <a:pt x="1181836" y="312204"/>
                  </a:lnTo>
                  <a:lnTo>
                    <a:pt x="1224546" y="329438"/>
                  </a:lnTo>
                  <a:lnTo>
                    <a:pt x="1265758" y="349427"/>
                  </a:lnTo>
                  <a:lnTo>
                    <a:pt x="1305369" y="372059"/>
                  </a:lnTo>
                  <a:lnTo>
                    <a:pt x="1343279" y="397217"/>
                  </a:lnTo>
                  <a:lnTo>
                    <a:pt x="1379334" y="424789"/>
                  </a:lnTo>
                  <a:lnTo>
                    <a:pt x="1413459" y="454660"/>
                  </a:lnTo>
                  <a:lnTo>
                    <a:pt x="1445514" y="486714"/>
                  </a:lnTo>
                  <a:lnTo>
                    <a:pt x="1475384" y="520827"/>
                  </a:lnTo>
                  <a:lnTo>
                    <a:pt x="1502968" y="556882"/>
                  </a:lnTo>
                  <a:lnTo>
                    <a:pt x="1528140" y="594779"/>
                  </a:lnTo>
                  <a:lnTo>
                    <a:pt x="1550784" y="634403"/>
                  </a:lnTo>
                  <a:lnTo>
                    <a:pt x="1570774" y="675614"/>
                  </a:lnTo>
                  <a:lnTo>
                    <a:pt x="1588020" y="718324"/>
                  </a:lnTo>
                  <a:lnTo>
                    <a:pt x="1602384" y="762406"/>
                  </a:lnTo>
                  <a:lnTo>
                    <a:pt x="1613750" y="807732"/>
                  </a:lnTo>
                  <a:lnTo>
                    <a:pt x="1622018" y="854214"/>
                  </a:lnTo>
                  <a:lnTo>
                    <a:pt x="1627047" y="901547"/>
                  </a:lnTo>
                  <a:lnTo>
                    <a:pt x="1628775" y="950112"/>
                  </a:lnTo>
                  <a:lnTo>
                    <a:pt x="1628775" y="588403"/>
                  </a:lnTo>
                  <a:lnTo>
                    <a:pt x="1606283" y="549135"/>
                  </a:lnTo>
                  <a:lnTo>
                    <a:pt x="1581289" y="510959"/>
                  </a:lnTo>
                  <a:lnTo>
                    <a:pt x="1554137" y="474408"/>
                  </a:lnTo>
                  <a:lnTo>
                    <a:pt x="1524927" y="439547"/>
                  </a:lnTo>
                  <a:lnTo>
                    <a:pt x="1493748" y="406488"/>
                  </a:lnTo>
                  <a:lnTo>
                    <a:pt x="1460690" y="375310"/>
                  </a:lnTo>
                  <a:lnTo>
                    <a:pt x="1425829" y="346100"/>
                  </a:lnTo>
                  <a:lnTo>
                    <a:pt x="1389278" y="318947"/>
                  </a:lnTo>
                  <a:lnTo>
                    <a:pt x="1351102" y="293954"/>
                  </a:lnTo>
                  <a:lnTo>
                    <a:pt x="1311846" y="271462"/>
                  </a:lnTo>
                  <a:lnTo>
                    <a:pt x="1270304" y="250812"/>
                  </a:lnTo>
                  <a:lnTo>
                    <a:pt x="1227848" y="232829"/>
                  </a:lnTo>
                  <a:lnTo>
                    <a:pt x="1184148" y="217360"/>
                  </a:lnTo>
                  <a:lnTo>
                    <a:pt x="1139291" y="204508"/>
                  </a:lnTo>
                  <a:lnTo>
                    <a:pt x="1093368" y="194348"/>
                  </a:lnTo>
                  <a:lnTo>
                    <a:pt x="1046480" y="186982"/>
                  </a:lnTo>
                  <a:lnTo>
                    <a:pt x="998689" y="182486"/>
                  </a:lnTo>
                  <a:lnTo>
                    <a:pt x="950125" y="180975"/>
                  </a:lnTo>
                  <a:lnTo>
                    <a:pt x="901547" y="182486"/>
                  </a:lnTo>
                  <a:lnTo>
                    <a:pt x="853757" y="186982"/>
                  </a:lnTo>
                  <a:lnTo>
                    <a:pt x="806869" y="194348"/>
                  </a:lnTo>
                  <a:lnTo>
                    <a:pt x="760945" y="204508"/>
                  </a:lnTo>
                  <a:lnTo>
                    <a:pt x="716089" y="217360"/>
                  </a:lnTo>
                  <a:lnTo>
                    <a:pt x="672388" y="232829"/>
                  </a:lnTo>
                  <a:lnTo>
                    <a:pt x="629932" y="250812"/>
                  </a:lnTo>
                  <a:lnTo>
                    <a:pt x="588822" y="271221"/>
                  </a:lnTo>
                  <a:lnTo>
                    <a:pt x="549135" y="293954"/>
                  </a:lnTo>
                  <a:lnTo>
                    <a:pt x="510959" y="318947"/>
                  </a:lnTo>
                  <a:lnTo>
                    <a:pt x="474408" y="346100"/>
                  </a:lnTo>
                  <a:lnTo>
                    <a:pt x="439547" y="375310"/>
                  </a:lnTo>
                  <a:lnTo>
                    <a:pt x="406488" y="406488"/>
                  </a:lnTo>
                  <a:lnTo>
                    <a:pt x="375310" y="439547"/>
                  </a:lnTo>
                  <a:lnTo>
                    <a:pt x="346100" y="474408"/>
                  </a:lnTo>
                  <a:lnTo>
                    <a:pt x="318947" y="510959"/>
                  </a:lnTo>
                  <a:lnTo>
                    <a:pt x="293966" y="549135"/>
                  </a:lnTo>
                  <a:lnTo>
                    <a:pt x="271221" y="588822"/>
                  </a:lnTo>
                  <a:lnTo>
                    <a:pt x="250812" y="629932"/>
                  </a:lnTo>
                  <a:lnTo>
                    <a:pt x="232829" y="672388"/>
                  </a:lnTo>
                  <a:lnTo>
                    <a:pt x="217360" y="716089"/>
                  </a:lnTo>
                  <a:lnTo>
                    <a:pt x="204508" y="760945"/>
                  </a:lnTo>
                  <a:lnTo>
                    <a:pt x="194348" y="806869"/>
                  </a:lnTo>
                  <a:lnTo>
                    <a:pt x="186982" y="853757"/>
                  </a:lnTo>
                  <a:lnTo>
                    <a:pt x="182486" y="901547"/>
                  </a:lnTo>
                  <a:lnTo>
                    <a:pt x="180975" y="950112"/>
                  </a:lnTo>
                  <a:lnTo>
                    <a:pt x="182486" y="998524"/>
                  </a:lnTo>
                  <a:lnTo>
                    <a:pt x="186982" y="1046480"/>
                  </a:lnTo>
                  <a:lnTo>
                    <a:pt x="194348" y="1093368"/>
                  </a:lnTo>
                  <a:lnTo>
                    <a:pt x="204508" y="1139291"/>
                  </a:lnTo>
                  <a:lnTo>
                    <a:pt x="217360" y="1184148"/>
                  </a:lnTo>
                  <a:lnTo>
                    <a:pt x="232829" y="1227848"/>
                  </a:lnTo>
                  <a:lnTo>
                    <a:pt x="250812" y="1270304"/>
                  </a:lnTo>
                  <a:lnTo>
                    <a:pt x="271221" y="1311414"/>
                  </a:lnTo>
                  <a:lnTo>
                    <a:pt x="293966" y="1351102"/>
                  </a:lnTo>
                  <a:lnTo>
                    <a:pt x="318947" y="1389278"/>
                  </a:lnTo>
                  <a:lnTo>
                    <a:pt x="346100" y="1425829"/>
                  </a:lnTo>
                  <a:lnTo>
                    <a:pt x="375310" y="1460690"/>
                  </a:lnTo>
                  <a:lnTo>
                    <a:pt x="406488" y="1493748"/>
                  </a:lnTo>
                  <a:lnTo>
                    <a:pt x="439547" y="1524927"/>
                  </a:lnTo>
                  <a:lnTo>
                    <a:pt x="474408" y="1554137"/>
                  </a:lnTo>
                  <a:lnTo>
                    <a:pt x="510959" y="1581289"/>
                  </a:lnTo>
                  <a:lnTo>
                    <a:pt x="549135" y="1606270"/>
                  </a:lnTo>
                  <a:lnTo>
                    <a:pt x="588822" y="1629016"/>
                  </a:lnTo>
                  <a:lnTo>
                    <a:pt x="629932" y="1649425"/>
                  </a:lnTo>
                  <a:lnTo>
                    <a:pt x="672388" y="1667408"/>
                  </a:lnTo>
                  <a:lnTo>
                    <a:pt x="716089" y="1682877"/>
                  </a:lnTo>
                  <a:lnTo>
                    <a:pt x="760945" y="1695729"/>
                  </a:lnTo>
                  <a:lnTo>
                    <a:pt x="806869" y="1705889"/>
                  </a:lnTo>
                  <a:lnTo>
                    <a:pt x="853757" y="1713255"/>
                  </a:lnTo>
                  <a:lnTo>
                    <a:pt x="901547" y="1717751"/>
                  </a:lnTo>
                  <a:lnTo>
                    <a:pt x="950125" y="1719262"/>
                  </a:lnTo>
                  <a:lnTo>
                    <a:pt x="998689" y="1717751"/>
                  </a:lnTo>
                  <a:lnTo>
                    <a:pt x="1046480" y="1713255"/>
                  </a:lnTo>
                  <a:lnTo>
                    <a:pt x="1093368" y="1705889"/>
                  </a:lnTo>
                  <a:lnTo>
                    <a:pt x="1139291" y="1695729"/>
                  </a:lnTo>
                  <a:lnTo>
                    <a:pt x="1184148" y="1682877"/>
                  </a:lnTo>
                  <a:lnTo>
                    <a:pt x="1227848" y="1667408"/>
                  </a:lnTo>
                  <a:lnTo>
                    <a:pt x="1270304" y="1649425"/>
                  </a:lnTo>
                  <a:lnTo>
                    <a:pt x="1311414" y="1629016"/>
                  </a:lnTo>
                  <a:lnTo>
                    <a:pt x="1351102" y="1606270"/>
                  </a:lnTo>
                  <a:lnTo>
                    <a:pt x="1389278" y="1581289"/>
                  </a:lnTo>
                  <a:lnTo>
                    <a:pt x="1425829" y="1554137"/>
                  </a:lnTo>
                  <a:lnTo>
                    <a:pt x="1460690" y="1524927"/>
                  </a:lnTo>
                  <a:lnTo>
                    <a:pt x="1493748" y="1493748"/>
                  </a:lnTo>
                  <a:lnTo>
                    <a:pt x="1524927" y="1460690"/>
                  </a:lnTo>
                  <a:lnTo>
                    <a:pt x="1554137" y="1425829"/>
                  </a:lnTo>
                  <a:lnTo>
                    <a:pt x="1581289" y="1389278"/>
                  </a:lnTo>
                  <a:lnTo>
                    <a:pt x="1606283" y="1351102"/>
                  </a:lnTo>
                  <a:lnTo>
                    <a:pt x="1629016" y="1311414"/>
                  </a:lnTo>
                  <a:lnTo>
                    <a:pt x="1649425" y="1270304"/>
                  </a:lnTo>
                  <a:lnTo>
                    <a:pt x="1667408" y="1227848"/>
                  </a:lnTo>
                  <a:lnTo>
                    <a:pt x="1682877" y="1184148"/>
                  </a:lnTo>
                  <a:lnTo>
                    <a:pt x="1695729" y="1139291"/>
                  </a:lnTo>
                  <a:lnTo>
                    <a:pt x="1705889" y="1093368"/>
                  </a:lnTo>
                  <a:lnTo>
                    <a:pt x="1713255" y="1046480"/>
                  </a:lnTo>
                  <a:lnTo>
                    <a:pt x="1717751" y="998689"/>
                  </a:lnTo>
                  <a:lnTo>
                    <a:pt x="1719262" y="950112"/>
                  </a:lnTo>
                  <a:close/>
                </a:path>
                <a:path w="2714625" h="2705100">
                  <a:moveTo>
                    <a:pt x="1809750" y="2171700"/>
                  </a:moveTo>
                  <a:lnTo>
                    <a:pt x="407200" y="2171700"/>
                  </a:lnTo>
                  <a:lnTo>
                    <a:pt x="407200" y="2262187"/>
                  </a:lnTo>
                  <a:lnTo>
                    <a:pt x="1809750" y="2262187"/>
                  </a:lnTo>
                  <a:lnTo>
                    <a:pt x="1809750" y="2171700"/>
                  </a:lnTo>
                  <a:close/>
                </a:path>
                <a:path w="2714625" h="2705100">
                  <a:moveTo>
                    <a:pt x="2035975" y="2397912"/>
                  </a:moveTo>
                  <a:lnTo>
                    <a:pt x="452437" y="2397912"/>
                  </a:lnTo>
                  <a:lnTo>
                    <a:pt x="409549" y="2390991"/>
                  </a:lnTo>
                  <a:lnTo>
                    <a:pt x="372287" y="2371725"/>
                  </a:lnTo>
                  <a:lnTo>
                    <a:pt x="342900" y="2342337"/>
                  </a:lnTo>
                  <a:lnTo>
                    <a:pt x="323634" y="2305075"/>
                  </a:lnTo>
                  <a:lnTo>
                    <a:pt x="316712" y="2262187"/>
                  </a:lnTo>
                  <a:lnTo>
                    <a:pt x="316712" y="1809750"/>
                  </a:lnTo>
                  <a:lnTo>
                    <a:pt x="226225" y="1809750"/>
                  </a:lnTo>
                  <a:lnTo>
                    <a:pt x="226225" y="2262187"/>
                  </a:lnTo>
                  <a:lnTo>
                    <a:pt x="230822" y="2307729"/>
                  </a:lnTo>
                  <a:lnTo>
                    <a:pt x="244017" y="2350173"/>
                  </a:lnTo>
                  <a:lnTo>
                    <a:pt x="264896" y="2388590"/>
                  </a:lnTo>
                  <a:lnTo>
                    <a:pt x="292544" y="2422080"/>
                  </a:lnTo>
                  <a:lnTo>
                    <a:pt x="326034" y="2449728"/>
                  </a:lnTo>
                  <a:lnTo>
                    <a:pt x="364451" y="2470607"/>
                  </a:lnTo>
                  <a:lnTo>
                    <a:pt x="406895" y="2483802"/>
                  </a:lnTo>
                  <a:lnTo>
                    <a:pt x="452437" y="2488400"/>
                  </a:lnTo>
                  <a:lnTo>
                    <a:pt x="2035975" y="2488400"/>
                  </a:lnTo>
                  <a:lnTo>
                    <a:pt x="2035975" y="2397912"/>
                  </a:lnTo>
                  <a:close/>
                </a:path>
                <a:path w="2714625" h="2705100">
                  <a:moveTo>
                    <a:pt x="2307437" y="1583524"/>
                  </a:moveTo>
                  <a:lnTo>
                    <a:pt x="2035975" y="1583524"/>
                  </a:lnTo>
                  <a:lnTo>
                    <a:pt x="2035975" y="1674012"/>
                  </a:lnTo>
                  <a:lnTo>
                    <a:pt x="2307437" y="1674012"/>
                  </a:lnTo>
                  <a:lnTo>
                    <a:pt x="2307437" y="1583524"/>
                  </a:lnTo>
                  <a:close/>
                </a:path>
                <a:path w="2714625" h="2705100">
                  <a:moveTo>
                    <a:pt x="2307437" y="1357312"/>
                  </a:moveTo>
                  <a:lnTo>
                    <a:pt x="1990725" y="1357312"/>
                  </a:lnTo>
                  <a:lnTo>
                    <a:pt x="1990725" y="1447800"/>
                  </a:lnTo>
                  <a:lnTo>
                    <a:pt x="2307437" y="1447800"/>
                  </a:lnTo>
                  <a:lnTo>
                    <a:pt x="2307437" y="1357312"/>
                  </a:lnTo>
                  <a:close/>
                </a:path>
                <a:path w="2714625" h="2705100">
                  <a:moveTo>
                    <a:pt x="2307437" y="1131087"/>
                  </a:moveTo>
                  <a:lnTo>
                    <a:pt x="1990725" y="1131087"/>
                  </a:lnTo>
                  <a:lnTo>
                    <a:pt x="1990725" y="1221574"/>
                  </a:lnTo>
                  <a:lnTo>
                    <a:pt x="2307437" y="1221574"/>
                  </a:lnTo>
                  <a:lnTo>
                    <a:pt x="2307437" y="1131087"/>
                  </a:lnTo>
                  <a:close/>
                </a:path>
                <a:path w="2714625" h="2705100">
                  <a:moveTo>
                    <a:pt x="2307437" y="904875"/>
                  </a:moveTo>
                  <a:lnTo>
                    <a:pt x="1990725" y="904875"/>
                  </a:lnTo>
                  <a:lnTo>
                    <a:pt x="1990725" y="995362"/>
                  </a:lnTo>
                  <a:lnTo>
                    <a:pt x="2307437" y="995362"/>
                  </a:lnTo>
                  <a:lnTo>
                    <a:pt x="2307437" y="904875"/>
                  </a:lnTo>
                  <a:close/>
                </a:path>
                <a:path w="2714625" h="2705100">
                  <a:moveTo>
                    <a:pt x="2307437" y="678649"/>
                  </a:moveTo>
                  <a:lnTo>
                    <a:pt x="1990725" y="678649"/>
                  </a:lnTo>
                  <a:lnTo>
                    <a:pt x="1990725" y="769137"/>
                  </a:lnTo>
                  <a:lnTo>
                    <a:pt x="2307437" y="769137"/>
                  </a:lnTo>
                  <a:lnTo>
                    <a:pt x="2307437" y="678649"/>
                  </a:lnTo>
                  <a:close/>
                </a:path>
                <a:path w="2714625" h="2705100">
                  <a:moveTo>
                    <a:pt x="2307437" y="452437"/>
                  </a:moveTo>
                  <a:lnTo>
                    <a:pt x="1900237" y="452437"/>
                  </a:lnTo>
                  <a:lnTo>
                    <a:pt x="1900237" y="542925"/>
                  </a:lnTo>
                  <a:lnTo>
                    <a:pt x="2307437" y="542925"/>
                  </a:lnTo>
                  <a:lnTo>
                    <a:pt x="2307437" y="452437"/>
                  </a:lnTo>
                  <a:close/>
                </a:path>
                <a:path w="2714625" h="2705100">
                  <a:moveTo>
                    <a:pt x="2488412" y="452437"/>
                  </a:moveTo>
                  <a:lnTo>
                    <a:pt x="2483802" y="406895"/>
                  </a:lnTo>
                  <a:lnTo>
                    <a:pt x="2470607" y="364451"/>
                  </a:lnTo>
                  <a:lnTo>
                    <a:pt x="2449728" y="326021"/>
                  </a:lnTo>
                  <a:lnTo>
                    <a:pt x="2422093" y="292531"/>
                  </a:lnTo>
                  <a:lnTo>
                    <a:pt x="2388590" y="264896"/>
                  </a:lnTo>
                  <a:lnTo>
                    <a:pt x="2350173" y="244017"/>
                  </a:lnTo>
                  <a:lnTo>
                    <a:pt x="2307729" y="230822"/>
                  </a:lnTo>
                  <a:lnTo>
                    <a:pt x="2262187" y="226212"/>
                  </a:lnTo>
                  <a:lnTo>
                    <a:pt x="1764512" y="226212"/>
                  </a:lnTo>
                  <a:lnTo>
                    <a:pt x="1764512" y="316699"/>
                  </a:lnTo>
                  <a:lnTo>
                    <a:pt x="2262187" y="316699"/>
                  </a:lnTo>
                  <a:lnTo>
                    <a:pt x="2305075" y="323634"/>
                  </a:lnTo>
                  <a:lnTo>
                    <a:pt x="2342337" y="342900"/>
                  </a:lnTo>
                  <a:lnTo>
                    <a:pt x="2371725" y="372287"/>
                  </a:lnTo>
                  <a:lnTo>
                    <a:pt x="2390991" y="409549"/>
                  </a:lnTo>
                  <a:lnTo>
                    <a:pt x="2397925" y="452437"/>
                  </a:lnTo>
                  <a:lnTo>
                    <a:pt x="2397925" y="1945474"/>
                  </a:lnTo>
                  <a:lnTo>
                    <a:pt x="2488412" y="1945474"/>
                  </a:lnTo>
                  <a:lnTo>
                    <a:pt x="2488412" y="452437"/>
                  </a:lnTo>
                  <a:close/>
                </a:path>
                <a:path w="2714625" h="2705100">
                  <a:moveTo>
                    <a:pt x="2714625" y="2501900"/>
                  </a:moveTo>
                  <a:lnTo>
                    <a:pt x="2710675" y="2463800"/>
                  </a:lnTo>
                  <a:lnTo>
                    <a:pt x="2699093" y="2425700"/>
                  </a:lnTo>
                  <a:lnTo>
                    <a:pt x="2680258" y="2387600"/>
                  </a:lnTo>
                  <a:lnTo>
                    <a:pt x="2654541" y="2362200"/>
                  </a:lnTo>
                  <a:lnTo>
                    <a:pt x="2624137" y="2331783"/>
                  </a:lnTo>
                  <a:lnTo>
                    <a:pt x="2624137" y="2501900"/>
                  </a:lnTo>
                  <a:lnTo>
                    <a:pt x="2615107" y="2552700"/>
                  </a:lnTo>
                  <a:lnTo>
                    <a:pt x="2590508" y="2578100"/>
                  </a:lnTo>
                  <a:lnTo>
                    <a:pt x="2554046" y="2603500"/>
                  </a:lnTo>
                  <a:lnTo>
                    <a:pt x="2509443" y="2616200"/>
                  </a:lnTo>
                  <a:lnTo>
                    <a:pt x="2486825" y="2616200"/>
                  </a:lnTo>
                  <a:lnTo>
                    <a:pt x="2465425" y="2603500"/>
                  </a:lnTo>
                  <a:lnTo>
                    <a:pt x="2445766" y="2603500"/>
                  </a:lnTo>
                  <a:lnTo>
                    <a:pt x="2428316" y="2578100"/>
                  </a:lnTo>
                  <a:lnTo>
                    <a:pt x="1958733" y="2120900"/>
                  </a:lnTo>
                  <a:lnTo>
                    <a:pt x="1953082" y="2108200"/>
                  </a:lnTo>
                  <a:lnTo>
                    <a:pt x="1948929" y="2095500"/>
                  </a:lnTo>
                  <a:lnTo>
                    <a:pt x="1946363" y="2095500"/>
                  </a:lnTo>
                  <a:lnTo>
                    <a:pt x="1945487" y="2082800"/>
                  </a:lnTo>
                  <a:lnTo>
                    <a:pt x="1945487" y="2044700"/>
                  </a:lnTo>
                  <a:lnTo>
                    <a:pt x="2027402" y="1968500"/>
                  </a:lnTo>
                  <a:lnTo>
                    <a:pt x="2054707" y="1943100"/>
                  </a:lnTo>
                  <a:lnTo>
                    <a:pt x="2114092" y="1943100"/>
                  </a:lnTo>
                  <a:lnTo>
                    <a:pt x="2120976" y="1955800"/>
                  </a:lnTo>
                  <a:lnTo>
                    <a:pt x="2590558" y="2425700"/>
                  </a:lnTo>
                  <a:lnTo>
                    <a:pt x="2604897" y="2438400"/>
                  </a:lnTo>
                  <a:lnTo>
                    <a:pt x="2615438" y="2463800"/>
                  </a:lnTo>
                  <a:lnTo>
                    <a:pt x="2621927" y="2476500"/>
                  </a:lnTo>
                  <a:lnTo>
                    <a:pt x="2624137" y="2501900"/>
                  </a:lnTo>
                  <a:lnTo>
                    <a:pt x="2624137" y="2331783"/>
                  </a:lnTo>
                  <a:lnTo>
                    <a:pt x="2235720" y="1943100"/>
                  </a:lnTo>
                  <a:lnTo>
                    <a:pt x="2184958" y="1892300"/>
                  </a:lnTo>
                  <a:lnTo>
                    <a:pt x="2164245" y="1866900"/>
                  </a:lnTo>
                  <a:lnTo>
                    <a:pt x="2140953" y="1854200"/>
                  </a:lnTo>
                  <a:lnTo>
                    <a:pt x="2056295" y="1854200"/>
                  </a:lnTo>
                  <a:lnTo>
                    <a:pt x="1973757" y="1760626"/>
                  </a:lnTo>
                  <a:lnTo>
                    <a:pt x="1973757" y="1892300"/>
                  </a:lnTo>
                  <a:lnTo>
                    <a:pt x="1902180" y="1968500"/>
                  </a:lnTo>
                  <a:lnTo>
                    <a:pt x="1660398" y="1689100"/>
                  </a:lnTo>
                  <a:lnTo>
                    <a:pt x="1605445" y="1625600"/>
                  </a:lnTo>
                  <a:lnTo>
                    <a:pt x="1623631" y="1612900"/>
                  </a:lnTo>
                  <a:lnTo>
                    <a:pt x="1641348" y="1600200"/>
                  </a:lnTo>
                  <a:lnTo>
                    <a:pt x="1658556" y="1574800"/>
                  </a:lnTo>
                  <a:lnTo>
                    <a:pt x="1675257" y="1562100"/>
                  </a:lnTo>
                  <a:lnTo>
                    <a:pt x="1973757" y="1892300"/>
                  </a:lnTo>
                  <a:lnTo>
                    <a:pt x="1973757" y="1760626"/>
                  </a:lnTo>
                  <a:lnTo>
                    <a:pt x="1798662" y="1562100"/>
                  </a:lnTo>
                  <a:lnTo>
                    <a:pt x="1731454" y="1485900"/>
                  </a:lnTo>
                  <a:lnTo>
                    <a:pt x="1759331" y="1435100"/>
                  </a:lnTo>
                  <a:lnTo>
                    <a:pt x="1784946" y="1397000"/>
                  </a:lnTo>
                  <a:lnTo>
                    <a:pt x="1808238" y="1346200"/>
                  </a:lnTo>
                  <a:lnTo>
                    <a:pt x="1829104" y="1308100"/>
                  </a:lnTo>
                  <a:lnTo>
                    <a:pt x="1847469" y="1257300"/>
                  </a:lnTo>
                  <a:lnTo>
                    <a:pt x="1863229" y="1206500"/>
                  </a:lnTo>
                  <a:lnTo>
                    <a:pt x="1876323" y="1155700"/>
                  </a:lnTo>
                  <a:lnTo>
                    <a:pt x="1886661" y="1104900"/>
                  </a:lnTo>
                  <a:lnTo>
                    <a:pt x="1894141" y="1054100"/>
                  </a:lnTo>
                  <a:lnTo>
                    <a:pt x="1898700" y="1003300"/>
                  </a:lnTo>
                  <a:lnTo>
                    <a:pt x="1900237" y="939800"/>
                  </a:lnTo>
                  <a:lnTo>
                    <a:pt x="1898992" y="889000"/>
                  </a:lnTo>
                  <a:lnTo>
                    <a:pt x="1895322" y="850900"/>
                  </a:lnTo>
                  <a:lnTo>
                    <a:pt x="1889264" y="800100"/>
                  </a:lnTo>
                  <a:lnTo>
                    <a:pt x="1880895" y="749300"/>
                  </a:lnTo>
                  <a:lnTo>
                    <a:pt x="1870265" y="711200"/>
                  </a:lnTo>
                  <a:lnTo>
                    <a:pt x="1857451" y="660400"/>
                  </a:lnTo>
                  <a:lnTo>
                    <a:pt x="1842477" y="622300"/>
                  </a:lnTo>
                  <a:lnTo>
                    <a:pt x="1825447" y="571500"/>
                  </a:lnTo>
                  <a:lnTo>
                    <a:pt x="1809750" y="540105"/>
                  </a:lnTo>
                  <a:lnTo>
                    <a:pt x="1809750" y="939800"/>
                  </a:lnTo>
                  <a:lnTo>
                    <a:pt x="1808391" y="990600"/>
                  </a:lnTo>
                  <a:lnTo>
                    <a:pt x="1804339" y="1041400"/>
                  </a:lnTo>
                  <a:lnTo>
                    <a:pt x="1797697" y="1092200"/>
                  </a:lnTo>
                  <a:lnTo>
                    <a:pt x="1788515" y="1130300"/>
                  </a:lnTo>
                  <a:lnTo>
                    <a:pt x="1776882" y="1181100"/>
                  </a:lnTo>
                  <a:lnTo>
                    <a:pt x="1762861" y="1219200"/>
                  </a:lnTo>
                  <a:lnTo>
                    <a:pt x="1746529" y="1270000"/>
                  </a:lnTo>
                  <a:lnTo>
                    <a:pt x="1727949" y="1308100"/>
                  </a:lnTo>
                  <a:lnTo>
                    <a:pt x="1707210" y="1346200"/>
                  </a:lnTo>
                  <a:lnTo>
                    <a:pt x="1684375" y="1384300"/>
                  </a:lnTo>
                  <a:lnTo>
                    <a:pt x="1659521" y="1435100"/>
                  </a:lnTo>
                  <a:lnTo>
                    <a:pt x="1632724" y="1460500"/>
                  </a:lnTo>
                  <a:lnTo>
                    <a:pt x="1604048" y="1498600"/>
                  </a:lnTo>
                  <a:lnTo>
                    <a:pt x="1573568" y="1536700"/>
                  </a:lnTo>
                  <a:lnTo>
                    <a:pt x="1541373" y="1562100"/>
                  </a:lnTo>
                  <a:lnTo>
                    <a:pt x="1507515" y="1600200"/>
                  </a:lnTo>
                  <a:lnTo>
                    <a:pt x="1472082" y="1625600"/>
                  </a:lnTo>
                  <a:lnTo>
                    <a:pt x="1435138" y="1651000"/>
                  </a:lnTo>
                  <a:lnTo>
                    <a:pt x="1396746" y="1676400"/>
                  </a:lnTo>
                  <a:lnTo>
                    <a:pt x="1357007" y="1701800"/>
                  </a:lnTo>
                  <a:lnTo>
                    <a:pt x="1315974" y="1727200"/>
                  </a:lnTo>
                  <a:lnTo>
                    <a:pt x="1230350" y="1752600"/>
                  </a:lnTo>
                  <a:lnTo>
                    <a:pt x="1094054" y="1790700"/>
                  </a:lnTo>
                  <a:lnTo>
                    <a:pt x="1046835" y="1803400"/>
                  </a:lnTo>
                  <a:lnTo>
                    <a:pt x="853414" y="1803400"/>
                  </a:lnTo>
                  <a:lnTo>
                    <a:pt x="806183" y="1790700"/>
                  </a:lnTo>
                  <a:lnTo>
                    <a:pt x="669899" y="1752600"/>
                  </a:lnTo>
                  <a:lnTo>
                    <a:pt x="584263" y="1727200"/>
                  </a:lnTo>
                  <a:lnTo>
                    <a:pt x="543229" y="1701800"/>
                  </a:lnTo>
                  <a:lnTo>
                    <a:pt x="503491" y="1676400"/>
                  </a:lnTo>
                  <a:lnTo>
                    <a:pt x="465099" y="1651000"/>
                  </a:lnTo>
                  <a:lnTo>
                    <a:pt x="428155" y="1625600"/>
                  </a:lnTo>
                  <a:lnTo>
                    <a:pt x="392722" y="1600200"/>
                  </a:lnTo>
                  <a:lnTo>
                    <a:pt x="358863" y="1562100"/>
                  </a:lnTo>
                  <a:lnTo>
                    <a:pt x="326669" y="1536700"/>
                  </a:lnTo>
                  <a:lnTo>
                    <a:pt x="296189" y="1498600"/>
                  </a:lnTo>
                  <a:lnTo>
                    <a:pt x="267512" y="1460500"/>
                  </a:lnTo>
                  <a:lnTo>
                    <a:pt x="240715" y="1435100"/>
                  </a:lnTo>
                  <a:lnTo>
                    <a:pt x="215861" y="1384300"/>
                  </a:lnTo>
                  <a:lnTo>
                    <a:pt x="193027" y="1346200"/>
                  </a:lnTo>
                  <a:lnTo>
                    <a:pt x="172288" y="1308100"/>
                  </a:lnTo>
                  <a:lnTo>
                    <a:pt x="153708" y="1270000"/>
                  </a:lnTo>
                  <a:lnTo>
                    <a:pt x="137375" y="1219200"/>
                  </a:lnTo>
                  <a:lnTo>
                    <a:pt x="123355" y="1181100"/>
                  </a:lnTo>
                  <a:lnTo>
                    <a:pt x="111721" y="1130300"/>
                  </a:lnTo>
                  <a:lnTo>
                    <a:pt x="102539" y="1092200"/>
                  </a:lnTo>
                  <a:lnTo>
                    <a:pt x="95897" y="1041400"/>
                  </a:lnTo>
                  <a:lnTo>
                    <a:pt x="91846" y="990600"/>
                  </a:lnTo>
                  <a:lnTo>
                    <a:pt x="90487" y="939800"/>
                  </a:lnTo>
                  <a:lnTo>
                    <a:pt x="91846" y="889000"/>
                  </a:lnTo>
                  <a:lnTo>
                    <a:pt x="95897" y="850900"/>
                  </a:lnTo>
                  <a:lnTo>
                    <a:pt x="102539" y="800100"/>
                  </a:lnTo>
                  <a:lnTo>
                    <a:pt x="111721" y="749300"/>
                  </a:lnTo>
                  <a:lnTo>
                    <a:pt x="123355" y="711200"/>
                  </a:lnTo>
                  <a:lnTo>
                    <a:pt x="137375" y="660400"/>
                  </a:lnTo>
                  <a:lnTo>
                    <a:pt x="153708" y="622300"/>
                  </a:lnTo>
                  <a:lnTo>
                    <a:pt x="172288" y="584200"/>
                  </a:lnTo>
                  <a:lnTo>
                    <a:pt x="193027" y="533400"/>
                  </a:lnTo>
                  <a:lnTo>
                    <a:pt x="215861" y="495300"/>
                  </a:lnTo>
                  <a:lnTo>
                    <a:pt x="240715" y="457200"/>
                  </a:lnTo>
                  <a:lnTo>
                    <a:pt x="267512" y="419100"/>
                  </a:lnTo>
                  <a:lnTo>
                    <a:pt x="296189" y="381000"/>
                  </a:lnTo>
                  <a:lnTo>
                    <a:pt x="326669" y="355600"/>
                  </a:lnTo>
                  <a:lnTo>
                    <a:pt x="358863" y="317500"/>
                  </a:lnTo>
                  <a:lnTo>
                    <a:pt x="392722" y="292100"/>
                  </a:lnTo>
                  <a:lnTo>
                    <a:pt x="428155" y="266700"/>
                  </a:lnTo>
                  <a:lnTo>
                    <a:pt x="465099" y="228600"/>
                  </a:lnTo>
                  <a:lnTo>
                    <a:pt x="503491" y="203200"/>
                  </a:lnTo>
                  <a:lnTo>
                    <a:pt x="543229" y="190500"/>
                  </a:lnTo>
                  <a:lnTo>
                    <a:pt x="584263" y="165100"/>
                  </a:lnTo>
                  <a:lnTo>
                    <a:pt x="626503" y="152400"/>
                  </a:lnTo>
                  <a:lnTo>
                    <a:pt x="669899" y="127000"/>
                  </a:lnTo>
                  <a:lnTo>
                    <a:pt x="759802" y="101600"/>
                  </a:lnTo>
                  <a:lnTo>
                    <a:pt x="806183" y="101600"/>
                  </a:lnTo>
                  <a:lnTo>
                    <a:pt x="853414" y="88900"/>
                  </a:lnTo>
                  <a:lnTo>
                    <a:pt x="1046835" y="88900"/>
                  </a:lnTo>
                  <a:lnTo>
                    <a:pt x="1094054" y="101600"/>
                  </a:lnTo>
                  <a:lnTo>
                    <a:pt x="1140434" y="101600"/>
                  </a:lnTo>
                  <a:lnTo>
                    <a:pt x="1230350" y="127000"/>
                  </a:lnTo>
                  <a:lnTo>
                    <a:pt x="1273733" y="152400"/>
                  </a:lnTo>
                  <a:lnTo>
                    <a:pt x="1315974" y="165100"/>
                  </a:lnTo>
                  <a:lnTo>
                    <a:pt x="1357007" y="190500"/>
                  </a:lnTo>
                  <a:lnTo>
                    <a:pt x="1396746" y="203200"/>
                  </a:lnTo>
                  <a:lnTo>
                    <a:pt x="1435138" y="228600"/>
                  </a:lnTo>
                  <a:lnTo>
                    <a:pt x="1472082" y="266700"/>
                  </a:lnTo>
                  <a:lnTo>
                    <a:pt x="1507515" y="292100"/>
                  </a:lnTo>
                  <a:lnTo>
                    <a:pt x="1541373" y="317500"/>
                  </a:lnTo>
                  <a:lnTo>
                    <a:pt x="1573568" y="355600"/>
                  </a:lnTo>
                  <a:lnTo>
                    <a:pt x="1604048" y="381000"/>
                  </a:lnTo>
                  <a:lnTo>
                    <a:pt x="1632724" y="419100"/>
                  </a:lnTo>
                  <a:lnTo>
                    <a:pt x="1659521" y="457200"/>
                  </a:lnTo>
                  <a:lnTo>
                    <a:pt x="1684375" y="495300"/>
                  </a:lnTo>
                  <a:lnTo>
                    <a:pt x="1707210" y="533400"/>
                  </a:lnTo>
                  <a:lnTo>
                    <a:pt x="1727949" y="584200"/>
                  </a:lnTo>
                  <a:lnTo>
                    <a:pt x="1746529" y="622300"/>
                  </a:lnTo>
                  <a:lnTo>
                    <a:pt x="1762861" y="660400"/>
                  </a:lnTo>
                  <a:lnTo>
                    <a:pt x="1776882" y="711200"/>
                  </a:lnTo>
                  <a:lnTo>
                    <a:pt x="1788515" y="749300"/>
                  </a:lnTo>
                  <a:lnTo>
                    <a:pt x="1797697" y="800100"/>
                  </a:lnTo>
                  <a:lnTo>
                    <a:pt x="1804339" y="850900"/>
                  </a:lnTo>
                  <a:lnTo>
                    <a:pt x="1808391" y="889000"/>
                  </a:lnTo>
                  <a:lnTo>
                    <a:pt x="1809750" y="939800"/>
                  </a:lnTo>
                  <a:lnTo>
                    <a:pt x="1809750" y="540105"/>
                  </a:lnTo>
                  <a:lnTo>
                    <a:pt x="1785378" y="495300"/>
                  </a:lnTo>
                  <a:lnTo>
                    <a:pt x="1762480" y="457200"/>
                  </a:lnTo>
                  <a:lnTo>
                    <a:pt x="1737741" y="419100"/>
                  </a:lnTo>
                  <a:lnTo>
                    <a:pt x="1711223" y="381000"/>
                  </a:lnTo>
                  <a:lnTo>
                    <a:pt x="1682991" y="342900"/>
                  </a:lnTo>
                  <a:lnTo>
                    <a:pt x="1653095" y="304800"/>
                  </a:lnTo>
                  <a:lnTo>
                    <a:pt x="1621612" y="266700"/>
                  </a:lnTo>
                  <a:lnTo>
                    <a:pt x="1588604" y="241300"/>
                  </a:lnTo>
                  <a:lnTo>
                    <a:pt x="1554111" y="215900"/>
                  </a:lnTo>
                  <a:lnTo>
                    <a:pt x="1518208" y="177800"/>
                  </a:lnTo>
                  <a:lnTo>
                    <a:pt x="1480947" y="152400"/>
                  </a:lnTo>
                  <a:lnTo>
                    <a:pt x="1442389" y="127000"/>
                  </a:lnTo>
                  <a:lnTo>
                    <a:pt x="1402600" y="114300"/>
                  </a:lnTo>
                  <a:lnTo>
                    <a:pt x="1361643" y="88900"/>
                  </a:lnTo>
                  <a:lnTo>
                    <a:pt x="1319568" y="63500"/>
                  </a:lnTo>
                  <a:lnTo>
                    <a:pt x="1232319" y="38100"/>
                  </a:lnTo>
                  <a:lnTo>
                    <a:pt x="1094600" y="0"/>
                  </a:lnTo>
                  <a:lnTo>
                    <a:pt x="805637" y="0"/>
                  </a:lnTo>
                  <a:lnTo>
                    <a:pt x="667918" y="38100"/>
                  </a:lnTo>
                  <a:lnTo>
                    <a:pt x="580669" y="63500"/>
                  </a:lnTo>
                  <a:lnTo>
                    <a:pt x="538594" y="88900"/>
                  </a:lnTo>
                  <a:lnTo>
                    <a:pt x="497636" y="114300"/>
                  </a:lnTo>
                  <a:lnTo>
                    <a:pt x="457847" y="127000"/>
                  </a:lnTo>
                  <a:lnTo>
                    <a:pt x="419290" y="152400"/>
                  </a:lnTo>
                  <a:lnTo>
                    <a:pt x="382028" y="177800"/>
                  </a:lnTo>
                  <a:lnTo>
                    <a:pt x="346125" y="215900"/>
                  </a:lnTo>
                  <a:lnTo>
                    <a:pt x="311632" y="241300"/>
                  </a:lnTo>
                  <a:lnTo>
                    <a:pt x="278625" y="266700"/>
                  </a:lnTo>
                  <a:lnTo>
                    <a:pt x="247142" y="304800"/>
                  </a:lnTo>
                  <a:lnTo>
                    <a:pt x="217246" y="342900"/>
                  </a:lnTo>
                  <a:lnTo>
                    <a:pt x="189014" y="381000"/>
                  </a:lnTo>
                  <a:lnTo>
                    <a:pt x="162496" y="419100"/>
                  </a:lnTo>
                  <a:lnTo>
                    <a:pt x="137756" y="457200"/>
                  </a:lnTo>
                  <a:lnTo>
                    <a:pt x="114858" y="495300"/>
                  </a:lnTo>
                  <a:lnTo>
                    <a:pt x="93840" y="533400"/>
                  </a:lnTo>
                  <a:lnTo>
                    <a:pt x="74790" y="571500"/>
                  </a:lnTo>
                  <a:lnTo>
                    <a:pt x="57759" y="622300"/>
                  </a:lnTo>
                  <a:lnTo>
                    <a:pt x="42799" y="660400"/>
                  </a:lnTo>
                  <a:lnTo>
                    <a:pt x="29972" y="711200"/>
                  </a:lnTo>
                  <a:lnTo>
                    <a:pt x="19342" y="749300"/>
                  </a:lnTo>
                  <a:lnTo>
                    <a:pt x="10972" y="800100"/>
                  </a:lnTo>
                  <a:lnTo>
                    <a:pt x="4914" y="850900"/>
                  </a:lnTo>
                  <a:lnTo>
                    <a:pt x="1244" y="889000"/>
                  </a:lnTo>
                  <a:lnTo>
                    <a:pt x="0" y="939800"/>
                  </a:lnTo>
                  <a:lnTo>
                    <a:pt x="1244" y="990600"/>
                  </a:lnTo>
                  <a:lnTo>
                    <a:pt x="4914" y="1041400"/>
                  </a:lnTo>
                  <a:lnTo>
                    <a:pt x="10972" y="1092200"/>
                  </a:lnTo>
                  <a:lnTo>
                    <a:pt x="19342" y="1130300"/>
                  </a:lnTo>
                  <a:lnTo>
                    <a:pt x="29972" y="1181100"/>
                  </a:lnTo>
                  <a:lnTo>
                    <a:pt x="42799" y="1231900"/>
                  </a:lnTo>
                  <a:lnTo>
                    <a:pt x="57759" y="1270000"/>
                  </a:lnTo>
                  <a:lnTo>
                    <a:pt x="74790" y="1308100"/>
                  </a:lnTo>
                  <a:lnTo>
                    <a:pt x="93840" y="1358900"/>
                  </a:lnTo>
                  <a:lnTo>
                    <a:pt x="114858" y="1397000"/>
                  </a:lnTo>
                  <a:lnTo>
                    <a:pt x="137756" y="1435100"/>
                  </a:lnTo>
                  <a:lnTo>
                    <a:pt x="162496" y="1473200"/>
                  </a:lnTo>
                  <a:lnTo>
                    <a:pt x="189014" y="1511300"/>
                  </a:lnTo>
                  <a:lnTo>
                    <a:pt x="217246" y="1549400"/>
                  </a:lnTo>
                  <a:lnTo>
                    <a:pt x="247142" y="1587500"/>
                  </a:lnTo>
                  <a:lnTo>
                    <a:pt x="278625" y="1612900"/>
                  </a:lnTo>
                  <a:lnTo>
                    <a:pt x="311632" y="1651000"/>
                  </a:lnTo>
                  <a:lnTo>
                    <a:pt x="346125" y="1676400"/>
                  </a:lnTo>
                  <a:lnTo>
                    <a:pt x="382028" y="1701800"/>
                  </a:lnTo>
                  <a:lnTo>
                    <a:pt x="419290" y="1727200"/>
                  </a:lnTo>
                  <a:lnTo>
                    <a:pt x="457847" y="1752600"/>
                  </a:lnTo>
                  <a:lnTo>
                    <a:pt x="497636" y="1778000"/>
                  </a:lnTo>
                  <a:lnTo>
                    <a:pt x="538594" y="1803400"/>
                  </a:lnTo>
                  <a:lnTo>
                    <a:pt x="580669" y="1816100"/>
                  </a:lnTo>
                  <a:lnTo>
                    <a:pt x="623798" y="1841500"/>
                  </a:lnTo>
                  <a:lnTo>
                    <a:pt x="758888" y="1879600"/>
                  </a:lnTo>
                  <a:lnTo>
                    <a:pt x="805637" y="1879600"/>
                  </a:lnTo>
                  <a:lnTo>
                    <a:pt x="853122" y="1892300"/>
                  </a:lnTo>
                  <a:lnTo>
                    <a:pt x="1051052" y="1892300"/>
                  </a:lnTo>
                  <a:lnTo>
                    <a:pt x="1148918" y="1866900"/>
                  </a:lnTo>
                  <a:lnTo>
                    <a:pt x="1196543" y="1866900"/>
                  </a:lnTo>
                  <a:lnTo>
                    <a:pt x="1243190" y="1841500"/>
                  </a:lnTo>
                  <a:lnTo>
                    <a:pt x="1333347" y="1816100"/>
                  </a:lnTo>
                  <a:lnTo>
                    <a:pt x="1355026" y="1803400"/>
                  </a:lnTo>
                  <a:lnTo>
                    <a:pt x="1418856" y="1765300"/>
                  </a:lnTo>
                  <a:lnTo>
                    <a:pt x="1459687" y="1739900"/>
                  </a:lnTo>
                  <a:lnTo>
                    <a:pt x="1499171" y="1714500"/>
                  </a:lnTo>
                  <a:lnTo>
                    <a:pt x="1537233" y="1689100"/>
                  </a:lnTo>
                  <a:lnTo>
                    <a:pt x="1855000" y="2044700"/>
                  </a:lnTo>
                  <a:lnTo>
                    <a:pt x="1855000" y="2082800"/>
                  </a:lnTo>
                  <a:lnTo>
                    <a:pt x="1857603" y="2108200"/>
                  </a:lnTo>
                  <a:lnTo>
                    <a:pt x="1877733" y="2159000"/>
                  </a:lnTo>
                  <a:lnTo>
                    <a:pt x="2364333" y="2654300"/>
                  </a:lnTo>
                  <a:lnTo>
                    <a:pt x="2395639" y="2679700"/>
                  </a:lnTo>
                  <a:lnTo>
                    <a:pt x="2469096" y="2705100"/>
                  </a:lnTo>
                  <a:lnTo>
                    <a:pt x="2556421" y="2705100"/>
                  </a:lnTo>
                  <a:lnTo>
                    <a:pt x="2599575" y="2692400"/>
                  </a:lnTo>
                  <a:lnTo>
                    <a:pt x="2637688" y="2667000"/>
                  </a:lnTo>
                  <a:lnTo>
                    <a:pt x="2669476" y="2628900"/>
                  </a:lnTo>
                  <a:lnTo>
                    <a:pt x="2693733" y="2590800"/>
                  </a:lnTo>
                  <a:lnTo>
                    <a:pt x="2709189" y="2552700"/>
                  </a:lnTo>
                  <a:lnTo>
                    <a:pt x="2714625" y="25019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1080" y="7423729"/>
            <a:ext cx="2524128" cy="2524128"/>
          </a:xfrm>
          <a:prstGeom prst="rect">
            <a:avLst/>
          </a:prstGeom>
        </p:spPr>
      </p:pic>
      <p:sp>
        <p:nvSpPr>
          <p:cNvPr id="14" name="object 14"/>
          <p:cNvSpPr/>
          <p:nvPr/>
        </p:nvSpPr>
        <p:spPr>
          <a:xfrm>
            <a:off x="2715165" y="3009004"/>
            <a:ext cx="782955" cy="782955"/>
          </a:xfrm>
          <a:custGeom>
            <a:avLst/>
            <a:gdLst/>
            <a:ahLst/>
            <a:cxnLst/>
            <a:rect l="l" t="t" r="r" b="b"/>
            <a:pathLst>
              <a:path w="782954" h="782954">
                <a:moveTo>
                  <a:pt x="391477" y="782954"/>
                </a:moveTo>
                <a:lnTo>
                  <a:pt x="353106" y="781069"/>
                </a:lnTo>
                <a:lnTo>
                  <a:pt x="315103" y="775432"/>
                </a:lnTo>
                <a:lnTo>
                  <a:pt x="277837" y="766098"/>
                </a:lnTo>
                <a:lnTo>
                  <a:pt x="241665" y="753155"/>
                </a:lnTo>
                <a:lnTo>
                  <a:pt x="206936" y="736729"/>
                </a:lnTo>
                <a:lnTo>
                  <a:pt x="173984" y="716979"/>
                </a:lnTo>
                <a:lnTo>
                  <a:pt x="143126" y="694093"/>
                </a:lnTo>
                <a:lnTo>
                  <a:pt x="114661" y="668293"/>
                </a:lnTo>
                <a:lnTo>
                  <a:pt x="88861" y="639828"/>
                </a:lnTo>
                <a:lnTo>
                  <a:pt x="65975" y="608970"/>
                </a:lnTo>
                <a:lnTo>
                  <a:pt x="46225" y="576018"/>
                </a:lnTo>
                <a:lnTo>
                  <a:pt x="29799" y="541289"/>
                </a:lnTo>
                <a:lnTo>
                  <a:pt x="16856" y="505117"/>
                </a:lnTo>
                <a:lnTo>
                  <a:pt x="7522" y="467850"/>
                </a:lnTo>
                <a:lnTo>
                  <a:pt x="1885" y="429848"/>
                </a:lnTo>
                <a:lnTo>
                  <a:pt x="0" y="391477"/>
                </a:lnTo>
                <a:lnTo>
                  <a:pt x="1884" y="353105"/>
                </a:lnTo>
                <a:lnTo>
                  <a:pt x="7522" y="315103"/>
                </a:lnTo>
                <a:lnTo>
                  <a:pt x="16856" y="277837"/>
                </a:lnTo>
                <a:lnTo>
                  <a:pt x="29799" y="241665"/>
                </a:lnTo>
                <a:lnTo>
                  <a:pt x="46225" y="206936"/>
                </a:lnTo>
                <a:lnTo>
                  <a:pt x="65975" y="173984"/>
                </a:lnTo>
                <a:lnTo>
                  <a:pt x="88861" y="143126"/>
                </a:lnTo>
                <a:lnTo>
                  <a:pt x="114661" y="114661"/>
                </a:lnTo>
                <a:lnTo>
                  <a:pt x="143126" y="88861"/>
                </a:lnTo>
                <a:lnTo>
                  <a:pt x="173984" y="65975"/>
                </a:lnTo>
                <a:lnTo>
                  <a:pt x="206936" y="46225"/>
                </a:lnTo>
                <a:lnTo>
                  <a:pt x="241665" y="29799"/>
                </a:lnTo>
                <a:lnTo>
                  <a:pt x="277837" y="16856"/>
                </a:lnTo>
                <a:lnTo>
                  <a:pt x="315103" y="7522"/>
                </a:lnTo>
                <a:lnTo>
                  <a:pt x="353106" y="1885"/>
                </a:lnTo>
                <a:lnTo>
                  <a:pt x="391477" y="0"/>
                </a:lnTo>
                <a:lnTo>
                  <a:pt x="429849" y="1885"/>
                </a:lnTo>
                <a:lnTo>
                  <a:pt x="467850" y="7522"/>
                </a:lnTo>
                <a:lnTo>
                  <a:pt x="505117" y="16856"/>
                </a:lnTo>
                <a:lnTo>
                  <a:pt x="541289" y="29799"/>
                </a:lnTo>
                <a:lnTo>
                  <a:pt x="576018" y="46225"/>
                </a:lnTo>
                <a:lnTo>
                  <a:pt x="608970" y="65975"/>
                </a:lnTo>
                <a:lnTo>
                  <a:pt x="639828" y="88861"/>
                </a:lnTo>
                <a:lnTo>
                  <a:pt x="668293" y="114661"/>
                </a:lnTo>
                <a:lnTo>
                  <a:pt x="694093" y="143126"/>
                </a:lnTo>
                <a:lnTo>
                  <a:pt x="716978" y="173984"/>
                </a:lnTo>
                <a:lnTo>
                  <a:pt x="736729" y="206936"/>
                </a:lnTo>
                <a:lnTo>
                  <a:pt x="753155" y="241665"/>
                </a:lnTo>
                <a:lnTo>
                  <a:pt x="766097" y="277837"/>
                </a:lnTo>
                <a:lnTo>
                  <a:pt x="775432" y="315103"/>
                </a:lnTo>
                <a:lnTo>
                  <a:pt x="781069" y="353105"/>
                </a:lnTo>
                <a:lnTo>
                  <a:pt x="782954" y="391477"/>
                </a:lnTo>
                <a:lnTo>
                  <a:pt x="781069" y="429848"/>
                </a:lnTo>
                <a:lnTo>
                  <a:pt x="775432" y="467850"/>
                </a:lnTo>
                <a:lnTo>
                  <a:pt x="766097" y="505117"/>
                </a:lnTo>
                <a:lnTo>
                  <a:pt x="753155" y="541289"/>
                </a:lnTo>
                <a:lnTo>
                  <a:pt x="736729" y="576018"/>
                </a:lnTo>
                <a:lnTo>
                  <a:pt x="716978" y="608970"/>
                </a:lnTo>
                <a:lnTo>
                  <a:pt x="694093" y="639828"/>
                </a:lnTo>
                <a:lnTo>
                  <a:pt x="668293" y="668293"/>
                </a:lnTo>
                <a:lnTo>
                  <a:pt x="639828" y="694093"/>
                </a:lnTo>
                <a:lnTo>
                  <a:pt x="608970" y="716979"/>
                </a:lnTo>
                <a:lnTo>
                  <a:pt x="576018" y="736729"/>
                </a:lnTo>
                <a:lnTo>
                  <a:pt x="541289" y="753155"/>
                </a:lnTo>
                <a:lnTo>
                  <a:pt x="505117" y="766098"/>
                </a:lnTo>
                <a:lnTo>
                  <a:pt x="467850" y="775432"/>
                </a:lnTo>
                <a:lnTo>
                  <a:pt x="429849" y="781069"/>
                </a:lnTo>
                <a:lnTo>
                  <a:pt x="391477" y="782954"/>
                </a:lnTo>
                <a:close/>
              </a:path>
            </a:pathLst>
          </a:custGeom>
          <a:solidFill>
            <a:srgbClr val="FFE88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01718" y="3922452"/>
            <a:ext cx="2609849" cy="1650999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07077" y="3739762"/>
            <a:ext cx="96738" cy="95694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682672" y="3478603"/>
            <a:ext cx="110614" cy="11135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18342" y="3714273"/>
            <a:ext cx="111223" cy="110483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3257883" y="3672472"/>
            <a:ext cx="120650" cy="120014"/>
          </a:xfrm>
          <a:custGeom>
            <a:avLst/>
            <a:gdLst/>
            <a:ahLst/>
            <a:cxnLst/>
            <a:rect l="l" t="t" r="r" b="b"/>
            <a:pathLst>
              <a:path w="120650" h="120014">
                <a:moveTo>
                  <a:pt x="37842" y="119879"/>
                </a:moveTo>
                <a:lnTo>
                  <a:pt x="0" y="41540"/>
                </a:lnTo>
                <a:lnTo>
                  <a:pt x="17263" y="32590"/>
                </a:lnTo>
                <a:lnTo>
                  <a:pt x="34036" y="22662"/>
                </a:lnTo>
                <a:lnTo>
                  <a:pt x="50255" y="11787"/>
                </a:lnTo>
                <a:lnTo>
                  <a:pt x="65855" y="0"/>
                </a:lnTo>
                <a:lnTo>
                  <a:pt x="120183" y="67943"/>
                </a:lnTo>
                <a:lnTo>
                  <a:pt x="100668" y="82664"/>
                </a:lnTo>
                <a:lnTo>
                  <a:pt x="80399" y="96259"/>
                </a:lnTo>
                <a:lnTo>
                  <a:pt x="59437" y="108681"/>
                </a:lnTo>
                <a:lnTo>
                  <a:pt x="37842" y="1198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766971" y="3617883"/>
            <a:ext cx="123098" cy="123054"/>
          </a:xfrm>
          <a:prstGeom prst="rect">
            <a:avLst/>
          </a:prstGeom>
        </p:spPr>
      </p:pic>
      <p:sp>
        <p:nvSpPr>
          <p:cNvPr id="21" name="object 21"/>
          <p:cNvSpPr/>
          <p:nvPr/>
        </p:nvSpPr>
        <p:spPr>
          <a:xfrm>
            <a:off x="2834522" y="3009004"/>
            <a:ext cx="120650" cy="120014"/>
          </a:xfrm>
          <a:custGeom>
            <a:avLst/>
            <a:gdLst/>
            <a:ahLst/>
            <a:cxnLst/>
            <a:rect l="l" t="t" r="r" b="b"/>
            <a:pathLst>
              <a:path w="120650" h="120014">
                <a:moveTo>
                  <a:pt x="54458" y="119922"/>
                </a:moveTo>
                <a:lnTo>
                  <a:pt x="0" y="52066"/>
                </a:lnTo>
                <a:lnTo>
                  <a:pt x="19446" y="37337"/>
                </a:lnTo>
                <a:lnTo>
                  <a:pt x="39691" y="23717"/>
                </a:lnTo>
                <a:lnTo>
                  <a:pt x="60654" y="11254"/>
                </a:lnTo>
                <a:lnTo>
                  <a:pt x="82253" y="0"/>
                </a:lnTo>
                <a:lnTo>
                  <a:pt x="120270" y="78251"/>
                </a:lnTo>
                <a:lnTo>
                  <a:pt x="102989" y="87258"/>
                </a:lnTo>
                <a:lnTo>
                  <a:pt x="86222" y="97227"/>
                </a:lnTo>
                <a:lnTo>
                  <a:pt x="70026" y="108126"/>
                </a:lnTo>
                <a:lnTo>
                  <a:pt x="54458" y="119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08556" y="2965550"/>
            <a:ext cx="96955" cy="95868"/>
          </a:xfrm>
          <a:prstGeom prst="rect">
            <a:avLst/>
          </a:prstGeom>
        </p:spPr>
      </p:pic>
      <p:sp>
        <p:nvSpPr>
          <p:cNvPr id="23" name="object 23"/>
          <p:cNvSpPr/>
          <p:nvPr/>
        </p:nvSpPr>
        <p:spPr>
          <a:xfrm>
            <a:off x="3378806" y="3551375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4" h="120650">
                <a:moveTo>
                  <a:pt x="67986" y="120183"/>
                </a:moveTo>
                <a:lnTo>
                  <a:pt x="0" y="65942"/>
                </a:lnTo>
                <a:lnTo>
                  <a:pt x="11762" y="50341"/>
                </a:lnTo>
                <a:lnTo>
                  <a:pt x="22624" y="34112"/>
                </a:lnTo>
                <a:lnTo>
                  <a:pt x="32547" y="17313"/>
                </a:lnTo>
                <a:lnTo>
                  <a:pt x="41496" y="0"/>
                </a:lnTo>
                <a:lnTo>
                  <a:pt x="119879" y="37755"/>
                </a:lnTo>
                <a:lnTo>
                  <a:pt x="108669" y="59406"/>
                </a:lnTo>
                <a:lnTo>
                  <a:pt x="96265" y="80405"/>
                </a:lnTo>
                <a:lnTo>
                  <a:pt x="82694" y="100685"/>
                </a:lnTo>
                <a:lnTo>
                  <a:pt x="67986" y="1201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object 2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46010" y="3399090"/>
            <a:ext cx="95607" cy="98043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3182937" y="2975990"/>
            <a:ext cx="347980" cy="346075"/>
            <a:chOff x="3182937" y="2975990"/>
            <a:chExt cx="347980" cy="346075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19650" y="3210180"/>
              <a:ext cx="110744" cy="111484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322651" y="3059461"/>
              <a:ext cx="123097" cy="123054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82937" y="2975990"/>
              <a:ext cx="111136" cy="110353"/>
            </a:xfrm>
            <a:prstGeom prst="rect">
              <a:avLst/>
            </a:prstGeom>
          </p:spPr>
        </p:pic>
      </p:grpSp>
      <p:sp>
        <p:nvSpPr>
          <p:cNvPr id="29" name="object 29"/>
          <p:cNvSpPr/>
          <p:nvPr/>
        </p:nvSpPr>
        <p:spPr>
          <a:xfrm>
            <a:off x="2714208" y="3130101"/>
            <a:ext cx="120014" cy="120650"/>
          </a:xfrm>
          <a:custGeom>
            <a:avLst/>
            <a:gdLst/>
            <a:ahLst/>
            <a:cxnLst/>
            <a:rect l="l" t="t" r="r" b="b"/>
            <a:pathLst>
              <a:path w="120014" h="120650">
                <a:moveTo>
                  <a:pt x="78469" y="120140"/>
                </a:moveTo>
                <a:lnTo>
                  <a:pt x="0" y="82558"/>
                </a:lnTo>
                <a:lnTo>
                  <a:pt x="11151" y="60893"/>
                </a:lnTo>
                <a:lnTo>
                  <a:pt x="23510" y="39860"/>
                </a:lnTo>
                <a:lnTo>
                  <a:pt x="37043" y="19536"/>
                </a:lnTo>
                <a:lnTo>
                  <a:pt x="51718" y="0"/>
                </a:lnTo>
                <a:lnTo>
                  <a:pt x="119792" y="54110"/>
                </a:lnTo>
                <a:lnTo>
                  <a:pt x="108068" y="69743"/>
                </a:lnTo>
                <a:lnTo>
                  <a:pt x="97254" y="86000"/>
                </a:lnTo>
                <a:lnTo>
                  <a:pt x="87378" y="102819"/>
                </a:lnTo>
                <a:lnTo>
                  <a:pt x="78469" y="1201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671668" y="3304700"/>
            <a:ext cx="95477" cy="96607"/>
          </a:xfrm>
          <a:prstGeom prst="rect">
            <a:avLst/>
          </a:prstGeom>
        </p:spPr>
      </p:pic>
      <p:sp>
        <p:nvSpPr>
          <p:cNvPr id="31" name="object 31"/>
          <p:cNvSpPr/>
          <p:nvPr/>
        </p:nvSpPr>
        <p:spPr>
          <a:xfrm>
            <a:off x="2932652" y="3269989"/>
            <a:ext cx="347980" cy="86995"/>
          </a:xfrm>
          <a:custGeom>
            <a:avLst/>
            <a:gdLst/>
            <a:ahLst/>
            <a:cxnLst/>
            <a:rect l="l" t="t" r="r" b="b"/>
            <a:pathLst>
              <a:path w="347979" h="86995">
                <a:moveTo>
                  <a:pt x="347979" y="86994"/>
                </a:moveTo>
                <a:lnTo>
                  <a:pt x="0" y="86994"/>
                </a:lnTo>
                <a:lnTo>
                  <a:pt x="0" y="0"/>
                </a:lnTo>
                <a:lnTo>
                  <a:pt x="347979" y="0"/>
                </a:lnTo>
                <a:lnTo>
                  <a:pt x="347979" y="869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32652" y="3443979"/>
            <a:ext cx="347980" cy="86995"/>
          </a:xfrm>
          <a:custGeom>
            <a:avLst/>
            <a:gdLst/>
            <a:ahLst/>
            <a:cxnLst/>
            <a:rect l="l" t="t" r="r" b="b"/>
            <a:pathLst>
              <a:path w="347979" h="86995">
                <a:moveTo>
                  <a:pt x="347979" y="86994"/>
                </a:moveTo>
                <a:lnTo>
                  <a:pt x="0" y="86994"/>
                </a:lnTo>
                <a:lnTo>
                  <a:pt x="0" y="0"/>
                </a:lnTo>
                <a:lnTo>
                  <a:pt x="347979" y="0"/>
                </a:lnTo>
                <a:lnTo>
                  <a:pt x="347979" y="869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3211387" y="652306"/>
            <a:ext cx="1239290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2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Algunos</a:t>
            </a:r>
            <a:r>
              <a:rPr b="1" spc="-28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275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principios</a:t>
            </a:r>
            <a:r>
              <a:rPr b="1" spc="-2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30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democráticos</a:t>
            </a:r>
            <a:r>
              <a:rPr b="1" spc="-28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b="1" spc="10" dirty="0"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son: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067319" y="5825529"/>
            <a:ext cx="2082800" cy="1425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5599"/>
              </a:lnSpc>
              <a:spcBef>
                <a:spcPts val="95"/>
              </a:spcBef>
            </a:pPr>
            <a:r>
              <a:rPr sz="2650" b="1" spc="8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Derechos </a:t>
            </a:r>
            <a:r>
              <a:rPr sz="2650" b="1" spc="9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650" b="1" spc="16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Humanos</a:t>
            </a:r>
            <a:r>
              <a:rPr sz="2650" b="1" spc="-22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650" b="1" spc="13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y </a:t>
            </a:r>
            <a:r>
              <a:rPr sz="2650" b="1" spc="-91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650" b="1" spc="18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equidad</a:t>
            </a:r>
            <a:endParaRPr sz="265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49238" y="5825529"/>
            <a:ext cx="2535555" cy="9293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1785">
              <a:lnSpc>
                <a:spcPct val="115599"/>
              </a:lnSpc>
              <a:spcBef>
                <a:spcPts val="95"/>
              </a:spcBef>
            </a:pPr>
            <a:r>
              <a:rPr sz="2650" b="1" spc="10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Elecciones </a:t>
            </a:r>
            <a:r>
              <a:rPr sz="2650" b="1" spc="11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650" b="1" spc="10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libres</a:t>
            </a:r>
            <a:r>
              <a:rPr sz="2650" b="1" spc="-16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650" b="1" spc="13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y</a:t>
            </a:r>
            <a:r>
              <a:rPr sz="2650" b="1" spc="-16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650" b="1" spc="10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justas</a:t>
            </a:r>
            <a:endParaRPr sz="265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240679" y="5819310"/>
            <a:ext cx="2912842" cy="14008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5599"/>
              </a:lnSpc>
              <a:spcBef>
                <a:spcPts val="95"/>
              </a:spcBef>
            </a:pPr>
            <a:r>
              <a:rPr sz="2650" b="1" spc="12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Rendición </a:t>
            </a:r>
            <a:r>
              <a:rPr sz="2650" b="1" spc="15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 </a:t>
            </a:r>
            <a:r>
              <a:rPr sz="2650" b="1" spc="15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650" b="1" spc="15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cuentas </a:t>
            </a:r>
            <a:r>
              <a:rPr sz="2650" b="1" spc="13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y </a:t>
            </a:r>
            <a:r>
              <a:rPr sz="2650" b="1" spc="14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650" b="1" spc="5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t</a:t>
            </a:r>
            <a:r>
              <a:rPr sz="2650" b="1" spc="-1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</a:t>
            </a:r>
            <a:r>
              <a:rPr sz="2650" b="1" spc="254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</a:t>
            </a:r>
            <a:r>
              <a:rPr sz="2650" b="1" spc="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</a:t>
            </a:r>
            <a:r>
              <a:rPr sz="2650" b="1" spc="9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s</a:t>
            </a:r>
            <a:r>
              <a:rPr sz="2650" b="1" spc="19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</a:t>
            </a:r>
            <a:r>
              <a:rPr sz="2650" b="1" spc="254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</a:t>
            </a:r>
            <a:r>
              <a:rPr sz="2650" b="1" spc="-1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r</a:t>
            </a:r>
            <a:r>
              <a:rPr sz="2650" b="1" spc="9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e</a:t>
            </a:r>
            <a:r>
              <a:rPr sz="2650" b="1" spc="17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n</a:t>
            </a:r>
            <a:r>
              <a:rPr sz="2650" b="1" spc="204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</a:t>
            </a:r>
            <a:r>
              <a:rPr sz="2650" b="1" spc="12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i</a:t>
            </a:r>
            <a:r>
              <a:rPr sz="2650" b="1" spc="26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a</a:t>
            </a:r>
            <a:endParaRPr sz="265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376027" y="5825529"/>
            <a:ext cx="2190750" cy="958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4050" marR="5080" indent="-641985">
              <a:lnSpc>
                <a:spcPct val="115599"/>
              </a:lnSpc>
              <a:spcBef>
                <a:spcPts val="95"/>
              </a:spcBef>
            </a:pPr>
            <a:r>
              <a:rPr sz="2650" b="1" spc="17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Primacía</a:t>
            </a:r>
            <a:r>
              <a:rPr sz="2650" b="1" spc="-229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650" b="1" spc="15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de </a:t>
            </a:r>
            <a:r>
              <a:rPr sz="2650" b="1" spc="-91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650" b="1" spc="19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la</a:t>
            </a:r>
            <a:r>
              <a:rPr sz="2650" b="1" spc="-150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650" b="1" spc="114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ley</a:t>
            </a:r>
            <a:endParaRPr sz="265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397483" y="8303888"/>
            <a:ext cx="2607873" cy="9278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7965" marR="5080" indent="-215900">
              <a:lnSpc>
                <a:spcPct val="115599"/>
              </a:lnSpc>
              <a:spcBef>
                <a:spcPts val="95"/>
              </a:spcBef>
            </a:pPr>
            <a:r>
              <a:rPr sz="2650" b="1" spc="145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Participación </a:t>
            </a:r>
            <a:r>
              <a:rPr sz="2650" b="1" spc="-919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 </a:t>
            </a:r>
            <a:r>
              <a:rPr sz="2650" b="1" spc="204" dirty="0">
                <a:solidFill>
                  <a:srgbClr val="004AAC"/>
                </a:solidFill>
                <a:latin typeface="Calibri" panose="020F0502020204030204" pitchFamily="34" charset="0"/>
                <a:ea typeface="Open Sans ExtraBold" pitchFamily="2" charset="0"/>
                <a:cs typeface="Calibri" panose="020F0502020204030204" pitchFamily="34" charset="0"/>
              </a:rPr>
              <a:t>ciudadana</a:t>
            </a:r>
            <a:endParaRPr sz="2650" b="1" dirty="0">
              <a:latin typeface="Calibri" panose="020F0502020204030204" pitchFamily="34" charset="0"/>
              <a:ea typeface="Open Sans ExtraBold" pitchFamily="2" charset="0"/>
              <a:cs typeface="Calibri" panose="020F0502020204030204" pitchFamily="34" charset="0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4275199" y="2797347"/>
            <a:ext cx="2496185" cy="2496185"/>
            <a:chOff x="14275199" y="2797347"/>
            <a:chExt cx="2496185" cy="2496185"/>
          </a:xfrm>
        </p:grpSpPr>
        <p:sp>
          <p:nvSpPr>
            <p:cNvPr id="40" name="object 40"/>
            <p:cNvSpPr/>
            <p:nvPr/>
          </p:nvSpPr>
          <p:spPr>
            <a:xfrm>
              <a:off x="14275199" y="2797347"/>
              <a:ext cx="2496185" cy="2496185"/>
            </a:xfrm>
            <a:custGeom>
              <a:avLst/>
              <a:gdLst/>
              <a:ahLst/>
              <a:cxnLst/>
              <a:rect l="l" t="t" r="r" b="b"/>
              <a:pathLst>
                <a:path w="2496184" h="2496185">
                  <a:moveTo>
                    <a:pt x="1247925" y="2495851"/>
                  </a:moveTo>
                  <a:lnTo>
                    <a:pt x="1186693" y="2494348"/>
                  </a:lnTo>
                  <a:lnTo>
                    <a:pt x="1125607" y="2489842"/>
                  </a:lnTo>
                  <a:lnTo>
                    <a:pt x="1064816" y="2482344"/>
                  </a:lnTo>
                  <a:lnTo>
                    <a:pt x="1004467" y="2471872"/>
                  </a:lnTo>
                  <a:lnTo>
                    <a:pt x="944704" y="2458452"/>
                  </a:lnTo>
                  <a:lnTo>
                    <a:pt x="885671" y="2442116"/>
                  </a:lnTo>
                  <a:lnTo>
                    <a:pt x="827512" y="2422902"/>
                  </a:lnTo>
                  <a:lnTo>
                    <a:pt x="770364" y="2400858"/>
                  </a:lnTo>
                  <a:lnTo>
                    <a:pt x="714368" y="2376036"/>
                  </a:lnTo>
                  <a:lnTo>
                    <a:pt x="659657" y="2348498"/>
                  </a:lnTo>
                  <a:lnTo>
                    <a:pt x="606363" y="2318307"/>
                  </a:lnTo>
                  <a:lnTo>
                    <a:pt x="554615" y="2285538"/>
                  </a:lnTo>
                  <a:lnTo>
                    <a:pt x="504537" y="2250268"/>
                  </a:lnTo>
                  <a:lnTo>
                    <a:pt x="456250" y="2212585"/>
                  </a:lnTo>
                  <a:lnTo>
                    <a:pt x="409870" y="2172577"/>
                  </a:lnTo>
                  <a:lnTo>
                    <a:pt x="365508" y="2130342"/>
                  </a:lnTo>
                  <a:lnTo>
                    <a:pt x="323273" y="2085980"/>
                  </a:lnTo>
                  <a:lnTo>
                    <a:pt x="283265" y="2039601"/>
                  </a:lnTo>
                  <a:lnTo>
                    <a:pt x="245582" y="1991314"/>
                  </a:lnTo>
                  <a:lnTo>
                    <a:pt x="210313" y="1941236"/>
                  </a:lnTo>
                  <a:lnTo>
                    <a:pt x="177544" y="1889487"/>
                  </a:lnTo>
                  <a:lnTo>
                    <a:pt x="147353" y="1836193"/>
                  </a:lnTo>
                  <a:lnTo>
                    <a:pt x="119814" y="1781482"/>
                  </a:lnTo>
                  <a:lnTo>
                    <a:pt x="94992" y="1725486"/>
                  </a:lnTo>
                  <a:lnTo>
                    <a:pt x="72948" y="1668339"/>
                  </a:lnTo>
                  <a:lnTo>
                    <a:pt x="53735" y="1610179"/>
                  </a:lnTo>
                  <a:lnTo>
                    <a:pt x="37398" y="1551146"/>
                  </a:lnTo>
                  <a:lnTo>
                    <a:pt x="23978" y="1491383"/>
                  </a:lnTo>
                  <a:lnTo>
                    <a:pt x="13506" y="1431034"/>
                  </a:lnTo>
                  <a:lnTo>
                    <a:pt x="6009" y="1370244"/>
                  </a:lnTo>
                  <a:lnTo>
                    <a:pt x="1503" y="1309158"/>
                  </a:lnTo>
                  <a:lnTo>
                    <a:pt x="0" y="1247925"/>
                  </a:lnTo>
                  <a:lnTo>
                    <a:pt x="375" y="1217300"/>
                  </a:lnTo>
                  <a:lnTo>
                    <a:pt x="3381" y="1156122"/>
                  </a:lnTo>
                  <a:lnTo>
                    <a:pt x="9384" y="1095166"/>
                  </a:lnTo>
                  <a:lnTo>
                    <a:pt x="18372" y="1034577"/>
                  </a:lnTo>
                  <a:lnTo>
                    <a:pt x="30321" y="974503"/>
                  </a:lnTo>
                  <a:lnTo>
                    <a:pt x="45204" y="915087"/>
                  </a:lnTo>
                  <a:lnTo>
                    <a:pt x="62984" y="856473"/>
                  </a:lnTo>
                  <a:lnTo>
                    <a:pt x="83619" y="798803"/>
                  </a:lnTo>
                  <a:lnTo>
                    <a:pt x="107059" y="742214"/>
                  </a:lnTo>
                  <a:lnTo>
                    <a:pt x="133247" y="686844"/>
                  </a:lnTo>
                  <a:lnTo>
                    <a:pt x="162121" y="632825"/>
                  </a:lnTo>
                  <a:lnTo>
                    <a:pt x="193610" y="580288"/>
                  </a:lnTo>
                  <a:lnTo>
                    <a:pt x="227640" y="529359"/>
                  </a:lnTo>
                  <a:lnTo>
                    <a:pt x="264127" y="480162"/>
                  </a:lnTo>
                  <a:lnTo>
                    <a:pt x="302985" y="432814"/>
                  </a:lnTo>
                  <a:lnTo>
                    <a:pt x="344118" y="387430"/>
                  </a:lnTo>
                  <a:lnTo>
                    <a:pt x="387430" y="344118"/>
                  </a:lnTo>
                  <a:lnTo>
                    <a:pt x="432814" y="302985"/>
                  </a:lnTo>
                  <a:lnTo>
                    <a:pt x="480162" y="264127"/>
                  </a:lnTo>
                  <a:lnTo>
                    <a:pt x="529359" y="227640"/>
                  </a:lnTo>
                  <a:lnTo>
                    <a:pt x="580288" y="193611"/>
                  </a:lnTo>
                  <a:lnTo>
                    <a:pt x="632825" y="162121"/>
                  </a:lnTo>
                  <a:lnTo>
                    <a:pt x="686844" y="133248"/>
                  </a:lnTo>
                  <a:lnTo>
                    <a:pt x="742214" y="107059"/>
                  </a:lnTo>
                  <a:lnTo>
                    <a:pt x="798803" y="83619"/>
                  </a:lnTo>
                  <a:lnTo>
                    <a:pt x="856474" y="62984"/>
                  </a:lnTo>
                  <a:lnTo>
                    <a:pt x="915087" y="45204"/>
                  </a:lnTo>
                  <a:lnTo>
                    <a:pt x="974503" y="30321"/>
                  </a:lnTo>
                  <a:lnTo>
                    <a:pt x="1034577" y="18372"/>
                  </a:lnTo>
                  <a:lnTo>
                    <a:pt x="1095166" y="9384"/>
                  </a:lnTo>
                  <a:lnTo>
                    <a:pt x="1156122" y="3381"/>
                  </a:lnTo>
                  <a:lnTo>
                    <a:pt x="1217300" y="375"/>
                  </a:lnTo>
                  <a:lnTo>
                    <a:pt x="1247925" y="0"/>
                  </a:lnTo>
                  <a:lnTo>
                    <a:pt x="1278551" y="375"/>
                  </a:lnTo>
                  <a:lnTo>
                    <a:pt x="1339728" y="3381"/>
                  </a:lnTo>
                  <a:lnTo>
                    <a:pt x="1400685" y="9384"/>
                  </a:lnTo>
                  <a:lnTo>
                    <a:pt x="1461273" y="18372"/>
                  </a:lnTo>
                  <a:lnTo>
                    <a:pt x="1521347" y="30321"/>
                  </a:lnTo>
                  <a:lnTo>
                    <a:pt x="1580763" y="45204"/>
                  </a:lnTo>
                  <a:lnTo>
                    <a:pt x="1639377" y="62984"/>
                  </a:lnTo>
                  <a:lnTo>
                    <a:pt x="1697048" y="83619"/>
                  </a:lnTo>
                  <a:lnTo>
                    <a:pt x="1753636" y="107059"/>
                  </a:lnTo>
                  <a:lnTo>
                    <a:pt x="1809007" y="133248"/>
                  </a:lnTo>
                  <a:lnTo>
                    <a:pt x="1863026" y="162121"/>
                  </a:lnTo>
                  <a:lnTo>
                    <a:pt x="1915563" y="193611"/>
                  </a:lnTo>
                  <a:lnTo>
                    <a:pt x="1966491" y="227640"/>
                  </a:lnTo>
                  <a:lnTo>
                    <a:pt x="2015689" y="264127"/>
                  </a:lnTo>
                  <a:lnTo>
                    <a:pt x="2063037" y="302985"/>
                  </a:lnTo>
                  <a:lnTo>
                    <a:pt x="2108421" y="344118"/>
                  </a:lnTo>
                  <a:lnTo>
                    <a:pt x="2151732" y="387430"/>
                  </a:lnTo>
                  <a:lnTo>
                    <a:pt x="2192866" y="432814"/>
                  </a:lnTo>
                  <a:lnTo>
                    <a:pt x="2231724" y="480162"/>
                  </a:lnTo>
                  <a:lnTo>
                    <a:pt x="2268211" y="529359"/>
                  </a:lnTo>
                  <a:lnTo>
                    <a:pt x="2302240" y="580288"/>
                  </a:lnTo>
                  <a:lnTo>
                    <a:pt x="2333730" y="632825"/>
                  </a:lnTo>
                  <a:lnTo>
                    <a:pt x="2362603" y="686844"/>
                  </a:lnTo>
                  <a:lnTo>
                    <a:pt x="2388791" y="742214"/>
                  </a:lnTo>
                  <a:lnTo>
                    <a:pt x="2412231" y="798803"/>
                  </a:lnTo>
                  <a:lnTo>
                    <a:pt x="2432866" y="856474"/>
                  </a:lnTo>
                  <a:lnTo>
                    <a:pt x="2450646" y="915087"/>
                  </a:lnTo>
                  <a:lnTo>
                    <a:pt x="2465529" y="974503"/>
                  </a:lnTo>
                  <a:lnTo>
                    <a:pt x="2477478" y="1034577"/>
                  </a:lnTo>
                  <a:lnTo>
                    <a:pt x="2486466" y="1095166"/>
                  </a:lnTo>
                  <a:lnTo>
                    <a:pt x="2492470" y="1156122"/>
                  </a:lnTo>
                  <a:lnTo>
                    <a:pt x="2495476" y="1217300"/>
                  </a:lnTo>
                  <a:lnTo>
                    <a:pt x="2495851" y="1247925"/>
                  </a:lnTo>
                  <a:lnTo>
                    <a:pt x="2495476" y="1278551"/>
                  </a:lnTo>
                  <a:lnTo>
                    <a:pt x="2492470" y="1339728"/>
                  </a:lnTo>
                  <a:lnTo>
                    <a:pt x="2486466" y="1400685"/>
                  </a:lnTo>
                  <a:lnTo>
                    <a:pt x="2477478" y="1461273"/>
                  </a:lnTo>
                  <a:lnTo>
                    <a:pt x="2465529" y="1521347"/>
                  </a:lnTo>
                  <a:lnTo>
                    <a:pt x="2450646" y="1580763"/>
                  </a:lnTo>
                  <a:lnTo>
                    <a:pt x="2432866" y="1639377"/>
                  </a:lnTo>
                  <a:lnTo>
                    <a:pt x="2412231" y="1697048"/>
                  </a:lnTo>
                  <a:lnTo>
                    <a:pt x="2388791" y="1753636"/>
                  </a:lnTo>
                  <a:lnTo>
                    <a:pt x="2362603" y="1809007"/>
                  </a:lnTo>
                  <a:lnTo>
                    <a:pt x="2333730" y="1863026"/>
                  </a:lnTo>
                  <a:lnTo>
                    <a:pt x="2302240" y="1915563"/>
                  </a:lnTo>
                  <a:lnTo>
                    <a:pt x="2268210" y="1966491"/>
                  </a:lnTo>
                  <a:lnTo>
                    <a:pt x="2231723" y="2015689"/>
                  </a:lnTo>
                  <a:lnTo>
                    <a:pt x="2192866" y="2063037"/>
                  </a:lnTo>
                  <a:lnTo>
                    <a:pt x="2151732" y="2108421"/>
                  </a:lnTo>
                  <a:lnTo>
                    <a:pt x="2108420" y="2151732"/>
                  </a:lnTo>
                  <a:lnTo>
                    <a:pt x="2063036" y="2192866"/>
                  </a:lnTo>
                  <a:lnTo>
                    <a:pt x="2015688" y="2231724"/>
                  </a:lnTo>
                  <a:lnTo>
                    <a:pt x="1966491" y="2268211"/>
                  </a:lnTo>
                  <a:lnTo>
                    <a:pt x="1915562" y="2302240"/>
                  </a:lnTo>
                  <a:lnTo>
                    <a:pt x="1863026" y="2333730"/>
                  </a:lnTo>
                  <a:lnTo>
                    <a:pt x="1809007" y="2362603"/>
                  </a:lnTo>
                  <a:lnTo>
                    <a:pt x="1753636" y="2388791"/>
                  </a:lnTo>
                  <a:lnTo>
                    <a:pt x="1697047" y="2412231"/>
                  </a:lnTo>
                  <a:lnTo>
                    <a:pt x="1639377" y="2432866"/>
                  </a:lnTo>
                  <a:lnTo>
                    <a:pt x="1580763" y="2450646"/>
                  </a:lnTo>
                  <a:lnTo>
                    <a:pt x="1521347" y="2465529"/>
                  </a:lnTo>
                  <a:lnTo>
                    <a:pt x="1461273" y="2477478"/>
                  </a:lnTo>
                  <a:lnTo>
                    <a:pt x="1400685" y="2486466"/>
                  </a:lnTo>
                  <a:lnTo>
                    <a:pt x="1339728" y="2492470"/>
                  </a:lnTo>
                  <a:lnTo>
                    <a:pt x="1278551" y="2495475"/>
                  </a:lnTo>
                  <a:lnTo>
                    <a:pt x="1247925" y="2495851"/>
                  </a:lnTo>
                  <a:close/>
                </a:path>
              </a:pathLst>
            </a:custGeom>
            <a:solidFill>
              <a:srgbClr val="F9CB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394983" y="3405340"/>
              <a:ext cx="655955" cy="695960"/>
            </a:xfrm>
            <a:custGeom>
              <a:avLst/>
              <a:gdLst/>
              <a:ahLst/>
              <a:cxnLst/>
              <a:rect l="l" t="t" r="r" b="b"/>
              <a:pathLst>
                <a:path w="655955" h="695960">
                  <a:moveTo>
                    <a:pt x="655590" y="492569"/>
                  </a:moveTo>
                  <a:lnTo>
                    <a:pt x="242086" y="695796"/>
                  </a:lnTo>
                  <a:lnTo>
                    <a:pt x="0" y="203227"/>
                  </a:lnTo>
                  <a:lnTo>
                    <a:pt x="413503" y="0"/>
                  </a:lnTo>
                  <a:lnTo>
                    <a:pt x="655590" y="492569"/>
                  </a:lnTo>
                  <a:close/>
                </a:path>
              </a:pathLst>
            </a:custGeom>
            <a:solidFill>
              <a:srgbClr val="0045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267521" y="3222624"/>
              <a:ext cx="933450" cy="1110615"/>
            </a:xfrm>
            <a:custGeom>
              <a:avLst/>
              <a:gdLst/>
              <a:ahLst/>
              <a:cxnLst/>
              <a:rect l="l" t="t" r="r" b="b"/>
              <a:pathLst>
                <a:path w="933450" h="1110614">
                  <a:moveTo>
                    <a:pt x="613676" y="179616"/>
                  </a:moveTo>
                  <a:lnTo>
                    <a:pt x="606094" y="150825"/>
                  </a:lnTo>
                  <a:lnTo>
                    <a:pt x="587933" y="127215"/>
                  </a:lnTo>
                  <a:lnTo>
                    <a:pt x="562991" y="112903"/>
                  </a:lnTo>
                  <a:lnTo>
                    <a:pt x="549338" y="111036"/>
                  </a:lnTo>
                  <a:lnTo>
                    <a:pt x="556196" y="99110"/>
                  </a:lnTo>
                  <a:lnTo>
                    <a:pt x="552526" y="41821"/>
                  </a:lnTo>
                  <a:lnTo>
                    <a:pt x="509422" y="3911"/>
                  </a:lnTo>
                  <a:lnTo>
                    <a:pt x="480936" y="0"/>
                  </a:lnTo>
                  <a:lnTo>
                    <a:pt x="452120" y="7581"/>
                  </a:lnTo>
                  <a:lnTo>
                    <a:pt x="41833" y="209219"/>
                  </a:lnTo>
                  <a:lnTo>
                    <a:pt x="18224" y="227393"/>
                  </a:lnTo>
                  <a:lnTo>
                    <a:pt x="3911" y="252336"/>
                  </a:lnTo>
                  <a:lnTo>
                    <a:pt x="0" y="280822"/>
                  </a:lnTo>
                  <a:lnTo>
                    <a:pt x="7594" y="309626"/>
                  </a:lnTo>
                  <a:lnTo>
                    <a:pt x="25755" y="333222"/>
                  </a:lnTo>
                  <a:lnTo>
                    <a:pt x="50711" y="347522"/>
                  </a:lnTo>
                  <a:lnTo>
                    <a:pt x="64338" y="349402"/>
                  </a:lnTo>
                  <a:lnTo>
                    <a:pt x="57505" y="361327"/>
                  </a:lnTo>
                  <a:lnTo>
                    <a:pt x="61175" y="418617"/>
                  </a:lnTo>
                  <a:lnTo>
                    <a:pt x="104279" y="456514"/>
                  </a:lnTo>
                  <a:lnTo>
                    <a:pt x="132765" y="460425"/>
                  </a:lnTo>
                  <a:lnTo>
                    <a:pt x="161556" y="452843"/>
                  </a:lnTo>
                  <a:lnTo>
                    <a:pt x="571868" y="251218"/>
                  </a:lnTo>
                  <a:lnTo>
                    <a:pt x="595464" y="233045"/>
                  </a:lnTo>
                  <a:lnTo>
                    <a:pt x="609765" y="208102"/>
                  </a:lnTo>
                  <a:lnTo>
                    <a:pt x="613676" y="179616"/>
                  </a:lnTo>
                  <a:close/>
                </a:path>
                <a:path w="933450" h="1110614">
                  <a:moveTo>
                    <a:pt x="932942" y="829246"/>
                  </a:moveTo>
                  <a:lnTo>
                    <a:pt x="925360" y="800442"/>
                  </a:lnTo>
                  <a:lnTo>
                    <a:pt x="907199" y="776846"/>
                  </a:lnTo>
                  <a:lnTo>
                    <a:pt x="882256" y="762533"/>
                  </a:lnTo>
                  <a:lnTo>
                    <a:pt x="864412" y="760095"/>
                  </a:lnTo>
                  <a:lnTo>
                    <a:pt x="873379" y="744486"/>
                  </a:lnTo>
                  <a:lnTo>
                    <a:pt x="869696" y="687184"/>
                  </a:lnTo>
                  <a:lnTo>
                    <a:pt x="826592" y="649274"/>
                  </a:lnTo>
                  <a:lnTo>
                    <a:pt x="798093" y="645363"/>
                  </a:lnTo>
                  <a:lnTo>
                    <a:pt x="769289" y="652932"/>
                  </a:lnTo>
                  <a:lnTo>
                    <a:pt x="358990" y="854608"/>
                  </a:lnTo>
                  <a:lnTo>
                    <a:pt x="335394" y="872756"/>
                  </a:lnTo>
                  <a:lnTo>
                    <a:pt x="321081" y="897699"/>
                  </a:lnTo>
                  <a:lnTo>
                    <a:pt x="317169" y="926185"/>
                  </a:lnTo>
                  <a:lnTo>
                    <a:pt x="324751" y="954976"/>
                  </a:lnTo>
                  <a:lnTo>
                    <a:pt x="342925" y="978573"/>
                  </a:lnTo>
                  <a:lnTo>
                    <a:pt x="367868" y="992886"/>
                  </a:lnTo>
                  <a:lnTo>
                    <a:pt x="385711" y="995349"/>
                  </a:lnTo>
                  <a:lnTo>
                    <a:pt x="376770" y="1010958"/>
                  </a:lnTo>
                  <a:lnTo>
                    <a:pt x="380441" y="1068235"/>
                  </a:lnTo>
                  <a:lnTo>
                    <a:pt x="423545" y="1106157"/>
                  </a:lnTo>
                  <a:lnTo>
                    <a:pt x="452031" y="1110068"/>
                  </a:lnTo>
                  <a:lnTo>
                    <a:pt x="480834" y="1102487"/>
                  </a:lnTo>
                  <a:lnTo>
                    <a:pt x="891120" y="900836"/>
                  </a:lnTo>
                  <a:lnTo>
                    <a:pt x="914717" y="882675"/>
                  </a:lnTo>
                  <a:lnTo>
                    <a:pt x="929030" y="857732"/>
                  </a:lnTo>
                  <a:lnTo>
                    <a:pt x="932942" y="829246"/>
                  </a:lnTo>
                  <a:close/>
                </a:path>
              </a:pathLst>
            </a:custGeom>
            <a:solidFill>
              <a:srgbClr val="0094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660665" y="3797490"/>
              <a:ext cx="1613535" cy="975360"/>
            </a:xfrm>
            <a:custGeom>
              <a:avLst/>
              <a:gdLst/>
              <a:ahLst/>
              <a:cxnLst/>
              <a:rect l="l" t="t" r="r" b="b"/>
              <a:pathLst>
                <a:path w="1613534" h="975360">
                  <a:moveTo>
                    <a:pt x="967041" y="65011"/>
                  </a:moveTo>
                  <a:lnTo>
                    <a:pt x="960056" y="38493"/>
                  </a:lnTo>
                  <a:lnTo>
                    <a:pt x="943330" y="16776"/>
                  </a:lnTo>
                  <a:lnTo>
                    <a:pt x="920381" y="3606"/>
                  </a:lnTo>
                  <a:lnTo>
                    <a:pt x="894156" y="0"/>
                  </a:lnTo>
                  <a:lnTo>
                    <a:pt x="867638" y="6972"/>
                  </a:lnTo>
                  <a:lnTo>
                    <a:pt x="38493" y="414464"/>
                  </a:lnTo>
                  <a:lnTo>
                    <a:pt x="16776" y="431190"/>
                  </a:lnTo>
                  <a:lnTo>
                    <a:pt x="3606" y="454164"/>
                  </a:lnTo>
                  <a:lnTo>
                    <a:pt x="0" y="480377"/>
                  </a:lnTo>
                  <a:lnTo>
                    <a:pt x="6985" y="506895"/>
                  </a:lnTo>
                  <a:lnTo>
                    <a:pt x="23710" y="528624"/>
                  </a:lnTo>
                  <a:lnTo>
                    <a:pt x="46672" y="541794"/>
                  </a:lnTo>
                  <a:lnTo>
                    <a:pt x="72898" y="545401"/>
                  </a:lnTo>
                  <a:lnTo>
                    <a:pt x="99415" y="538416"/>
                  </a:lnTo>
                  <a:lnTo>
                    <a:pt x="928560" y="130924"/>
                  </a:lnTo>
                  <a:lnTo>
                    <a:pt x="950277" y="114211"/>
                  </a:lnTo>
                  <a:lnTo>
                    <a:pt x="963447" y="91249"/>
                  </a:lnTo>
                  <a:lnTo>
                    <a:pt x="967041" y="65011"/>
                  </a:lnTo>
                  <a:close/>
                </a:path>
                <a:path w="1613534" h="975360">
                  <a:moveTo>
                    <a:pt x="1612950" y="956271"/>
                  </a:moveTo>
                  <a:lnTo>
                    <a:pt x="1606219" y="922896"/>
                  </a:lnTo>
                  <a:lnTo>
                    <a:pt x="1587855" y="895654"/>
                  </a:lnTo>
                  <a:lnTo>
                    <a:pt x="1560601" y="877290"/>
                  </a:lnTo>
                  <a:lnTo>
                    <a:pt x="1527238" y="870559"/>
                  </a:lnTo>
                  <a:lnTo>
                    <a:pt x="927214" y="870559"/>
                  </a:lnTo>
                  <a:lnTo>
                    <a:pt x="893838" y="877290"/>
                  </a:lnTo>
                  <a:lnTo>
                    <a:pt x="866597" y="895667"/>
                  </a:lnTo>
                  <a:lnTo>
                    <a:pt x="848220" y="922909"/>
                  </a:lnTo>
                  <a:lnTo>
                    <a:pt x="841489" y="956271"/>
                  </a:lnTo>
                  <a:lnTo>
                    <a:pt x="841489" y="975309"/>
                  </a:lnTo>
                  <a:lnTo>
                    <a:pt x="1612950" y="975309"/>
                  </a:lnTo>
                  <a:lnTo>
                    <a:pt x="1612950" y="956271"/>
                  </a:lnTo>
                  <a:close/>
                </a:path>
              </a:pathLst>
            </a:custGeom>
            <a:solidFill>
              <a:srgbClr val="0045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5395144" y="4772811"/>
              <a:ext cx="990600" cy="95250"/>
            </a:xfrm>
            <a:custGeom>
              <a:avLst/>
              <a:gdLst/>
              <a:ahLst/>
              <a:cxnLst/>
              <a:rect l="l" t="t" r="r" b="b"/>
              <a:pathLst>
                <a:path w="990600" h="95250">
                  <a:moveTo>
                    <a:pt x="990549" y="85712"/>
                  </a:moveTo>
                  <a:lnTo>
                    <a:pt x="983818" y="52349"/>
                  </a:lnTo>
                  <a:lnTo>
                    <a:pt x="965441" y="25107"/>
                  </a:lnTo>
                  <a:lnTo>
                    <a:pt x="938187" y="6743"/>
                  </a:lnTo>
                  <a:lnTo>
                    <a:pt x="904824" y="0"/>
                  </a:lnTo>
                  <a:lnTo>
                    <a:pt x="85725" y="0"/>
                  </a:lnTo>
                  <a:lnTo>
                    <a:pt x="52362" y="6743"/>
                  </a:lnTo>
                  <a:lnTo>
                    <a:pt x="25107" y="25120"/>
                  </a:lnTo>
                  <a:lnTo>
                    <a:pt x="6743" y="52362"/>
                  </a:lnTo>
                  <a:lnTo>
                    <a:pt x="0" y="85712"/>
                  </a:lnTo>
                  <a:lnTo>
                    <a:pt x="0" y="95250"/>
                  </a:lnTo>
                  <a:lnTo>
                    <a:pt x="990549" y="95250"/>
                  </a:lnTo>
                  <a:lnTo>
                    <a:pt x="990549" y="85712"/>
                  </a:lnTo>
                  <a:close/>
                </a:path>
              </a:pathLst>
            </a:custGeom>
            <a:solidFill>
              <a:srgbClr val="0094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139403" y="4285860"/>
              <a:ext cx="179070" cy="114300"/>
            </a:xfrm>
            <a:custGeom>
              <a:avLst/>
              <a:gdLst/>
              <a:ahLst/>
              <a:cxnLst/>
              <a:rect l="l" t="t" r="r" b="b"/>
              <a:pathLst>
                <a:path w="179069" h="114300">
                  <a:moveTo>
                    <a:pt x="178575" y="0"/>
                  </a:moveTo>
                  <a:lnTo>
                    <a:pt x="0" y="114287"/>
                  </a:lnTo>
                </a:path>
              </a:pathLst>
            </a:custGeom>
            <a:ln w="357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152535" y="4495629"/>
              <a:ext cx="179070" cy="114300"/>
            </a:xfrm>
            <a:custGeom>
              <a:avLst/>
              <a:gdLst/>
              <a:ahLst/>
              <a:cxnLst/>
              <a:rect l="l" t="t" r="r" b="b"/>
              <a:pathLst>
                <a:path w="179069" h="114300">
                  <a:moveTo>
                    <a:pt x="178575" y="114286"/>
                  </a:moveTo>
                  <a:lnTo>
                    <a:pt x="0" y="0"/>
                  </a:lnTo>
                </a:path>
              </a:pathLst>
            </a:custGeom>
            <a:solidFill>
              <a:srgbClr val="0094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152535" y="4495629"/>
              <a:ext cx="179070" cy="114300"/>
            </a:xfrm>
            <a:custGeom>
              <a:avLst/>
              <a:gdLst/>
              <a:ahLst/>
              <a:cxnLst/>
              <a:rect l="l" t="t" r="r" b="b"/>
              <a:pathLst>
                <a:path w="179069" h="114300">
                  <a:moveTo>
                    <a:pt x="0" y="0"/>
                  </a:moveTo>
                  <a:lnTo>
                    <a:pt x="178575" y="114286"/>
                  </a:lnTo>
                </a:path>
              </a:pathLst>
            </a:custGeom>
            <a:ln w="357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5487453" y="4285860"/>
              <a:ext cx="179070" cy="114300"/>
            </a:xfrm>
            <a:custGeom>
              <a:avLst/>
              <a:gdLst/>
              <a:ahLst/>
              <a:cxnLst/>
              <a:rect l="l" t="t" r="r" b="b"/>
              <a:pathLst>
                <a:path w="179069" h="114300">
                  <a:moveTo>
                    <a:pt x="178575" y="114287"/>
                  </a:moveTo>
                  <a:lnTo>
                    <a:pt x="0" y="0"/>
                  </a:lnTo>
                </a:path>
              </a:pathLst>
            </a:custGeom>
            <a:solidFill>
              <a:srgbClr val="0094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5487453" y="4285860"/>
              <a:ext cx="179070" cy="114300"/>
            </a:xfrm>
            <a:custGeom>
              <a:avLst/>
              <a:gdLst/>
              <a:ahLst/>
              <a:cxnLst/>
              <a:rect l="l" t="t" r="r" b="b"/>
              <a:pathLst>
                <a:path w="179069" h="114300">
                  <a:moveTo>
                    <a:pt x="0" y="0"/>
                  </a:moveTo>
                  <a:lnTo>
                    <a:pt x="178575" y="114287"/>
                  </a:lnTo>
                </a:path>
              </a:pathLst>
            </a:custGeom>
            <a:ln w="357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5474321" y="4495629"/>
              <a:ext cx="179070" cy="114300"/>
            </a:xfrm>
            <a:custGeom>
              <a:avLst/>
              <a:gdLst/>
              <a:ahLst/>
              <a:cxnLst/>
              <a:rect l="l" t="t" r="r" b="b"/>
              <a:pathLst>
                <a:path w="179069" h="114300">
                  <a:moveTo>
                    <a:pt x="0" y="114286"/>
                  </a:moveTo>
                  <a:lnTo>
                    <a:pt x="178575" y="0"/>
                  </a:lnTo>
                </a:path>
              </a:pathLst>
            </a:custGeom>
            <a:solidFill>
              <a:srgbClr val="0094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5474321" y="4495629"/>
              <a:ext cx="179070" cy="114300"/>
            </a:xfrm>
            <a:custGeom>
              <a:avLst/>
              <a:gdLst/>
              <a:ahLst/>
              <a:cxnLst/>
              <a:rect l="l" t="t" r="r" b="b"/>
              <a:pathLst>
                <a:path w="179069" h="114300">
                  <a:moveTo>
                    <a:pt x="178575" y="0"/>
                  </a:moveTo>
                  <a:lnTo>
                    <a:pt x="0" y="114286"/>
                  </a:lnTo>
                </a:path>
              </a:pathLst>
            </a:custGeom>
            <a:ln w="3572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410</Words>
  <Application>Microsoft Office PowerPoint</Application>
  <PresentationFormat>Personalizado</PresentationFormat>
  <Paragraphs>54</Paragraphs>
  <Slides>12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Office Theme</vt:lpstr>
      <vt:lpstr>Presentación de PowerPoint</vt:lpstr>
      <vt:lpstr>Las directivas del colegio quieren saber  su opinión sobre un tema en particular...</vt:lpstr>
      <vt:lpstr>¡Armemos una fila!</vt:lpstr>
      <vt:lpstr>Ahora, discutirán en grupos por unos  minutos</vt:lpstr>
      <vt:lpstr>Ahora que han discutido en grupos,  revelaremos unas condiciones:</vt:lpstr>
      <vt:lpstr>Pensemos y dialoguemos sobre estas  condiciones</vt:lpstr>
      <vt:lpstr>Los/as ciudadanos/as  cuentan con mecanismos  para participar y hacer  valer su voz!</vt:lpstr>
      <vt:lpstr>Veamos los principios democráticos</vt:lpstr>
      <vt:lpstr>Algunos principios democráticos son:</vt:lpstr>
      <vt:lpstr>En grupo, discute las siguientes preguntas sobre los principios democráticos</vt:lpstr>
      <vt:lpstr>¡Protejamos la  democracia!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2: Principios de la democracia</dc:title>
  <dc:creator>Sandra Acero</dc:creator>
  <cp:keywords>DAE5BOKv7as,BAE1JolXc1w</cp:keywords>
  <cp:lastModifiedBy>Leandro Sabogal Puentes</cp:lastModifiedBy>
  <cp:revision>3</cp:revision>
  <dcterms:created xsi:type="dcterms:W3CDTF">2022-02-28T23:16:37Z</dcterms:created>
  <dcterms:modified xsi:type="dcterms:W3CDTF">2022-03-09T15:09:52Z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2022-02-28T00:00:00Z</vt:filetime>
  </property>
  <property fmtid="{D5CDD505-2E9C-101B-9397-08002B2CF9AE}" pid="3" name="Creator">
    <vt:lpwstr>Canva</vt:lpwstr>
  </property>
  <property fmtid="{D5CDD505-2E9C-101B-9397-08002B2CF9AE}" pid="4" name="LastSaved">
    <vt:filetime>2022-02-28T00:00:00Z</vt:filetime>
  </property>
</Properties>
</file>