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18288000" cy="10287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197138" y="1743234"/>
            <a:ext cx="442595" cy="98425"/>
          </a:xfrm>
          <a:custGeom>
            <a:avLst/>
            <a:gdLst/>
            <a:ahLst/>
            <a:cxnLst/>
            <a:rect l="l" t="t" r="r" b="b"/>
            <a:pathLst>
              <a:path w="442594" h="98425">
                <a:moveTo>
                  <a:pt x="152981" y="98282"/>
                </a:moveTo>
                <a:lnTo>
                  <a:pt x="102732" y="95822"/>
                </a:lnTo>
                <a:lnTo>
                  <a:pt x="51756" y="88448"/>
                </a:lnTo>
                <a:lnTo>
                  <a:pt x="0" y="75906"/>
                </a:lnTo>
                <a:lnTo>
                  <a:pt x="13707" y="53876"/>
                </a:lnTo>
                <a:lnTo>
                  <a:pt x="33628" y="41527"/>
                </a:lnTo>
                <a:lnTo>
                  <a:pt x="58213" y="36170"/>
                </a:lnTo>
                <a:lnTo>
                  <a:pt x="85911" y="35116"/>
                </a:lnTo>
                <a:lnTo>
                  <a:pt x="117255" y="36088"/>
                </a:lnTo>
                <a:lnTo>
                  <a:pt x="148396" y="35722"/>
                </a:lnTo>
                <a:lnTo>
                  <a:pt x="178176" y="29702"/>
                </a:lnTo>
                <a:lnTo>
                  <a:pt x="205435" y="13711"/>
                </a:lnTo>
                <a:lnTo>
                  <a:pt x="253357" y="4154"/>
                </a:lnTo>
                <a:lnTo>
                  <a:pt x="300982" y="0"/>
                </a:lnTo>
                <a:lnTo>
                  <a:pt x="348335" y="1673"/>
                </a:lnTo>
                <a:lnTo>
                  <a:pt x="395443" y="9602"/>
                </a:lnTo>
                <a:lnTo>
                  <a:pt x="442332" y="24212"/>
                </a:lnTo>
                <a:lnTo>
                  <a:pt x="395276" y="45853"/>
                </a:lnTo>
                <a:lnTo>
                  <a:pt x="347826" y="64117"/>
                </a:lnTo>
                <a:lnTo>
                  <a:pt x="299927" y="78747"/>
                </a:lnTo>
                <a:lnTo>
                  <a:pt x="251524" y="89489"/>
                </a:lnTo>
                <a:lnTo>
                  <a:pt x="202560" y="96086"/>
                </a:lnTo>
                <a:lnTo>
                  <a:pt x="152981" y="98282"/>
                </a:lnTo>
                <a:close/>
              </a:path>
            </a:pathLst>
          </a:custGeom>
          <a:solidFill>
            <a:srgbClr val="BED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592280" y="2445709"/>
            <a:ext cx="294005" cy="105410"/>
          </a:xfrm>
          <a:custGeom>
            <a:avLst/>
            <a:gdLst/>
            <a:ahLst/>
            <a:cxnLst/>
            <a:rect l="l" t="t" r="r" b="b"/>
            <a:pathLst>
              <a:path w="294005" h="105410">
                <a:moveTo>
                  <a:pt x="152597" y="105221"/>
                </a:moveTo>
                <a:lnTo>
                  <a:pt x="133292" y="77995"/>
                </a:lnTo>
                <a:lnTo>
                  <a:pt x="102516" y="56927"/>
                </a:lnTo>
                <a:lnTo>
                  <a:pt x="58631" y="39342"/>
                </a:lnTo>
                <a:lnTo>
                  <a:pt x="0" y="22565"/>
                </a:lnTo>
                <a:lnTo>
                  <a:pt x="60069" y="9636"/>
                </a:lnTo>
                <a:lnTo>
                  <a:pt x="113603" y="2148"/>
                </a:lnTo>
                <a:lnTo>
                  <a:pt x="162177" y="0"/>
                </a:lnTo>
                <a:lnTo>
                  <a:pt x="207368" y="3090"/>
                </a:lnTo>
                <a:lnTo>
                  <a:pt x="250751" y="11319"/>
                </a:lnTo>
                <a:lnTo>
                  <a:pt x="293902" y="24584"/>
                </a:lnTo>
                <a:lnTo>
                  <a:pt x="257435" y="48296"/>
                </a:lnTo>
                <a:lnTo>
                  <a:pt x="216847" y="62631"/>
                </a:lnTo>
                <a:lnTo>
                  <a:pt x="179460" y="78102"/>
                </a:lnTo>
                <a:lnTo>
                  <a:pt x="152597" y="105221"/>
                </a:lnTo>
                <a:close/>
              </a:path>
            </a:pathLst>
          </a:custGeom>
          <a:solidFill>
            <a:srgbClr val="BED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32962" y="1385042"/>
            <a:ext cx="186657" cy="11020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0783" y="1912700"/>
            <a:ext cx="241871" cy="7592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404531" y="871422"/>
            <a:ext cx="15598775" cy="1917700"/>
          </a:xfrm>
          <a:custGeom>
            <a:avLst/>
            <a:gdLst/>
            <a:ahLst/>
            <a:cxnLst/>
            <a:rect l="l" t="t" r="r" b="b"/>
            <a:pathLst>
              <a:path w="15598775" h="1917700">
                <a:moveTo>
                  <a:pt x="15336228" y="1732889"/>
                </a:moveTo>
                <a:lnTo>
                  <a:pt x="15335034" y="1710207"/>
                </a:lnTo>
                <a:lnTo>
                  <a:pt x="15336038" y="1688401"/>
                </a:lnTo>
                <a:lnTo>
                  <a:pt x="15300389" y="1702600"/>
                </a:lnTo>
                <a:lnTo>
                  <a:pt x="15260714" y="1707413"/>
                </a:lnTo>
                <a:lnTo>
                  <a:pt x="15218918" y="1708607"/>
                </a:lnTo>
                <a:lnTo>
                  <a:pt x="15176881" y="1711921"/>
                </a:lnTo>
                <a:lnTo>
                  <a:pt x="15136508" y="1723110"/>
                </a:lnTo>
                <a:lnTo>
                  <a:pt x="15099678" y="1747901"/>
                </a:lnTo>
                <a:lnTo>
                  <a:pt x="15153069" y="1762455"/>
                </a:lnTo>
                <a:lnTo>
                  <a:pt x="15203424" y="1765668"/>
                </a:lnTo>
                <a:lnTo>
                  <a:pt x="15251481" y="1762937"/>
                </a:lnTo>
                <a:lnTo>
                  <a:pt x="15297988" y="1759610"/>
                </a:lnTo>
                <a:lnTo>
                  <a:pt x="15327821" y="1751139"/>
                </a:lnTo>
                <a:lnTo>
                  <a:pt x="15336228" y="1732889"/>
                </a:lnTo>
                <a:close/>
              </a:path>
              <a:path w="15598775" h="1917700">
                <a:moveTo>
                  <a:pt x="15345448" y="1684769"/>
                </a:moveTo>
                <a:lnTo>
                  <a:pt x="15344509" y="1682483"/>
                </a:lnTo>
                <a:lnTo>
                  <a:pt x="15341422" y="1681810"/>
                </a:lnTo>
                <a:lnTo>
                  <a:pt x="15340343" y="1679511"/>
                </a:lnTo>
                <a:lnTo>
                  <a:pt x="15339403" y="1681403"/>
                </a:lnTo>
                <a:lnTo>
                  <a:pt x="15337384" y="1681937"/>
                </a:lnTo>
                <a:lnTo>
                  <a:pt x="15336711" y="1683829"/>
                </a:lnTo>
                <a:lnTo>
                  <a:pt x="15335911" y="1685302"/>
                </a:lnTo>
                <a:lnTo>
                  <a:pt x="15336444" y="1687055"/>
                </a:lnTo>
                <a:lnTo>
                  <a:pt x="15336038" y="1688401"/>
                </a:lnTo>
                <a:lnTo>
                  <a:pt x="15338857" y="1686648"/>
                </a:lnTo>
                <a:lnTo>
                  <a:pt x="15342629" y="1686915"/>
                </a:lnTo>
                <a:lnTo>
                  <a:pt x="15345448" y="1684769"/>
                </a:lnTo>
                <a:close/>
              </a:path>
              <a:path w="15598775" h="1917700">
                <a:moveTo>
                  <a:pt x="15598610" y="1397000"/>
                </a:moveTo>
                <a:lnTo>
                  <a:pt x="15592984" y="1384300"/>
                </a:lnTo>
                <a:lnTo>
                  <a:pt x="15580094" y="1371600"/>
                </a:lnTo>
                <a:lnTo>
                  <a:pt x="15460599" y="1371600"/>
                </a:lnTo>
                <a:lnTo>
                  <a:pt x="15376779" y="1384300"/>
                </a:lnTo>
                <a:lnTo>
                  <a:pt x="15144318" y="1320800"/>
                </a:lnTo>
                <a:lnTo>
                  <a:pt x="15104720" y="1346200"/>
                </a:lnTo>
                <a:lnTo>
                  <a:pt x="15074443" y="1384300"/>
                </a:lnTo>
                <a:lnTo>
                  <a:pt x="15050935" y="1422400"/>
                </a:lnTo>
                <a:lnTo>
                  <a:pt x="15031695" y="1460500"/>
                </a:lnTo>
                <a:lnTo>
                  <a:pt x="15014169" y="1511300"/>
                </a:lnTo>
                <a:lnTo>
                  <a:pt x="15003983" y="1498600"/>
                </a:lnTo>
                <a:lnTo>
                  <a:pt x="14983613" y="1473200"/>
                </a:lnTo>
                <a:lnTo>
                  <a:pt x="14961134" y="1447800"/>
                </a:lnTo>
                <a:lnTo>
                  <a:pt x="14939963" y="1409700"/>
                </a:lnTo>
                <a:lnTo>
                  <a:pt x="14913293" y="1371600"/>
                </a:lnTo>
                <a:lnTo>
                  <a:pt x="14888998" y="1355763"/>
                </a:lnTo>
                <a:lnTo>
                  <a:pt x="14888998" y="1460500"/>
                </a:lnTo>
                <a:lnTo>
                  <a:pt x="14879904" y="1485900"/>
                </a:lnTo>
                <a:lnTo>
                  <a:pt x="14866481" y="1485900"/>
                </a:lnTo>
                <a:lnTo>
                  <a:pt x="14850123" y="1498600"/>
                </a:lnTo>
                <a:lnTo>
                  <a:pt x="14813699" y="1498600"/>
                </a:lnTo>
                <a:lnTo>
                  <a:pt x="14805736" y="1485900"/>
                </a:lnTo>
                <a:lnTo>
                  <a:pt x="14802282" y="1485900"/>
                </a:lnTo>
                <a:lnTo>
                  <a:pt x="14805089" y="1473200"/>
                </a:lnTo>
                <a:lnTo>
                  <a:pt x="14814982" y="1460500"/>
                </a:lnTo>
                <a:lnTo>
                  <a:pt x="14829930" y="1447800"/>
                </a:lnTo>
                <a:lnTo>
                  <a:pt x="14872310" y="1447800"/>
                </a:lnTo>
                <a:lnTo>
                  <a:pt x="14882102" y="1460500"/>
                </a:lnTo>
                <a:lnTo>
                  <a:pt x="14888998" y="1460500"/>
                </a:lnTo>
                <a:lnTo>
                  <a:pt x="14888998" y="1355763"/>
                </a:lnTo>
                <a:lnTo>
                  <a:pt x="14874342" y="1346200"/>
                </a:lnTo>
                <a:lnTo>
                  <a:pt x="14852866" y="1333500"/>
                </a:lnTo>
                <a:lnTo>
                  <a:pt x="14854784" y="1308100"/>
                </a:lnTo>
                <a:lnTo>
                  <a:pt x="14864969" y="1270000"/>
                </a:lnTo>
                <a:lnTo>
                  <a:pt x="14868297" y="1244600"/>
                </a:lnTo>
                <a:lnTo>
                  <a:pt x="14839607" y="1244600"/>
                </a:lnTo>
                <a:lnTo>
                  <a:pt x="14810791" y="1231900"/>
                </a:lnTo>
                <a:lnTo>
                  <a:pt x="14783029" y="1231900"/>
                </a:lnTo>
                <a:lnTo>
                  <a:pt x="14757515" y="1219200"/>
                </a:lnTo>
                <a:lnTo>
                  <a:pt x="14710537" y="1231900"/>
                </a:lnTo>
                <a:lnTo>
                  <a:pt x="14584096" y="1231900"/>
                </a:lnTo>
                <a:lnTo>
                  <a:pt x="14584096" y="1651000"/>
                </a:lnTo>
                <a:lnTo>
                  <a:pt x="14582458" y="1663700"/>
                </a:lnTo>
                <a:lnTo>
                  <a:pt x="14578673" y="1663700"/>
                </a:lnTo>
                <a:lnTo>
                  <a:pt x="14572374" y="1676400"/>
                </a:lnTo>
                <a:lnTo>
                  <a:pt x="14530985" y="1676400"/>
                </a:lnTo>
                <a:lnTo>
                  <a:pt x="14522501" y="1663700"/>
                </a:lnTo>
                <a:lnTo>
                  <a:pt x="14517929" y="1651000"/>
                </a:lnTo>
                <a:lnTo>
                  <a:pt x="14523517" y="1651000"/>
                </a:lnTo>
                <a:lnTo>
                  <a:pt x="14532293" y="1638300"/>
                </a:lnTo>
                <a:lnTo>
                  <a:pt x="14543773" y="1625600"/>
                </a:lnTo>
                <a:lnTo>
                  <a:pt x="14557451" y="1625600"/>
                </a:lnTo>
                <a:lnTo>
                  <a:pt x="14571167" y="1638300"/>
                </a:lnTo>
                <a:lnTo>
                  <a:pt x="14580197" y="1638300"/>
                </a:lnTo>
                <a:lnTo>
                  <a:pt x="14584096" y="1651000"/>
                </a:lnTo>
                <a:lnTo>
                  <a:pt x="14584096" y="1231900"/>
                </a:lnTo>
                <a:lnTo>
                  <a:pt x="14425321" y="1231900"/>
                </a:lnTo>
                <a:lnTo>
                  <a:pt x="14325841" y="1206500"/>
                </a:lnTo>
                <a:lnTo>
                  <a:pt x="14274686" y="1206500"/>
                </a:lnTo>
                <a:lnTo>
                  <a:pt x="14222413" y="1193800"/>
                </a:lnTo>
                <a:lnTo>
                  <a:pt x="14370749" y="1155700"/>
                </a:lnTo>
                <a:lnTo>
                  <a:pt x="14418666" y="1130300"/>
                </a:lnTo>
                <a:lnTo>
                  <a:pt x="14466227" y="1117600"/>
                </a:lnTo>
                <a:lnTo>
                  <a:pt x="14513624" y="1117600"/>
                </a:lnTo>
                <a:lnTo>
                  <a:pt x="14561109" y="1104900"/>
                </a:lnTo>
                <a:lnTo>
                  <a:pt x="14706333" y="1104900"/>
                </a:lnTo>
                <a:lnTo>
                  <a:pt x="14756435" y="1117600"/>
                </a:lnTo>
                <a:lnTo>
                  <a:pt x="14764322" y="1104900"/>
                </a:lnTo>
                <a:lnTo>
                  <a:pt x="14780095" y="1079500"/>
                </a:lnTo>
                <a:lnTo>
                  <a:pt x="14778152" y="1054100"/>
                </a:lnTo>
                <a:lnTo>
                  <a:pt x="14754009" y="1041400"/>
                </a:lnTo>
                <a:lnTo>
                  <a:pt x="14711121" y="1028700"/>
                </a:lnTo>
                <a:lnTo>
                  <a:pt x="14672285" y="1028700"/>
                </a:lnTo>
                <a:lnTo>
                  <a:pt x="14632165" y="1041400"/>
                </a:lnTo>
                <a:lnTo>
                  <a:pt x="14553019" y="1041400"/>
                </a:lnTo>
                <a:lnTo>
                  <a:pt x="14516481" y="1028700"/>
                </a:lnTo>
                <a:lnTo>
                  <a:pt x="14483639" y="1003300"/>
                </a:lnTo>
                <a:lnTo>
                  <a:pt x="14437106" y="1016000"/>
                </a:lnTo>
                <a:lnTo>
                  <a:pt x="14390434" y="1041400"/>
                </a:lnTo>
                <a:lnTo>
                  <a:pt x="14202042" y="1041400"/>
                </a:lnTo>
                <a:lnTo>
                  <a:pt x="14154442" y="1028700"/>
                </a:lnTo>
                <a:lnTo>
                  <a:pt x="14106614" y="1028700"/>
                </a:lnTo>
                <a:lnTo>
                  <a:pt x="14058519" y="1016000"/>
                </a:lnTo>
                <a:lnTo>
                  <a:pt x="14073988" y="965200"/>
                </a:lnTo>
                <a:lnTo>
                  <a:pt x="14109091" y="939800"/>
                </a:lnTo>
                <a:lnTo>
                  <a:pt x="14151978" y="927100"/>
                </a:lnTo>
                <a:lnTo>
                  <a:pt x="14190815" y="901700"/>
                </a:lnTo>
                <a:lnTo>
                  <a:pt x="14236167" y="876300"/>
                </a:lnTo>
                <a:lnTo>
                  <a:pt x="14272070" y="889000"/>
                </a:lnTo>
                <a:lnTo>
                  <a:pt x="14303820" y="914400"/>
                </a:lnTo>
                <a:lnTo>
                  <a:pt x="14336687" y="927100"/>
                </a:lnTo>
                <a:lnTo>
                  <a:pt x="14371168" y="952500"/>
                </a:lnTo>
                <a:lnTo>
                  <a:pt x="14405343" y="965200"/>
                </a:lnTo>
                <a:lnTo>
                  <a:pt x="14481759" y="965200"/>
                </a:lnTo>
                <a:lnTo>
                  <a:pt x="14516786" y="939800"/>
                </a:lnTo>
                <a:lnTo>
                  <a:pt x="14677111" y="939800"/>
                </a:lnTo>
                <a:lnTo>
                  <a:pt x="14680171" y="901700"/>
                </a:lnTo>
                <a:lnTo>
                  <a:pt x="14676501" y="889000"/>
                </a:lnTo>
                <a:lnTo>
                  <a:pt x="14672844" y="876300"/>
                </a:lnTo>
                <a:lnTo>
                  <a:pt x="14649133" y="850900"/>
                </a:lnTo>
                <a:lnTo>
                  <a:pt x="14603032" y="838200"/>
                </a:lnTo>
                <a:lnTo>
                  <a:pt x="14590027" y="863600"/>
                </a:lnTo>
                <a:lnTo>
                  <a:pt x="14576324" y="876300"/>
                </a:lnTo>
                <a:lnTo>
                  <a:pt x="14558772" y="889000"/>
                </a:lnTo>
                <a:lnTo>
                  <a:pt x="14534198" y="889000"/>
                </a:lnTo>
                <a:lnTo>
                  <a:pt x="14509052" y="876300"/>
                </a:lnTo>
                <a:lnTo>
                  <a:pt x="14494637" y="850900"/>
                </a:lnTo>
                <a:lnTo>
                  <a:pt x="14490878" y="838200"/>
                </a:lnTo>
                <a:lnTo>
                  <a:pt x="14487119" y="825500"/>
                </a:lnTo>
                <a:lnTo>
                  <a:pt x="14482699" y="800100"/>
                </a:lnTo>
                <a:lnTo>
                  <a:pt x="14457680" y="787400"/>
                </a:lnTo>
                <a:lnTo>
                  <a:pt x="14450162" y="762000"/>
                </a:lnTo>
                <a:lnTo>
                  <a:pt x="14450111" y="736600"/>
                </a:lnTo>
                <a:lnTo>
                  <a:pt x="14447469" y="698500"/>
                </a:lnTo>
                <a:lnTo>
                  <a:pt x="14329702" y="698500"/>
                </a:lnTo>
                <a:lnTo>
                  <a:pt x="14319606" y="774700"/>
                </a:lnTo>
                <a:lnTo>
                  <a:pt x="14314373" y="812800"/>
                </a:lnTo>
                <a:lnTo>
                  <a:pt x="14296047" y="787400"/>
                </a:lnTo>
                <a:lnTo>
                  <a:pt x="14277721" y="762000"/>
                </a:lnTo>
                <a:lnTo>
                  <a:pt x="14236218" y="736600"/>
                </a:lnTo>
                <a:lnTo>
                  <a:pt x="14191615" y="723900"/>
                </a:lnTo>
                <a:lnTo>
                  <a:pt x="13995489" y="723900"/>
                </a:lnTo>
                <a:lnTo>
                  <a:pt x="13948905" y="711200"/>
                </a:lnTo>
                <a:lnTo>
                  <a:pt x="13925995" y="698500"/>
                </a:lnTo>
                <a:lnTo>
                  <a:pt x="13903097" y="685800"/>
                </a:lnTo>
                <a:lnTo>
                  <a:pt x="13857199" y="698500"/>
                </a:lnTo>
                <a:lnTo>
                  <a:pt x="13672782" y="698500"/>
                </a:lnTo>
                <a:lnTo>
                  <a:pt x="13642391" y="685800"/>
                </a:lnTo>
                <a:lnTo>
                  <a:pt x="13618921" y="673100"/>
                </a:lnTo>
                <a:lnTo>
                  <a:pt x="13605917" y="660400"/>
                </a:lnTo>
                <a:lnTo>
                  <a:pt x="13606907" y="635000"/>
                </a:lnTo>
                <a:lnTo>
                  <a:pt x="13620585" y="609600"/>
                </a:lnTo>
                <a:lnTo>
                  <a:pt x="13639445" y="609600"/>
                </a:lnTo>
                <a:lnTo>
                  <a:pt x="13660831" y="622300"/>
                </a:lnTo>
                <a:lnTo>
                  <a:pt x="13818083" y="622300"/>
                </a:lnTo>
                <a:lnTo>
                  <a:pt x="13906729" y="647700"/>
                </a:lnTo>
                <a:lnTo>
                  <a:pt x="13944245" y="622300"/>
                </a:lnTo>
                <a:lnTo>
                  <a:pt x="13963650" y="609600"/>
                </a:lnTo>
                <a:lnTo>
                  <a:pt x="13983068" y="596900"/>
                </a:lnTo>
                <a:lnTo>
                  <a:pt x="14023289" y="584200"/>
                </a:lnTo>
                <a:lnTo>
                  <a:pt x="14065047" y="584200"/>
                </a:lnTo>
                <a:lnTo>
                  <a:pt x="14108430" y="596900"/>
                </a:lnTo>
                <a:lnTo>
                  <a:pt x="14153566" y="609600"/>
                </a:lnTo>
                <a:lnTo>
                  <a:pt x="14191158" y="635000"/>
                </a:lnTo>
                <a:lnTo>
                  <a:pt x="14226781" y="622300"/>
                </a:lnTo>
                <a:lnTo>
                  <a:pt x="14261491" y="622300"/>
                </a:lnTo>
                <a:lnTo>
                  <a:pt x="14296352" y="609600"/>
                </a:lnTo>
                <a:lnTo>
                  <a:pt x="14340269" y="622300"/>
                </a:lnTo>
                <a:lnTo>
                  <a:pt x="14383690" y="609600"/>
                </a:lnTo>
                <a:lnTo>
                  <a:pt x="14426819" y="609600"/>
                </a:lnTo>
                <a:lnTo>
                  <a:pt x="14512963" y="584200"/>
                </a:lnTo>
                <a:lnTo>
                  <a:pt x="14600276" y="584200"/>
                </a:lnTo>
                <a:lnTo>
                  <a:pt x="14644840" y="596900"/>
                </a:lnTo>
                <a:lnTo>
                  <a:pt x="14649780" y="596900"/>
                </a:lnTo>
                <a:lnTo>
                  <a:pt x="14658556" y="584200"/>
                </a:lnTo>
                <a:lnTo>
                  <a:pt x="14667840" y="571500"/>
                </a:lnTo>
                <a:lnTo>
                  <a:pt x="14674291" y="558800"/>
                </a:lnTo>
                <a:lnTo>
                  <a:pt x="14676006" y="546100"/>
                </a:lnTo>
                <a:lnTo>
                  <a:pt x="14672450" y="533400"/>
                </a:lnTo>
                <a:lnTo>
                  <a:pt x="14663941" y="520700"/>
                </a:lnTo>
                <a:lnTo>
                  <a:pt x="14622259" y="520700"/>
                </a:lnTo>
                <a:lnTo>
                  <a:pt x="14593519" y="508000"/>
                </a:lnTo>
                <a:lnTo>
                  <a:pt x="14535671" y="508000"/>
                </a:lnTo>
                <a:lnTo>
                  <a:pt x="13234340" y="431800"/>
                </a:lnTo>
                <a:lnTo>
                  <a:pt x="13084175" y="419100"/>
                </a:lnTo>
                <a:lnTo>
                  <a:pt x="13032461" y="419100"/>
                </a:lnTo>
                <a:lnTo>
                  <a:pt x="12980899" y="431800"/>
                </a:lnTo>
                <a:lnTo>
                  <a:pt x="12826975" y="431800"/>
                </a:lnTo>
                <a:lnTo>
                  <a:pt x="12775921" y="419100"/>
                </a:lnTo>
                <a:lnTo>
                  <a:pt x="12711481" y="419100"/>
                </a:lnTo>
                <a:lnTo>
                  <a:pt x="12711481" y="812800"/>
                </a:lnTo>
                <a:lnTo>
                  <a:pt x="12707404" y="825500"/>
                </a:lnTo>
                <a:lnTo>
                  <a:pt x="12699098" y="838200"/>
                </a:lnTo>
                <a:lnTo>
                  <a:pt x="12674105" y="838200"/>
                </a:lnTo>
                <a:lnTo>
                  <a:pt x="12669203" y="825500"/>
                </a:lnTo>
                <a:lnTo>
                  <a:pt x="12665507" y="825500"/>
                </a:lnTo>
                <a:lnTo>
                  <a:pt x="12662307" y="812800"/>
                </a:lnTo>
                <a:lnTo>
                  <a:pt x="12658916" y="812800"/>
                </a:lnTo>
                <a:lnTo>
                  <a:pt x="12664466" y="800100"/>
                </a:lnTo>
                <a:lnTo>
                  <a:pt x="12672987" y="787400"/>
                </a:lnTo>
                <a:lnTo>
                  <a:pt x="12697232" y="787400"/>
                </a:lnTo>
                <a:lnTo>
                  <a:pt x="12702845" y="800100"/>
                </a:lnTo>
                <a:lnTo>
                  <a:pt x="12707633" y="800100"/>
                </a:lnTo>
                <a:lnTo>
                  <a:pt x="12710795" y="812800"/>
                </a:lnTo>
                <a:lnTo>
                  <a:pt x="12711481" y="812800"/>
                </a:lnTo>
                <a:lnTo>
                  <a:pt x="12711481" y="419100"/>
                </a:lnTo>
                <a:lnTo>
                  <a:pt x="12674118" y="419100"/>
                </a:lnTo>
                <a:lnTo>
                  <a:pt x="12623368" y="406400"/>
                </a:lnTo>
                <a:lnTo>
                  <a:pt x="12572708" y="406400"/>
                </a:lnTo>
                <a:lnTo>
                  <a:pt x="12522175" y="393700"/>
                </a:lnTo>
                <a:lnTo>
                  <a:pt x="12471641" y="381000"/>
                </a:lnTo>
                <a:lnTo>
                  <a:pt x="12421210" y="381000"/>
                </a:lnTo>
                <a:lnTo>
                  <a:pt x="12320511" y="393700"/>
                </a:lnTo>
                <a:lnTo>
                  <a:pt x="12197563" y="393700"/>
                </a:lnTo>
                <a:lnTo>
                  <a:pt x="12118569" y="355600"/>
                </a:lnTo>
                <a:lnTo>
                  <a:pt x="12172290" y="342900"/>
                </a:lnTo>
                <a:lnTo>
                  <a:pt x="12375299" y="342900"/>
                </a:lnTo>
                <a:lnTo>
                  <a:pt x="12424308" y="355600"/>
                </a:lnTo>
                <a:lnTo>
                  <a:pt x="12475426" y="342900"/>
                </a:lnTo>
                <a:lnTo>
                  <a:pt x="12627991" y="342900"/>
                </a:lnTo>
                <a:lnTo>
                  <a:pt x="12678651" y="355600"/>
                </a:lnTo>
                <a:lnTo>
                  <a:pt x="12779794" y="355600"/>
                </a:lnTo>
                <a:lnTo>
                  <a:pt x="12830328" y="368300"/>
                </a:lnTo>
                <a:lnTo>
                  <a:pt x="12880835" y="368300"/>
                </a:lnTo>
                <a:lnTo>
                  <a:pt x="12931369" y="381000"/>
                </a:lnTo>
                <a:lnTo>
                  <a:pt x="13083235" y="381000"/>
                </a:lnTo>
                <a:lnTo>
                  <a:pt x="13128079" y="368300"/>
                </a:lnTo>
                <a:lnTo>
                  <a:pt x="13175044" y="355600"/>
                </a:lnTo>
                <a:lnTo>
                  <a:pt x="13222897" y="355600"/>
                </a:lnTo>
                <a:lnTo>
                  <a:pt x="13270383" y="368300"/>
                </a:lnTo>
                <a:lnTo>
                  <a:pt x="13415963" y="368300"/>
                </a:lnTo>
                <a:lnTo>
                  <a:pt x="13464642" y="381000"/>
                </a:lnTo>
                <a:lnTo>
                  <a:pt x="13513359" y="381000"/>
                </a:lnTo>
                <a:lnTo>
                  <a:pt x="13562102" y="368300"/>
                </a:lnTo>
                <a:lnTo>
                  <a:pt x="13805408" y="368300"/>
                </a:lnTo>
                <a:lnTo>
                  <a:pt x="13853846" y="381000"/>
                </a:lnTo>
                <a:lnTo>
                  <a:pt x="13902157" y="381000"/>
                </a:lnTo>
                <a:lnTo>
                  <a:pt x="13950810" y="393700"/>
                </a:lnTo>
                <a:lnTo>
                  <a:pt x="14340688" y="393700"/>
                </a:lnTo>
                <a:lnTo>
                  <a:pt x="14389608" y="381000"/>
                </a:lnTo>
                <a:lnTo>
                  <a:pt x="14438605" y="381000"/>
                </a:lnTo>
                <a:lnTo>
                  <a:pt x="14295793" y="342900"/>
                </a:lnTo>
                <a:lnTo>
                  <a:pt x="14105204" y="292100"/>
                </a:lnTo>
                <a:lnTo>
                  <a:pt x="13956030" y="292100"/>
                </a:lnTo>
                <a:lnTo>
                  <a:pt x="13904176" y="304800"/>
                </a:lnTo>
                <a:lnTo>
                  <a:pt x="13851001" y="292100"/>
                </a:lnTo>
                <a:lnTo>
                  <a:pt x="13745566" y="292100"/>
                </a:lnTo>
                <a:lnTo>
                  <a:pt x="13640245" y="266700"/>
                </a:lnTo>
                <a:lnTo>
                  <a:pt x="13592658" y="266700"/>
                </a:lnTo>
                <a:lnTo>
                  <a:pt x="13544804" y="254000"/>
                </a:lnTo>
                <a:lnTo>
                  <a:pt x="13254635" y="254000"/>
                </a:lnTo>
                <a:lnTo>
                  <a:pt x="13206121" y="266700"/>
                </a:lnTo>
                <a:lnTo>
                  <a:pt x="13143065" y="266700"/>
                </a:lnTo>
                <a:lnTo>
                  <a:pt x="13122631" y="254000"/>
                </a:lnTo>
                <a:lnTo>
                  <a:pt x="12978346" y="215900"/>
                </a:lnTo>
                <a:lnTo>
                  <a:pt x="12628880" y="215900"/>
                </a:lnTo>
                <a:lnTo>
                  <a:pt x="12576658" y="203200"/>
                </a:lnTo>
                <a:lnTo>
                  <a:pt x="12472568" y="203200"/>
                </a:lnTo>
                <a:lnTo>
                  <a:pt x="12420638" y="190500"/>
                </a:lnTo>
                <a:lnTo>
                  <a:pt x="12368771" y="190500"/>
                </a:lnTo>
                <a:lnTo>
                  <a:pt x="12265101" y="177800"/>
                </a:lnTo>
                <a:lnTo>
                  <a:pt x="12161393" y="177800"/>
                </a:lnTo>
                <a:lnTo>
                  <a:pt x="12109463" y="165100"/>
                </a:lnTo>
                <a:lnTo>
                  <a:pt x="11946420" y="165100"/>
                </a:lnTo>
                <a:lnTo>
                  <a:pt x="11839499" y="190500"/>
                </a:lnTo>
                <a:lnTo>
                  <a:pt x="11748846" y="190500"/>
                </a:lnTo>
                <a:lnTo>
                  <a:pt x="11710022" y="177800"/>
                </a:lnTo>
                <a:lnTo>
                  <a:pt x="11669332" y="165100"/>
                </a:lnTo>
                <a:lnTo>
                  <a:pt x="11626342" y="139700"/>
                </a:lnTo>
                <a:lnTo>
                  <a:pt x="11426673" y="139700"/>
                </a:lnTo>
                <a:lnTo>
                  <a:pt x="11375695" y="127000"/>
                </a:lnTo>
                <a:lnTo>
                  <a:pt x="11324806" y="127000"/>
                </a:lnTo>
                <a:lnTo>
                  <a:pt x="11273955" y="114300"/>
                </a:lnTo>
                <a:lnTo>
                  <a:pt x="10913669" y="114300"/>
                </a:lnTo>
                <a:lnTo>
                  <a:pt x="10862005" y="101600"/>
                </a:lnTo>
                <a:lnTo>
                  <a:pt x="10655605" y="101600"/>
                </a:lnTo>
                <a:lnTo>
                  <a:pt x="10603941" y="88900"/>
                </a:lnTo>
                <a:lnTo>
                  <a:pt x="10552214" y="88900"/>
                </a:lnTo>
                <a:lnTo>
                  <a:pt x="10500398" y="76200"/>
                </a:lnTo>
                <a:lnTo>
                  <a:pt x="10399141" y="76200"/>
                </a:lnTo>
                <a:lnTo>
                  <a:pt x="10349674" y="63500"/>
                </a:lnTo>
                <a:lnTo>
                  <a:pt x="10150767" y="63500"/>
                </a:lnTo>
                <a:lnTo>
                  <a:pt x="10100831" y="50800"/>
                </a:lnTo>
                <a:lnTo>
                  <a:pt x="9650832" y="50800"/>
                </a:lnTo>
                <a:lnTo>
                  <a:pt x="9601022" y="38100"/>
                </a:lnTo>
                <a:lnTo>
                  <a:pt x="9461284" y="38100"/>
                </a:lnTo>
                <a:lnTo>
                  <a:pt x="9410344" y="50800"/>
                </a:lnTo>
                <a:lnTo>
                  <a:pt x="9207182" y="50800"/>
                </a:lnTo>
                <a:lnTo>
                  <a:pt x="9156484" y="38100"/>
                </a:lnTo>
                <a:lnTo>
                  <a:pt x="9055151" y="38100"/>
                </a:lnTo>
                <a:lnTo>
                  <a:pt x="9004478" y="25400"/>
                </a:lnTo>
                <a:lnTo>
                  <a:pt x="8852383" y="25400"/>
                </a:lnTo>
                <a:lnTo>
                  <a:pt x="8801608" y="12700"/>
                </a:lnTo>
                <a:lnTo>
                  <a:pt x="8750795" y="25400"/>
                </a:lnTo>
                <a:lnTo>
                  <a:pt x="8651329" y="25400"/>
                </a:lnTo>
                <a:lnTo>
                  <a:pt x="8601685" y="12700"/>
                </a:lnTo>
                <a:lnTo>
                  <a:pt x="8402968" y="12700"/>
                </a:lnTo>
                <a:lnTo>
                  <a:pt x="8353133" y="0"/>
                </a:lnTo>
                <a:lnTo>
                  <a:pt x="8253044" y="0"/>
                </a:lnTo>
                <a:lnTo>
                  <a:pt x="8202739" y="12700"/>
                </a:lnTo>
                <a:lnTo>
                  <a:pt x="8152231" y="12700"/>
                </a:lnTo>
                <a:lnTo>
                  <a:pt x="8052295" y="25400"/>
                </a:lnTo>
                <a:lnTo>
                  <a:pt x="7857922" y="25400"/>
                </a:lnTo>
                <a:lnTo>
                  <a:pt x="7806283" y="12700"/>
                </a:lnTo>
                <a:lnTo>
                  <a:pt x="7754633" y="12700"/>
                </a:lnTo>
                <a:lnTo>
                  <a:pt x="7702969" y="0"/>
                </a:lnTo>
                <a:lnTo>
                  <a:pt x="6131585" y="0"/>
                </a:lnTo>
                <a:lnTo>
                  <a:pt x="6028829" y="12700"/>
                </a:lnTo>
                <a:lnTo>
                  <a:pt x="4898428" y="12700"/>
                </a:lnTo>
                <a:lnTo>
                  <a:pt x="4795659" y="25400"/>
                </a:lnTo>
                <a:lnTo>
                  <a:pt x="4128262" y="25400"/>
                </a:lnTo>
                <a:lnTo>
                  <a:pt x="4077068" y="38100"/>
                </a:lnTo>
                <a:lnTo>
                  <a:pt x="3667518" y="38100"/>
                </a:lnTo>
                <a:lnTo>
                  <a:pt x="3616325" y="50800"/>
                </a:lnTo>
                <a:lnTo>
                  <a:pt x="3360407" y="50800"/>
                </a:lnTo>
                <a:lnTo>
                  <a:pt x="3258045" y="63500"/>
                </a:lnTo>
                <a:lnTo>
                  <a:pt x="2797416" y="76200"/>
                </a:lnTo>
                <a:lnTo>
                  <a:pt x="2645460" y="76200"/>
                </a:lnTo>
                <a:lnTo>
                  <a:pt x="2494318" y="88900"/>
                </a:lnTo>
                <a:lnTo>
                  <a:pt x="2141651" y="101600"/>
                </a:lnTo>
                <a:lnTo>
                  <a:pt x="1839315" y="101600"/>
                </a:lnTo>
                <a:lnTo>
                  <a:pt x="1788922" y="114300"/>
                </a:lnTo>
                <a:lnTo>
                  <a:pt x="1385684" y="114300"/>
                </a:lnTo>
                <a:lnTo>
                  <a:pt x="1335265" y="127000"/>
                </a:lnTo>
                <a:lnTo>
                  <a:pt x="830643" y="127000"/>
                </a:lnTo>
                <a:lnTo>
                  <a:pt x="780770" y="139700"/>
                </a:lnTo>
                <a:lnTo>
                  <a:pt x="731545" y="139700"/>
                </a:lnTo>
                <a:lnTo>
                  <a:pt x="635914" y="165100"/>
                </a:lnTo>
                <a:lnTo>
                  <a:pt x="589915" y="177800"/>
                </a:lnTo>
                <a:lnTo>
                  <a:pt x="545401" y="203200"/>
                </a:lnTo>
                <a:lnTo>
                  <a:pt x="502577" y="228600"/>
                </a:lnTo>
                <a:lnTo>
                  <a:pt x="461657" y="254000"/>
                </a:lnTo>
                <a:lnTo>
                  <a:pt x="422833" y="292100"/>
                </a:lnTo>
                <a:lnTo>
                  <a:pt x="408940" y="304800"/>
                </a:lnTo>
                <a:lnTo>
                  <a:pt x="391414" y="304800"/>
                </a:lnTo>
                <a:lnTo>
                  <a:pt x="372313" y="317500"/>
                </a:lnTo>
                <a:lnTo>
                  <a:pt x="353733" y="317500"/>
                </a:lnTo>
                <a:lnTo>
                  <a:pt x="311785" y="342900"/>
                </a:lnTo>
                <a:lnTo>
                  <a:pt x="282105" y="368300"/>
                </a:lnTo>
                <a:lnTo>
                  <a:pt x="259232" y="406400"/>
                </a:lnTo>
                <a:lnTo>
                  <a:pt x="237705" y="444500"/>
                </a:lnTo>
                <a:lnTo>
                  <a:pt x="216077" y="495300"/>
                </a:lnTo>
                <a:lnTo>
                  <a:pt x="198399" y="546100"/>
                </a:lnTo>
                <a:lnTo>
                  <a:pt x="183603" y="596900"/>
                </a:lnTo>
                <a:lnTo>
                  <a:pt x="170611" y="635000"/>
                </a:lnTo>
                <a:lnTo>
                  <a:pt x="158330" y="685800"/>
                </a:lnTo>
                <a:lnTo>
                  <a:pt x="145694" y="736600"/>
                </a:lnTo>
                <a:lnTo>
                  <a:pt x="131622" y="787400"/>
                </a:lnTo>
                <a:lnTo>
                  <a:pt x="116649" y="838200"/>
                </a:lnTo>
                <a:lnTo>
                  <a:pt x="101460" y="876300"/>
                </a:lnTo>
                <a:lnTo>
                  <a:pt x="86309" y="927100"/>
                </a:lnTo>
                <a:lnTo>
                  <a:pt x="71501" y="977900"/>
                </a:lnTo>
                <a:lnTo>
                  <a:pt x="57327" y="1016000"/>
                </a:lnTo>
                <a:lnTo>
                  <a:pt x="44081" y="1066800"/>
                </a:lnTo>
                <a:lnTo>
                  <a:pt x="32042" y="1117600"/>
                </a:lnTo>
                <a:lnTo>
                  <a:pt x="21488" y="1168400"/>
                </a:lnTo>
                <a:lnTo>
                  <a:pt x="12725" y="1219200"/>
                </a:lnTo>
                <a:lnTo>
                  <a:pt x="6019" y="1257300"/>
                </a:lnTo>
                <a:lnTo>
                  <a:pt x="1689" y="1308100"/>
                </a:lnTo>
                <a:lnTo>
                  <a:pt x="0" y="1358900"/>
                </a:lnTo>
                <a:lnTo>
                  <a:pt x="4914" y="1409700"/>
                </a:lnTo>
                <a:lnTo>
                  <a:pt x="19050" y="1460500"/>
                </a:lnTo>
                <a:lnTo>
                  <a:pt x="40627" y="1498600"/>
                </a:lnTo>
                <a:lnTo>
                  <a:pt x="67856" y="1536700"/>
                </a:lnTo>
                <a:lnTo>
                  <a:pt x="98983" y="1574800"/>
                </a:lnTo>
                <a:lnTo>
                  <a:pt x="132219" y="1612900"/>
                </a:lnTo>
                <a:lnTo>
                  <a:pt x="165773" y="1651000"/>
                </a:lnTo>
                <a:lnTo>
                  <a:pt x="205905" y="1676400"/>
                </a:lnTo>
                <a:lnTo>
                  <a:pt x="248031" y="1689100"/>
                </a:lnTo>
                <a:lnTo>
                  <a:pt x="379006" y="1651000"/>
                </a:lnTo>
                <a:lnTo>
                  <a:pt x="427024" y="1651000"/>
                </a:lnTo>
                <a:lnTo>
                  <a:pt x="473506" y="1638300"/>
                </a:lnTo>
                <a:lnTo>
                  <a:pt x="517029" y="1651000"/>
                </a:lnTo>
                <a:lnTo>
                  <a:pt x="556234" y="1663700"/>
                </a:lnTo>
                <a:lnTo>
                  <a:pt x="589699" y="1689100"/>
                </a:lnTo>
                <a:lnTo>
                  <a:pt x="616038" y="1739900"/>
                </a:lnTo>
                <a:lnTo>
                  <a:pt x="637463" y="1778000"/>
                </a:lnTo>
                <a:lnTo>
                  <a:pt x="668210" y="1816100"/>
                </a:lnTo>
                <a:lnTo>
                  <a:pt x="710946" y="1841500"/>
                </a:lnTo>
                <a:lnTo>
                  <a:pt x="768362" y="1854200"/>
                </a:lnTo>
                <a:lnTo>
                  <a:pt x="821575" y="1854200"/>
                </a:lnTo>
                <a:lnTo>
                  <a:pt x="874420" y="1866900"/>
                </a:lnTo>
                <a:lnTo>
                  <a:pt x="927404" y="1866900"/>
                </a:lnTo>
                <a:lnTo>
                  <a:pt x="981024" y="1879600"/>
                </a:lnTo>
                <a:lnTo>
                  <a:pt x="1085773" y="1879600"/>
                </a:lnTo>
                <a:lnTo>
                  <a:pt x="1135773" y="1892300"/>
                </a:lnTo>
                <a:lnTo>
                  <a:pt x="1885467" y="1892300"/>
                </a:lnTo>
                <a:lnTo>
                  <a:pt x="1935441" y="1905000"/>
                </a:lnTo>
                <a:lnTo>
                  <a:pt x="2499576" y="1905000"/>
                </a:lnTo>
                <a:lnTo>
                  <a:pt x="2551353" y="1892300"/>
                </a:lnTo>
                <a:lnTo>
                  <a:pt x="2809151" y="1892300"/>
                </a:lnTo>
                <a:lnTo>
                  <a:pt x="2860040" y="1905000"/>
                </a:lnTo>
                <a:lnTo>
                  <a:pt x="3370719" y="1905000"/>
                </a:lnTo>
                <a:lnTo>
                  <a:pt x="3421824" y="1892300"/>
                </a:lnTo>
                <a:lnTo>
                  <a:pt x="3573284" y="1892300"/>
                </a:lnTo>
                <a:lnTo>
                  <a:pt x="3674059" y="1917700"/>
                </a:lnTo>
                <a:lnTo>
                  <a:pt x="3721912" y="1905000"/>
                </a:lnTo>
                <a:lnTo>
                  <a:pt x="3771912" y="1905000"/>
                </a:lnTo>
                <a:lnTo>
                  <a:pt x="3821811" y="1892300"/>
                </a:lnTo>
                <a:lnTo>
                  <a:pt x="4618660" y="1892300"/>
                </a:lnTo>
                <a:lnTo>
                  <a:pt x="4668405" y="1879600"/>
                </a:lnTo>
                <a:lnTo>
                  <a:pt x="5366283" y="1879600"/>
                </a:lnTo>
                <a:lnTo>
                  <a:pt x="5417502" y="1866900"/>
                </a:lnTo>
                <a:lnTo>
                  <a:pt x="5673407" y="1866900"/>
                </a:lnTo>
                <a:lnTo>
                  <a:pt x="5724766" y="1879600"/>
                </a:lnTo>
                <a:lnTo>
                  <a:pt x="5820194" y="1879600"/>
                </a:lnTo>
                <a:lnTo>
                  <a:pt x="5864212" y="1866900"/>
                </a:lnTo>
                <a:lnTo>
                  <a:pt x="5908319" y="1866900"/>
                </a:lnTo>
                <a:lnTo>
                  <a:pt x="5952528" y="1854200"/>
                </a:lnTo>
                <a:lnTo>
                  <a:pt x="5996838" y="1854200"/>
                </a:lnTo>
                <a:lnTo>
                  <a:pt x="6041263" y="1841500"/>
                </a:lnTo>
                <a:lnTo>
                  <a:pt x="6130480" y="1841500"/>
                </a:lnTo>
                <a:lnTo>
                  <a:pt x="6175273" y="1854200"/>
                </a:lnTo>
                <a:lnTo>
                  <a:pt x="6220218" y="1879600"/>
                </a:lnTo>
                <a:lnTo>
                  <a:pt x="6249009" y="1879600"/>
                </a:lnTo>
                <a:lnTo>
                  <a:pt x="6258001" y="1866900"/>
                </a:lnTo>
                <a:lnTo>
                  <a:pt x="6308623" y="1854200"/>
                </a:lnTo>
                <a:lnTo>
                  <a:pt x="6716827" y="1854200"/>
                </a:lnTo>
                <a:lnTo>
                  <a:pt x="6767373" y="1866900"/>
                </a:lnTo>
                <a:lnTo>
                  <a:pt x="6918236" y="1866900"/>
                </a:lnTo>
                <a:lnTo>
                  <a:pt x="6968083" y="1854200"/>
                </a:lnTo>
                <a:lnTo>
                  <a:pt x="7017626" y="1854200"/>
                </a:lnTo>
                <a:lnTo>
                  <a:pt x="7066775" y="1841500"/>
                </a:lnTo>
                <a:lnTo>
                  <a:pt x="7115505" y="1816100"/>
                </a:lnTo>
                <a:lnTo>
                  <a:pt x="7138860" y="1816100"/>
                </a:lnTo>
                <a:lnTo>
                  <a:pt x="7147369" y="1828800"/>
                </a:lnTo>
                <a:lnTo>
                  <a:pt x="7194944" y="1828800"/>
                </a:lnTo>
                <a:lnTo>
                  <a:pt x="7242619" y="1841500"/>
                </a:lnTo>
                <a:lnTo>
                  <a:pt x="7290384" y="1841500"/>
                </a:lnTo>
                <a:lnTo>
                  <a:pt x="7338250" y="1854200"/>
                </a:lnTo>
                <a:lnTo>
                  <a:pt x="7482319" y="1854200"/>
                </a:lnTo>
                <a:lnTo>
                  <a:pt x="7530478" y="1841500"/>
                </a:lnTo>
                <a:lnTo>
                  <a:pt x="7626947" y="1841500"/>
                </a:lnTo>
                <a:lnTo>
                  <a:pt x="7618349" y="1816100"/>
                </a:lnTo>
                <a:lnTo>
                  <a:pt x="7609484" y="1803400"/>
                </a:lnTo>
                <a:lnTo>
                  <a:pt x="7601852" y="1790700"/>
                </a:lnTo>
                <a:lnTo>
                  <a:pt x="7596962" y="1778000"/>
                </a:lnTo>
                <a:lnTo>
                  <a:pt x="7597838" y="1765300"/>
                </a:lnTo>
                <a:lnTo>
                  <a:pt x="7602766" y="1752600"/>
                </a:lnTo>
                <a:lnTo>
                  <a:pt x="7609421" y="1752600"/>
                </a:lnTo>
                <a:lnTo>
                  <a:pt x="7615517" y="1739900"/>
                </a:lnTo>
                <a:lnTo>
                  <a:pt x="7642809" y="1739900"/>
                </a:lnTo>
                <a:lnTo>
                  <a:pt x="7654887" y="1752600"/>
                </a:lnTo>
                <a:lnTo>
                  <a:pt x="7662443" y="1752600"/>
                </a:lnTo>
                <a:lnTo>
                  <a:pt x="7675550" y="1778000"/>
                </a:lnTo>
                <a:lnTo>
                  <a:pt x="7686891" y="1803400"/>
                </a:lnTo>
                <a:lnTo>
                  <a:pt x="7697394" y="1841500"/>
                </a:lnTo>
                <a:lnTo>
                  <a:pt x="7708024" y="1866900"/>
                </a:lnTo>
                <a:lnTo>
                  <a:pt x="7748752" y="1854200"/>
                </a:lnTo>
                <a:lnTo>
                  <a:pt x="7788961" y="1854200"/>
                </a:lnTo>
                <a:lnTo>
                  <a:pt x="7830871" y="1841500"/>
                </a:lnTo>
                <a:lnTo>
                  <a:pt x="7876743" y="1854200"/>
                </a:lnTo>
                <a:lnTo>
                  <a:pt x="7926743" y="1866900"/>
                </a:lnTo>
                <a:lnTo>
                  <a:pt x="7972184" y="1866900"/>
                </a:lnTo>
                <a:lnTo>
                  <a:pt x="8011782" y="1854200"/>
                </a:lnTo>
                <a:lnTo>
                  <a:pt x="8028013" y="1841500"/>
                </a:lnTo>
                <a:lnTo>
                  <a:pt x="8044256" y="1828800"/>
                </a:lnTo>
                <a:lnTo>
                  <a:pt x="8068284" y="1790700"/>
                </a:lnTo>
                <a:lnTo>
                  <a:pt x="8082585" y="1739900"/>
                </a:lnTo>
                <a:lnTo>
                  <a:pt x="8115300" y="1790700"/>
                </a:lnTo>
                <a:lnTo>
                  <a:pt x="8142059" y="1816100"/>
                </a:lnTo>
                <a:lnTo>
                  <a:pt x="8172488" y="1841500"/>
                </a:lnTo>
                <a:lnTo>
                  <a:pt x="8282775" y="1841500"/>
                </a:lnTo>
                <a:lnTo>
                  <a:pt x="8326806" y="1854200"/>
                </a:lnTo>
                <a:lnTo>
                  <a:pt x="8455279" y="1854200"/>
                </a:lnTo>
                <a:lnTo>
                  <a:pt x="8498573" y="1841500"/>
                </a:lnTo>
                <a:lnTo>
                  <a:pt x="8677300" y="1841500"/>
                </a:lnTo>
                <a:lnTo>
                  <a:pt x="8719807" y="1828800"/>
                </a:lnTo>
                <a:lnTo>
                  <a:pt x="8754834" y="1803400"/>
                </a:lnTo>
                <a:lnTo>
                  <a:pt x="8783599" y="1778000"/>
                </a:lnTo>
                <a:lnTo>
                  <a:pt x="8802052" y="1803400"/>
                </a:lnTo>
                <a:lnTo>
                  <a:pt x="8826602" y="1841500"/>
                </a:lnTo>
                <a:lnTo>
                  <a:pt x="8860003" y="1854200"/>
                </a:lnTo>
                <a:lnTo>
                  <a:pt x="8904999" y="1866900"/>
                </a:lnTo>
                <a:lnTo>
                  <a:pt x="8923757" y="1866900"/>
                </a:lnTo>
                <a:lnTo>
                  <a:pt x="8933180" y="1854200"/>
                </a:lnTo>
                <a:lnTo>
                  <a:pt x="8942514" y="1854200"/>
                </a:lnTo>
                <a:lnTo>
                  <a:pt x="8987752" y="1841500"/>
                </a:lnTo>
                <a:lnTo>
                  <a:pt x="9033789" y="1841500"/>
                </a:lnTo>
                <a:lnTo>
                  <a:pt x="9124607" y="1816100"/>
                </a:lnTo>
                <a:lnTo>
                  <a:pt x="9167597" y="1803400"/>
                </a:lnTo>
                <a:lnTo>
                  <a:pt x="9207767" y="1778000"/>
                </a:lnTo>
                <a:lnTo>
                  <a:pt x="9244216" y="1752600"/>
                </a:lnTo>
                <a:lnTo>
                  <a:pt x="9271673" y="1739900"/>
                </a:lnTo>
                <a:lnTo>
                  <a:pt x="9300705" y="1727200"/>
                </a:lnTo>
                <a:lnTo>
                  <a:pt x="9329661" y="1739900"/>
                </a:lnTo>
                <a:lnTo>
                  <a:pt x="9356877" y="1765300"/>
                </a:lnTo>
                <a:lnTo>
                  <a:pt x="9385617" y="1790700"/>
                </a:lnTo>
                <a:lnTo>
                  <a:pt x="9415285" y="1816100"/>
                </a:lnTo>
                <a:lnTo>
                  <a:pt x="9446933" y="1841500"/>
                </a:lnTo>
                <a:lnTo>
                  <a:pt x="9481655" y="1841500"/>
                </a:lnTo>
                <a:lnTo>
                  <a:pt x="9520517" y="1828800"/>
                </a:lnTo>
                <a:lnTo>
                  <a:pt x="9564611" y="1790700"/>
                </a:lnTo>
                <a:lnTo>
                  <a:pt x="9613684" y="1790700"/>
                </a:lnTo>
                <a:lnTo>
                  <a:pt x="9657817" y="1816100"/>
                </a:lnTo>
                <a:lnTo>
                  <a:pt x="9700260" y="1816100"/>
                </a:lnTo>
                <a:lnTo>
                  <a:pt x="9739478" y="1803400"/>
                </a:lnTo>
                <a:lnTo>
                  <a:pt x="9754400" y="1790700"/>
                </a:lnTo>
                <a:lnTo>
                  <a:pt x="9784232" y="1765300"/>
                </a:lnTo>
                <a:lnTo>
                  <a:pt x="9795688" y="1752600"/>
                </a:lnTo>
                <a:lnTo>
                  <a:pt x="9806076" y="1752600"/>
                </a:lnTo>
                <a:lnTo>
                  <a:pt x="9813201" y="1765300"/>
                </a:lnTo>
                <a:lnTo>
                  <a:pt x="9835553" y="1803400"/>
                </a:lnTo>
                <a:lnTo>
                  <a:pt x="9861563" y="1803400"/>
                </a:lnTo>
                <a:lnTo>
                  <a:pt x="9917392" y="1778000"/>
                </a:lnTo>
                <a:lnTo>
                  <a:pt x="9943617" y="1778000"/>
                </a:lnTo>
                <a:lnTo>
                  <a:pt x="9988258" y="1803400"/>
                </a:lnTo>
                <a:lnTo>
                  <a:pt x="10034321" y="1816100"/>
                </a:lnTo>
                <a:lnTo>
                  <a:pt x="10231603" y="1816100"/>
                </a:lnTo>
                <a:lnTo>
                  <a:pt x="10263594" y="1803400"/>
                </a:lnTo>
                <a:lnTo>
                  <a:pt x="10285565" y="1778000"/>
                </a:lnTo>
                <a:lnTo>
                  <a:pt x="10289426" y="1752600"/>
                </a:lnTo>
                <a:lnTo>
                  <a:pt x="10291077" y="1727200"/>
                </a:lnTo>
                <a:lnTo>
                  <a:pt x="10291902" y="1714500"/>
                </a:lnTo>
                <a:lnTo>
                  <a:pt x="10309708" y="1689100"/>
                </a:lnTo>
                <a:lnTo>
                  <a:pt x="10340911" y="1752600"/>
                </a:lnTo>
                <a:lnTo>
                  <a:pt x="10366756" y="1790700"/>
                </a:lnTo>
                <a:lnTo>
                  <a:pt x="10395941" y="1803400"/>
                </a:lnTo>
                <a:lnTo>
                  <a:pt x="10437165" y="1790700"/>
                </a:lnTo>
                <a:lnTo>
                  <a:pt x="10499153" y="1765300"/>
                </a:lnTo>
                <a:lnTo>
                  <a:pt x="10611155" y="1765300"/>
                </a:lnTo>
                <a:lnTo>
                  <a:pt x="10651071" y="1778000"/>
                </a:lnTo>
                <a:lnTo>
                  <a:pt x="10695496" y="1790700"/>
                </a:lnTo>
                <a:lnTo>
                  <a:pt x="10790669" y="1816100"/>
                </a:lnTo>
                <a:lnTo>
                  <a:pt x="10839768" y="1816100"/>
                </a:lnTo>
                <a:lnTo>
                  <a:pt x="10888790" y="1803400"/>
                </a:lnTo>
                <a:lnTo>
                  <a:pt x="10936910" y="1778000"/>
                </a:lnTo>
                <a:lnTo>
                  <a:pt x="10952569" y="1778000"/>
                </a:lnTo>
                <a:lnTo>
                  <a:pt x="10968749" y="1765300"/>
                </a:lnTo>
                <a:lnTo>
                  <a:pt x="10985157" y="1752600"/>
                </a:lnTo>
                <a:lnTo>
                  <a:pt x="11001578" y="1765300"/>
                </a:lnTo>
                <a:lnTo>
                  <a:pt x="11044479" y="1790700"/>
                </a:lnTo>
                <a:lnTo>
                  <a:pt x="11088205" y="1803400"/>
                </a:lnTo>
                <a:lnTo>
                  <a:pt x="11177410" y="1803400"/>
                </a:lnTo>
                <a:lnTo>
                  <a:pt x="11222469" y="1790700"/>
                </a:lnTo>
                <a:lnTo>
                  <a:pt x="11267592" y="1790700"/>
                </a:lnTo>
                <a:lnTo>
                  <a:pt x="11312563" y="1778000"/>
                </a:lnTo>
                <a:lnTo>
                  <a:pt x="11356137" y="1778000"/>
                </a:lnTo>
                <a:lnTo>
                  <a:pt x="11399901" y="1765300"/>
                </a:lnTo>
                <a:lnTo>
                  <a:pt x="11443589" y="1765300"/>
                </a:lnTo>
                <a:lnTo>
                  <a:pt x="11486934" y="1752600"/>
                </a:lnTo>
                <a:lnTo>
                  <a:pt x="11529682" y="1752600"/>
                </a:lnTo>
                <a:lnTo>
                  <a:pt x="11571529" y="1778000"/>
                </a:lnTo>
                <a:lnTo>
                  <a:pt x="11612245" y="1803400"/>
                </a:lnTo>
                <a:lnTo>
                  <a:pt x="11630660" y="1803400"/>
                </a:lnTo>
                <a:lnTo>
                  <a:pt x="11698707" y="1752600"/>
                </a:lnTo>
                <a:lnTo>
                  <a:pt x="11733098" y="1739900"/>
                </a:lnTo>
                <a:lnTo>
                  <a:pt x="11768061" y="1739900"/>
                </a:lnTo>
                <a:lnTo>
                  <a:pt x="11803837" y="1752600"/>
                </a:lnTo>
                <a:lnTo>
                  <a:pt x="11840667" y="1803400"/>
                </a:lnTo>
                <a:lnTo>
                  <a:pt x="11855856" y="1803400"/>
                </a:lnTo>
                <a:lnTo>
                  <a:pt x="11858816" y="1790700"/>
                </a:lnTo>
                <a:lnTo>
                  <a:pt x="11897665" y="1765300"/>
                </a:lnTo>
                <a:lnTo>
                  <a:pt x="11973357" y="1739900"/>
                </a:lnTo>
                <a:lnTo>
                  <a:pt x="12010771" y="1752600"/>
                </a:lnTo>
                <a:lnTo>
                  <a:pt x="12086171" y="1803400"/>
                </a:lnTo>
                <a:lnTo>
                  <a:pt x="12139359" y="1803400"/>
                </a:lnTo>
                <a:lnTo>
                  <a:pt x="12159044" y="1790700"/>
                </a:lnTo>
                <a:lnTo>
                  <a:pt x="12203862" y="1778000"/>
                </a:lnTo>
                <a:lnTo>
                  <a:pt x="12250331" y="1765300"/>
                </a:lnTo>
                <a:lnTo>
                  <a:pt x="12394578" y="1765300"/>
                </a:lnTo>
                <a:lnTo>
                  <a:pt x="12442596" y="1752600"/>
                </a:lnTo>
                <a:lnTo>
                  <a:pt x="12481192" y="1739900"/>
                </a:lnTo>
                <a:lnTo>
                  <a:pt x="12522022" y="1752600"/>
                </a:lnTo>
                <a:lnTo>
                  <a:pt x="12564555" y="1765300"/>
                </a:lnTo>
                <a:lnTo>
                  <a:pt x="12608255" y="1765300"/>
                </a:lnTo>
                <a:lnTo>
                  <a:pt x="12652616" y="1778000"/>
                </a:lnTo>
                <a:lnTo>
                  <a:pt x="12697105" y="1752600"/>
                </a:lnTo>
                <a:lnTo>
                  <a:pt x="12742609" y="1778000"/>
                </a:lnTo>
                <a:lnTo>
                  <a:pt x="12788075" y="1790700"/>
                </a:lnTo>
                <a:lnTo>
                  <a:pt x="12878651" y="1790700"/>
                </a:lnTo>
                <a:lnTo>
                  <a:pt x="13012915" y="1752600"/>
                </a:lnTo>
                <a:lnTo>
                  <a:pt x="13043154" y="1752600"/>
                </a:lnTo>
                <a:lnTo>
                  <a:pt x="13072478" y="1739900"/>
                </a:lnTo>
                <a:lnTo>
                  <a:pt x="13100190" y="1739900"/>
                </a:lnTo>
                <a:lnTo>
                  <a:pt x="13125590" y="1752600"/>
                </a:lnTo>
                <a:lnTo>
                  <a:pt x="13222402" y="1778000"/>
                </a:lnTo>
                <a:lnTo>
                  <a:pt x="13568464" y="1778000"/>
                </a:lnTo>
                <a:lnTo>
                  <a:pt x="13619861" y="1790700"/>
                </a:lnTo>
                <a:lnTo>
                  <a:pt x="13774420" y="1790700"/>
                </a:lnTo>
                <a:lnTo>
                  <a:pt x="13823912" y="1778000"/>
                </a:lnTo>
                <a:lnTo>
                  <a:pt x="13871321" y="1778000"/>
                </a:lnTo>
                <a:lnTo>
                  <a:pt x="13916000" y="1765300"/>
                </a:lnTo>
                <a:lnTo>
                  <a:pt x="13955967" y="1752600"/>
                </a:lnTo>
                <a:lnTo>
                  <a:pt x="14038148" y="1752600"/>
                </a:lnTo>
                <a:lnTo>
                  <a:pt x="14079512" y="1765300"/>
                </a:lnTo>
                <a:lnTo>
                  <a:pt x="14120482" y="1765300"/>
                </a:lnTo>
                <a:lnTo>
                  <a:pt x="14160627" y="1778000"/>
                </a:lnTo>
                <a:lnTo>
                  <a:pt x="14199502" y="1778000"/>
                </a:lnTo>
                <a:lnTo>
                  <a:pt x="14236700" y="1765300"/>
                </a:lnTo>
                <a:lnTo>
                  <a:pt x="14254239" y="1752600"/>
                </a:lnTo>
                <a:lnTo>
                  <a:pt x="14271765" y="1739900"/>
                </a:lnTo>
                <a:lnTo>
                  <a:pt x="14304290" y="1714500"/>
                </a:lnTo>
                <a:lnTo>
                  <a:pt x="14342466" y="1714500"/>
                </a:lnTo>
                <a:lnTo>
                  <a:pt x="14356182" y="1727200"/>
                </a:lnTo>
                <a:lnTo>
                  <a:pt x="14399095" y="1752600"/>
                </a:lnTo>
                <a:lnTo>
                  <a:pt x="14444917" y="1752600"/>
                </a:lnTo>
                <a:lnTo>
                  <a:pt x="14492542" y="1765300"/>
                </a:lnTo>
                <a:lnTo>
                  <a:pt x="14540814" y="1752600"/>
                </a:lnTo>
                <a:lnTo>
                  <a:pt x="14588643" y="1752600"/>
                </a:lnTo>
                <a:lnTo>
                  <a:pt x="14634896" y="1765300"/>
                </a:lnTo>
                <a:lnTo>
                  <a:pt x="14678457" y="1778000"/>
                </a:lnTo>
                <a:lnTo>
                  <a:pt x="14711706" y="1752600"/>
                </a:lnTo>
                <a:lnTo>
                  <a:pt x="14748980" y="1739900"/>
                </a:lnTo>
                <a:lnTo>
                  <a:pt x="14788757" y="1739900"/>
                </a:lnTo>
                <a:lnTo>
                  <a:pt x="14829511" y="1752600"/>
                </a:lnTo>
                <a:lnTo>
                  <a:pt x="14869706" y="1752600"/>
                </a:lnTo>
                <a:lnTo>
                  <a:pt x="14907819" y="1739900"/>
                </a:lnTo>
                <a:lnTo>
                  <a:pt x="14934794" y="1727200"/>
                </a:lnTo>
                <a:lnTo>
                  <a:pt x="14954390" y="1714500"/>
                </a:lnTo>
                <a:lnTo>
                  <a:pt x="14959953" y="1701800"/>
                </a:lnTo>
                <a:lnTo>
                  <a:pt x="14954898" y="1689100"/>
                </a:lnTo>
                <a:lnTo>
                  <a:pt x="14949843" y="1676400"/>
                </a:lnTo>
                <a:lnTo>
                  <a:pt x="14944801" y="1663700"/>
                </a:lnTo>
                <a:lnTo>
                  <a:pt x="14892033" y="1676400"/>
                </a:lnTo>
                <a:lnTo>
                  <a:pt x="14680070" y="1676400"/>
                </a:lnTo>
                <a:lnTo>
                  <a:pt x="14715135" y="1638300"/>
                </a:lnTo>
                <a:lnTo>
                  <a:pt x="14754886" y="1625600"/>
                </a:lnTo>
                <a:lnTo>
                  <a:pt x="14824596" y="1625600"/>
                </a:lnTo>
                <a:lnTo>
                  <a:pt x="14949500" y="1638300"/>
                </a:lnTo>
                <a:lnTo>
                  <a:pt x="14982851" y="1625600"/>
                </a:lnTo>
                <a:lnTo>
                  <a:pt x="15082609" y="1625600"/>
                </a:lnTo>
                <a:lnTo>
                  <a:pt x="15112137" y="1612900"/>
                </a:lnTo>
                <a:lnTo>
                  <a:pt x="15129180" y="1600200"/>
                </a:lnTo>
                <a:lnTo>
                  <a:pt x="15134387" y="1574800"/>
                </a:lnTo>
                <a:lnTo>
                  <a:pt x="15128456" y="1549400"/>
                </a:lnTo>
                <a:lnTo>
                  <a:pt x="15083282" y="1511300"/>
                </a:lnTo>
                <a:lnTo>
                  <a:pt x="15109622" y="1473200"/>
                </a:lnTo>
                <a:lnTo>
                  <a:pt x="15142312" y="1460500"/>
                </a:lnTo>
                <a:lnTo>
                  <a:pt x="15180285" y="1447800"/>
                </a:lnTo>
                <a:lnTo>
                  <a:pt x="15222487" y="1447800"/>
                </a:lnTo>
                <a:lnTo>
                  <a:pt x="15267877" y="1460500"/>
                </a:lnTo>
                <a:lnTo>
                  <a:pt x="15295753" y="1460500"/>
                </a:lnTo>
                <a:lnTo>
                  <a:pt x="15322245" y="1447800"/>
                </a:lnTo>
                <a:lnTo>
                  <a:pt x="15347493" y="1447800"/>
                </a:lnTo>
                <a:lnTo>
                  <a:pt x="15371674" y="1435100"/>
                </a:lnTo>
                <a:lnTo>
                  <a:pt x="15496832" y="1435100"/>
                </a:lnTo>
                <a:lnTo>
                  <a:pt x="15538387" y="1447800"/>
                </a:lnTo>
                <a:lnTo>
                  <a:pt x="15561767" y="1447800"/>
                </a:lnTo>
                <a:lnTo>
                  <a:pt x="15581249" y="1435100"/>
                </a:lnTo>
                <a:lnTo>
                  <a:pt x="15594368" y="1422400"/>
                </a:lnTo>
                <a:lnTo>
                  <a:pt x="15598610" y="1397000"/>
                </a:lnTo>
                <a:close/>
              </a:path>
            </a:pathLst>
          </a:custGeom>
          <a:solidFill>
            <a:srgbClr val="BED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10447" y="4087016"/>
            <a:ext cx="4465955" cy="3823970"/>
          </a:xfrm>
          <a:custGeom>
            <a:avLst/>
            <a:gdLst/>
            <a:ahLst/>
            <a:cxnLst/>
            <a:rect l="l" t="t" r="r" b="b"/>
            <a:pathLst>
              <a:path w="4465955" h="3823970">
                <a:moveTo>
                  <a:pt x="4291994" y="3823447"/>
                </a:moveTo>
                <a:lnTo>
                  <a:pt x="173470" y="3823447"/>
                </a:lnTo>
                <a:lnTo>
                  <a:pt x="127354" y="3817253"/>
                </a:lnTo>
                <a:lnTo>
                  <a:pt x="85916" y="3799773"/>
                </a:lnTo>
                <a:lnTo>
                  <a:pt x="50808" y="3772660"/>
                </a:lnTo>
                <a:lnTo>
                  <a:pt x="23683" y="3737568"/>
                </a:lnTo>
                <a:lnTo>
                  <a:pt x="6196" y="3696150"/>
                </a:lnTo>
                <a:lnTo>
                  <a:pt x="0" y="3650057"/>
                </a:lnTo>
                <a:lnTo>
                  <a:pt x="0" y="173379"/>
                </a:lnTo>
                <a:lnTo>
                  <a:pt x="6196" y="127286"/>
                </a:lnTo>
                <a:lnTo>
                  <a:pt x="23683" y="85869"/>
                </a:lnTo>
                <a:lnTo>
                  <a:pt x="50808" y="50779"/>
                </a:lnTo>
                <a:lnTo>
                  <a:pt x="85916" y="23670"/>
                </a:lnTo>
                <a:lnTo>
                  <a:pt x="127354" y="6192"/>
                </a:lnTo>
                <a:lnTo>
                  <a:pt x="173470" y="0"/>
                </a:lnTo>
                <a:lnTo>
                  <a:pt x="4291994" y="0"/>
                </a:lnTo>
                <a:lnTo>
                  <a:pt x="4338112" y="6192"/>
                </a:lnTo>
                <a:lnTo>
                  <a:pt x="4379551" y="23670"/>
                </a:lnTo>
                <a:lnTo>
                  <a:pt x="4414659" y="50779"/>
                </a:lnTo>
                <a:lnTo>
                  <a:pt x="4441782" y="85869"/>
                </a:lnTo>
                <a:lnTo>
                  <a:pt x="4459269" y="127286"/>
                </a:lnTo>
                <a:lnTo>
                  <a:pt x="4465465" y="173379"/>
                </a:lnTo>
                <a:lnTo>
                  <a:pt x="4465465" y="3650057"/>
                </a:lnTo>
                <a:lnTo>
                  <a:pt x="4459269" y="3696150"/>
                </a:lnTo>
                <a:lnTo>
                  <a:pt x="4441782" y="3737568"/>
                </a:lnTo>
                <a:lnTo>
                  <a:pt x="4414659" y="3772660"/>
                </a:lnTo>
                <a:lnTo>
                  <a:pt x="4379551" y="3799773"/>
                </a:lnTo>
                <a:lnTo>
                  <a:pt x="4338112" y="3817253"/>
                </a:lnTo>
                <a:lnTo>
                  <a:pt x="4291994" y="3823447"/>
                </a:lnTo>
                <a:close/>
              </a:path>
            </a:pathLst>
          </a:custGeom>
          <a:solidFill>
            <a:srgbClr val="62B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210447" y="4087030"/>
            <a:ext cx="538480" cy="3823970"/>
          </a:xfrm>
          <a:custGeom>
            <a:avLst/>
            <a:gdLst/>
            <a:ahLst/>
            <a:cxnLst/>
            <a:rect l="l" t="t" r="r" b="b"/>
            <a:pathLst>
              <a:path w="538480" h="3823970">
                <a:moveTo>
                  <a:pt x="538237" y="3823432"/>
                </a:moveTo>
                <a:lnTo>
                  <a:pt x="173465" y="3823432"/>
                </a:lnTo>
                <a:lnTo>
                  <a:pt x="127350" y="3817239"/>
                </a:lnTo>
                <a:lnTo>
                  <a:pt x="85912" y="3799759"/>
                </a:lnTo>
                <a:lnTo>
                  <a:pt x="50805" y="3772646"/>
                </a:lnTo>
                <a:lnTo>
                  <a:pt x="23682" y="3737554"/>
                </a:lnTo>
                <a:lnTo>
                  <a:pt x="6196" y="3696136"/>
                </a:lnTo>
                <a:lnTo>
                  <a:pt x="0" y="3650043"/>
                </a:lnTo>
                <a:lnTo>
                  <a:pt x="0" y="173379"/>
                </a:lnTo>
                <a:lnTo>
                  <a:pt x="6196" y="127286"/>
                </a:lnTo>
                <a:lnTo>
                  <a:pt x="23682" y="85869"/>
                </a:lnTo>
                <a:lnTo>
                  <a:pt x="50805" y="50779"/>
                </a:lnTo>
                <a:lnTo>
                  <a:pt x="85912" y="23670"/>
                </a:lnTo>
                <a:lnTo>
                  <a:pt x="127350" y="6192"/>
                </a:lnTo>
                <a:lnTo>
                  <a:pt x="173465" y="0"/>
                </a:lnTo>
                <a:lnTo>
                  <a:pt x="538237" y="0"/>
                </a:lnTo>
                <a:lnTo>
                  <a:pt x="492121" y="6192"/>
                </a:lnTo>
                <a:lnTo>
                  <a:pt x="450683" y="23670"/>
                </a:lnTo>
                <a:lnTo>
                  <a:pt x="415574" y="50779"/>
                </a:lnTo>
                <a:lnTo>
                  <a:pt x="388450" y="85869"/>
                </a:lnTo>
                <a:lnTo>
                  <a:pt x="370963" y="127286"/>
                </a:lnTo>
                <a:lnTo>
                  <a:pt x="364766" y="173379"/>
                </a:lnTo>
                <a:lnTo>
                  <a:pt x="364766" y="3650043"/>
                </a:lnTo>
                <a:lnTo>
                  <a:pt x="370963" y="3696136"/>
                </a:lnTo>
                <a:lnTo>
                  <a:pt x="388450" y="3737554"/>
                </a:lnTo>
                <a:lnTo>
                  <a:pt x="415574" y="3772646"/>
                </a:lnTo>
                <a:lnTo>
                  <a:pt x="450683" y="3799759"/>
                </a:lnTo>
                <a:lnTo>
                  <a:pt x="492121" y="3817239"/>
                </a:lnTo>
                <a:lnTo>
                  <a:pt x="538237" y="3823432"/>
                </a:lnTo>
                <a:close/>
              </a:path>
            </a:pathLst>
          </a:custGeom>
          <a:solidFill>
            <a:srgbClr val="627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37684" y="4087016"/>
            <a:ext cx="538480" cy="3823970"/>
          </a:xfrm>
          <a:custGeom>
            <a:avLst/>
            <a:gdLst/>
            <a:ahLst/>
            <a:cxnLst/>
            <a:rect l="l" t="t" r="r" b="b"/>
            <a:pathLst>
              <a:path w="538479" h="3823970">
                <a:moveTo>
                  <a:pt x="364757" y="3823447"/>
                </a:moveTo>
                <a:lnTo>
                  <a:pt x="0" y="3823447"/>
                </a:lnTo>
                <a:lnTo>
                  <a:pt x="46107" y="3817253"/>
                </a:lnTo>
                <a:lnTo>
                  <a:pt x="87543" y="3799773"/>
                </a:lnTo>
                <a:lnTo>
                  <a:pt x="122653" y="3772660"/>
                </a:lnTo>
                <a:lnTo>
                  <a:pt x="149781" y="3737568"/>
                </a:lnTo>
                <a:lnTo>
                  <a:pt x="167272" y="3696150"/>
                </a:lnTo>
                <a:lnTo>
                  <a:pt x="173470" y="3650057"/>
                </a:lnTo>
                <a:lnTo>
                  <a:pt x="173470" y="173379"/>
                </a:lnTo>
                <a:lnTo>
                  <a:pt x="167272" y="127296"/>
                </a:lnTo>
                <a:lnTo>
                  <a:pt x="149781" y="85881"/>
                </a:lnTo>
                <a:lnTo>
                  <a:pt x="122653" y="50790"/>
                </a:lnTo>
                <a:lnTo>
                  <a:pt x="87543" y="23676"/>
                </a:lnTo>
                <a:lnTo>
                  <a:pt x="46107" y="6194"/>
                </a:lnTo>
                <a:lnTo>
                  <a:pt x="0" y="0"/>
                </a:lnTo>
                <a:lnTo>
                  <a:pt x="364757" y="0"/>
                </a:lnTo>
                <a:lnTo>
                  <a:pt x="410874" y="6194"/>
                </a:lnTo>
                <a:lnTo>
                  <a:pt x="452313" y="23676"/>
                </a:lnTo>
                <a:lnTo>
                  <a:pt x="487421" y="50790"/>
                </a:lnTo>
                <a:lnTo>
                  <a:pt x="514545" y="85881"/>
                </a:lnTo>
                <a:lnTo>
                  <a:pt x="532031" y="127296"/>
                </a:lnTo>
                <a:lnTo>
                  <a:pt x="538228" y="173379"/>
                </a:lnTo>
                <a:lnTo>
                  <a:pt x="538228" y="3650057"/>
                </a:lnTo>
                <a:lnTo>
                  <a:pt x="532031" y="3696150"/>
                </a:lnTo>
                <a:lnTo>
                  <a:pt x="514545" y="3737568"/>
                </a:lnTo>
                <a:lnTo>
                  <a:pt x="487421" y="3772660"/>
                </a:lnTo>
                <a:lnTo>
                  <a:pt x="452313" y="3799773"/>
                </a:lnTo>
                <a:lnTo>
                  <a:pt x="410874" y="3817253"/>
                </a:lnTo>
                <a:lnTo>
                  <a:pt x="364757" y="3823447"/>
                </a:lnTo>
                <a:close/>
              </a:path>
            </a:pathLst>
          </a:custGeom>
          <a:solidFill>
            <a:srgbClr val="62E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210447" y="4087016"/>
            <a:ext cx="4465955" cy="839469"/>
          </a:xfrm>
          <a:custGeom>
            <a:avLst/>
            <a:gdLst/>
            <a:ahLst/>
            <a:cxnLst/>
            <a:rect l="l" t="t" r="r" b="b"/>
            <a:pathLst>
              <a:path w="4465955" h="839470">
                <a:moveTo>
                  <a:pt x="4465465" y="839309"/>
                </a:moveTo>
                <a:lnTo>
                  <a:pt x="0" y="839309"/>
                </a:lnTo>
                <a:lnTo>
                  <a:pt x="0" y="173379"/>
                </a:lnTo>
                <a:lnTo>
                  <a:pt x="6196" y="127286"/>
                </a:lnTo>
                <a:lnTo>
                  <a:pt x="23683" y="85869"/>
                </a:lnTo>
                <a:lnTo>
                  <a:pt x="50808" y="50779"/>
                </a:lnTo>
                <a:lnTo>
                  <a:pt x="85916" y="23670"/>
                </a:lnTo>
                <a:lnTo>
                  <a:pt x="127354" y="6192"/>
                </a:lnTo>
                <a:lnTo>
                  <a:pt x="173470" y="0"/>
                </a:lnTo>
                <a:lnTo>
                  <a:pt x="4291994" y="0"/>
                </a:lnTo>
                <a:lnTo>
                  <a:pt x="4338112" y="6192"/>
                </a:lnTo>
                <a:lnTo>
                  <a:pt x="4379551" y="23670"/>
                </a:lnTo>
                <a:lnTo>
                  <a:pt x="4414659" y="50779"/>
                </a:lnTo>
                <a:lnTo>
                  <a:pt x="4441782" y="85869"/>
                </a:lnTo>
                <a:lnTo>
                  <a:pt x="4459269" y="127286"/>
                </a:lnTo>
                <a:lnTo>
                  <a:pt x="4465465" y="173379"/>
                </a:lnTo>
                <a:lnTo>
                  <a:pt x="4465465" y="839309"/>
                </a:lnTo>
                <a:close/>
              </a:path>
            </a:pathLst>
          </a:custGeom>
          <a:solidFill>
            <a:srgbClr val="F46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0447" y="4087030"/>
            <a:ext cx="539115" cy="839469"/>
          </a:xfrm>
          <a:custGeom>
            <a:avLst/>
            <a:gdLst/>
            <a:ahLst/>
            <a:cxnLst/>
            <a:rect l="l" t="t" r="r" b="b"/>
            <a:pathLst>
              <a:path w="539114" h="839470">
                <a:moveTo>
                  <a:pt x="365511" y="839285"/>
                </a:moveTo>
                <a:lnTo>
                  <a:pt x="0" y="839285"/>
                </a:lnTo>
                <a:lnTo>
                  <a:pt x="0" y="173379"/>
                </a:lnTo>
                <a:lnTo>
                  <a:pt x="6196" y="127286"/>
                </a:lnTo>
                <a:lnTo>
                  <a:pt x="23683" y="85869"/>
                </a:lnTo>
                <a:lnTo>
                  <a:pt x="50808" y="50779"/>
                </a:lnTo>
                <a:lnTo>
                  <a:pt x="85916" y="23670"/>
                </a:lnTo>
                <a:lnTo>
                  <a:pt x="127354" y="6192"/>
                </a:lnTo>
                <a:lnTo>
                  <a:pt x="173470" y="0"/>
                </a:lnTo>
                <a:lnTo>
                  <a:pt x="538982" y="0"/>
                </a:lnTo>
                <a:lnTo>
                  <a:pt x="492866" y="6192"/>
                </a:lnTo>
                <a:lnTo>
                  <a:pt x="451427" y="23670"/>
                </a:lnTo>
                <a:lnTo>
                  <a:pt x="416319" y="50779"/>
                </a:lnTo>
                <a:lnTo>
                  <a:pt x="389195" y="85869"/>
                </a:lnTo>
                <a:lnTo>
                  <a:pt x="371707" y="127286"/>
                </a:lnTo>
                <a:lnTo>
                  <a:pt x="365511" y="173379"/>
                </a:lnTo>
                <a:lnTo>
                  <a:pt x="365511" y="839285"/>
                </a:lnTo>
                <a:close/>
              </a:path>
            </a:pathLst>
          </a:custGeom>
          <a:solidFill>
            <a:srgbClr val="F42F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136944" y="4087016"/>
            <a:ext cx="539115" cy="839469"/>
          </a:xfrm>
          <a:custGeom>
            <a:avLst/>
            <a:gdLst/>
            <a:ahLst/>
            <a:cxnLst/>
            <a:rect l="l" t="t" r="r" b="b"/>
            <a:pathLst>
              <a:path w="539115" h="839470">
                <a:moveTo>
                  <a:pt x="538967" y="839309"/>
                </a:moveTo>
                <a:lnTo>
                  <a:pt x="173470" y="839309"/>
                </a:lnTo>
                <a:lnTo>
                  <a:pt x="173470" y="173379"/>
                </a:lnTo>
                <a:lnTo>
                  <a:pt x="167272" y="127286"/>
                </a:lnTo>
                <a:lnTo>
                  <a:pt x="149781" y="85869"/>
                </a:lnTo>
                <a:lnTo>
                  <a:pt x="122653" y="50779"/>
                </a:lnTo>
                <a:lnTo>
                  <a:pt x="87543" y="23670"/>
                </a:lnTo>
                <a:lnTo>
                  <a:pt x="46107" y="6192"/>
                </a:lnTo>
                <a:lnTo>
                  <a:pt x="0" y="0"/>
                </a:lnTo>
                <a:lnTo>
                  <a:pt x="365497" y="0"/>
                </a:lnTo>
                <a:lnTo>
                  <a:pt x="411614" y="6192"/>
                </a:lnTo>
                <a:lnTo>
                  <a:pt x="453053" y="23670"/>
                </a:lnTo>
                <a:lnTo>
                  <a:pt x="488161" y="50779"/>
                </a:lnTo>
                <a:lnTo>
                  <a:pt x="515285" y="85869"/>
                </a:lnTo>
                <a:lnTo>
                  <a:pt x="532771" y="127286"/>
                </a:lnTo>
                <a:lnTo>
                  <a:pt x="538967" y="173379"/>
                </a:lnTo>
                <a:lnTo>
                  <a:pt x="538967" y="839309"/>
                </a:lnTo>
                <a:close/>
              </a:path>
            </a:pathLst>
          </a:custGeom>
          <a:solidFill>
            <a:srgbClr val="F48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617508" y="4366805"/>
            <a:ext cx="3651885" cy="280035"/>
          </a:xfrm>
          <a:custGeom>
            <a:avLst/>
            <a:gdLst/>
            <a:ahLst/>
            <a:cxnLst/>
            <a:rect l="l" t="t" r="r" b="b"/>
            <a:pathLst>
              <a:path w="3651885" h="280035">
                <a:moveTo>
                  <a:pt x="279908" y="139890"/>
                </a:moveTo>
                <a:lnTo>
                  <a:pt x="272770" y="95681"/>
                </a:lnTo>
                <a:lnTo>
                  <a:pt x="252907" y="57277"/>
                </a:lnTo>
                <a:lnTo>
                  <a:pt x="222605" y="26987"/>
                </a:lnTo>
                <a:lnTo>
                  <a:pt x="184188" y="7137"/>
                </a:lnTo>
                <a:lnTo>
                  <a:pt x="139954" y="0"/>
                </a:lnTo>
                <a:lnTo>
                  <a:pt x="95719" y="7137"/>
                </a:lnTo>
                <a:lnTo>
                  <a:pt x="57302" y="26987"/>
                </a:lnTo>
                <a:lnTo>
                  <a:pt x="27000" y="57277"/>
                </a:lnTo>
                <a:lnTo>
                  <a:pt x="7137" y="95681"/>
                </a:lnTo>
                <a:lnTo>
                  <a:pt x="0" y="139890"/>
                </a:lnTo>
                <a:lnTo>
                  <a:pt x="7137" y="184099"/>
                </a:lnTo>
                <a:lnTo>
                  <a:pt x="27000" y="222491"/>
                </a:lnTo>
                <a:lnTo>
                  <a:pt x="57302" y="252768"/>
                </a:lnTo>
                <a:lnTo>
                  <a:pt x="95719" y="272630"/>
                </a:lnTo>
                <a:lnTo>
                  <a:pt x="139954" y="279755"/>
                </a:lnTo>
                <a:lnTo>
                  <a:pt x="184188" y="272630"/>
                </a:lnTo>
                <a:lnTo>
                  <a:pt x="222605" y="252768"/>
                </a:lnTo>
                <a:lnTo>
                  <a:pt x="252907" y="222491"/>
                </a:lnTo>
                <a:lnTo>
                  <a:pt x="272770" y="184099"/>
                </a:lnTo>
                <a:lnTo>
                  <a:pt x="279908" y="139890"/>
                </a:lnTo>
                <a:close/>
              </a:path>
              <a:path w="3651885" h="280035">
                <a:moveTo>
                  <a:pt x="818984" y="139890"/>
                </a:moveTo>
                <a:lnTo>
                  <a:pt x="811847" y="95681"/>
                </a:lnTo>
                <a:lnTo>
                  <a:pt x="791984" y="57277"/>
                </a:lnTo>
                <a:lnTo>
                  <a:pt x="761682" y="26987"/>
                </a:lnTo>
                <a:lnTo>
                  <a:pt x="723265" y="7137"/>
                </a:lnTo>
                <a:lnTo>
                  <a:pt x="679030" y="0"/>
                </a:lnTo>
                <a:lnTo>
                  <a:pt x="634784" y="7137"/>
                </a:lnTo>
                <a:lnTo>
                  <a:pt x="596366" y="26987"/>
                </a:lnTo>
                <a:lnTo>
                  <a:pt x="566077" y="57277"/>
                </a:lnTo>
                <a:lnTo>
                  <a:pt x="546201" y="95681"/>
                </a:lnTo>
                <a:lnTo>
                  <a:pt x="539076" y="139890"/>
                </a:lnTo>
                <a:lnTo>
                  <a:pt x="546201" y="184099"/>
                </a:lnTo>
                <a:lnTo>
                  <a:pt x="566077" y="222491"/>
                </a:lnTo>
                <a:lnTo>
                  <a:pt x="596366" y="252768"/>
                </a:lnTo>
                <a:lnTo>
                  <a:pt x="634784" y="272630"/>
                </a:lnTo>
                <a:lnTo>
                  <a:pt x="679030" y="279755"/>
                </a:lnTo>
                <a:lnTo>
                  <a:pt x="723265" y="272630"/>
                </a:lnTo>
                <a:lnTo>
                  <a:pt x="761682" y="252768"/>
                </a:lnTo>
                <a:lnTo>
                  <a:pt x="791984" y="222491"/>
                </a:lnTo>
                <a:lnTo>
                  <a:pt x="811847" y="184099"/>
                </a:lnTo>
                <a:lnTo>
                  <a:pt x="818984" y="139890"/>
                </a:lnTo>
                <a:close/>
              </a:path>
              <a:path w="3651885" h="280035">
                <a:moveTo>
                  <a:pt x="1358049" y="139890"/>
                </a:moveTo>
                <a:lnTo>
                  <a:pt x="1350911" y="95681"/>
                </a:lnTo>
                <a:lnTo>
                  <a:pt x="1331048" y="57277"/>
                </a:lnTo>
                <a:lnTo>
                  <a:pt x="1300759" y="26987"/>
                </a:lnTo>
                <a:lnTo>
                  <a:pt x="1262341" y="7137"/>
                </a:lnTo>
                <a:lnTo>
                  <a:pt x="1218095" y="0"/>
                </a:lnTo>
                <a:lnTo>
                  <a:pt x="1173861" y="7137"/>
                </a:lnTo>
                <a:lnTo>
                  <a:pt x="1135443" y="26987"/>
                </a:lnTo>
                <a:lnTo>
                  <a:pt x="1105141" y="57277"/>
                </a:lnTo>
                <a:lnTo>
                  <a:pt x="1085278" y="95681"/>
                </a:lnTo>
                <a:lnTo>
                  <a:pt x="1078141" y="139890"/>
                </a:lnTo>
                <a:lnTo>
                  <a:pt x="1085278" y="184099"/>
                </a:lnTo>
                <a:lnTo>
                  <a:pt x="1105141" y="222491"/>
                </a:lnTo>
                <a:lnTo>
                  <a:pt x="1135443" y="252768"/>
                </a:lnTo>
                <a:lnTo>
                  <a:pt x="1173861" y="272630"/>
                </a:lnTo>
                <a:lnTo>
                  <a:pt x="1218095" y="279755"/>
                </a:lnTo>
                <a:lnTo>
                  <a:pt x="1262341" y="272630"/>
                </a:lnTo>
                <a:lnTo>
                  <a:pt x="1300759" y="252768"/>
                </a:lnTo>
                <a:lnTo>
                  <a:pt x="1331048" y="222491"/>
                </a:lnTo>
                <a:lnTo>
                  <a:pt x="1350911" y="184099"/>
                </a:lnTo>
                <a:lnTo>
                  <a:pt x="1358049" y="139890"/>
                </a:lnTo>
                <a:close/>
              </a:path>
              <a:path w="3651885" h="280035">
                <a:moveTo>
                  <a:pt x="3651326" y="149047"/>
                </a:moveTo>
                <a:lnTo>
                  <a:pt x="3642906" y="107657"/>
                </a:lnTo>
                <a:lnTo>
                  <a:pt x="3619995" y="73774"/>
                </a:lnTo>
                <a:lnTo>
                  <a:pt x="3586086" y="50876"/>
                </a:lnTo>
                <a:lnTo>
                  <a:pt x="3544697" y="42468"/>
                </a:lnTo>
                <a:lnTo>
                  <a:pt x="1773809" y="42468"/>
                </a:lnTo>
                <a:lnTo>
                  <a:pt x="1732407" y="50876"/>
                </a:lnTo>
                <a:lnTo>
                  <a:pt x="1698498" y="73774"/>
                </a:lnTo>
                <a:lnTo>
                  <a:pt x="1675587" y="107657"/>
                </a:lnTo>
                <a:lnTo>
                  <a:pt x="1667167" y="149047"/>
                </a:lnTo>
                <a:lnTo>
                  <a:pt x="1675587" y="190423"/>
                </a:lnTo>
                <a:lnTo>
                  <a:pt x="1698498" y="224307"/>
                </a:lnTo>
                <a:lnTo>
                  <a:pt x="1732407" y="247218"/>
                </a:lnTo>
                <a:lnTo>
                  <a:pt x="1773809" y="255625"/>
                </a:lnTo>
                <a:lnTo>
                  <a:pt x="3544697" y="255625"/>
                </a:lnTo>
                <a:lnTo>
                  <a:pt x="3586086" y="247218"/>
                </a:lnTo>
                <a:lnTo>
                  <a:pt x="3619995" y="224307"/>
                </a:lnTo>
                <a:lnTo>
                  <a:pt x="3642906" y="190423"/>
                </a:lnTo>
                <a:lnTo>
                  <a:pt x="3651326" y="149047"/>
                </a:lnTo>
                <a:close/>
              </a:path>
            </a:pathLst>
          </a:custGeom>
          <a:solidFill>
            <a:srgbClr val="62B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828658" y="6014326"/>
            <a:ext cx="1110615" cy="1278890"/>
          </a:xfrm>
          <a:custGeom>
            <a:avLst/>
            <a:gdLst/>
            <a:ahLst/>
            <a:cxnLst/>
            <a:rect l="l" t="t" r="r" b="b"/>
            <a:pathLst>
              <a:path w="1110614" h="1278890">
                <a:moveTo>
                  <a:pt x="787134" y="1278791"/>
                </a:moveTo>
                <a:lnTo>
                  <a:pt x="0" y="1278791"/>
                </a:lnTo>
                <a:lnTo>
                  <a:pt x="821" y="1226971"/>
                </a:lnTo>
                <a:lnTo>
                  <a:pt x="3267" y="1175554"/>
                </a:lnTo>
                <a:lnTo>
                  <a:pt x="7315" y="1124565"/>
                </a:lnTo>
                <a:lnTo>
                  <a:pt x="12938" y="1074029"/>
                </a:lnTo>
                <a:lnTo>
                  <a:pt x="20113" y="1023970"/>
                </a:lnTo>
                <a:lnTo>
                  <a:pt x="28814" y="974414"/>
                </a:lnTo>
                <a:lnTo>
                  <a:pt x="39017" y="925384"/>
                </a:lnTo>
                <a:lnTo>
                  <a:pt x="50696" y="876906"/>
                </a:lnTo>
                <a:lnTo>
                  <a:pt x="63828" y="829004"/>
                </a:lnTo>
                <a:lnTo>
                  <a:pt x="78386" y="781703"/>
                </a:lnTo>
                <a:lnTo>
                  <a:pt x="94347" y="735029"/>
                </a:lnTo>
                <a:lnTo>
                  <a:pt x="111685" y="689004"/>
                </a:lnTo>
                <a:lnTo>
                  <a:pt x="130376" y="643655"/>
                </a:lnTo>
                <a:lnTo>
                  <a:pt x="150395" y="599006"/>
                </a:lnTo>
                <a:lnTo>
                  <a:pt x="171717" y="555082"/>
                </a:lnTo>
                <a:lnTo>
                  <a:pt x="194317" y="511907"/>
                </a:lnTo>
                <a:lnTo>
                  <a:pt x="218171" y="469506"/>
                </a:lnTo>
                <a:lnTo>
                  <a:pt x="243253" y="427904"/>
                </a:lnTo>
                <a:lnTo>
                  <a:pt x="269539" y="387126"/>
                </a:lnTo>
                <a:lnTo>
                  <a:pt x="297004" y="347196"/>
                </a:lnTo>
                <a:lnTo>
                  <a:pt x="325623" y="308139"/>
                </a:lnTo>
                <a:lnTo>
                  <a:pt x="355371" y="269980"/>
                </a:lnTo>
                <a:lnTo>
                  <a:pt x="386224" y="232744"/>
                </a:lnTo>
                <a:lnTo>
                  <a:pt x="418157" y="196455"/>
                </a:lnTo>
                <a:lnTo>
                  <a:pt x="451144" y="161138"/>
                </a:lnTo>
                <a:lnTo>
                  <a:pt x="485162" y="126818"/>
                </a:lnTo>
                <a:lnTo>
                  <a:pt x="520185" y="93519"/>
                </a:lnTo>
                <a:lnTo>
                  <a:pt x="556188" y="61267"/>
                </a:lnTo>
                <a:lnTo>
                  <a:pt x="593147" y="30085"/>
                </a:lnTo>
                <a:lnTo>
                  <a:pt x="631037" y="0"/>
                </a:lnTo>
                <a:lnTo>
                  <a:pt x="1110387" y="623293"/>
                </a:lnTo>
                <a:lnTo>
                  <a:pt x="1072033" y="654661"/>
                </a:lnTo>
                <a:lnTo>
                  <a:pt x="1035640" y="688226"/>
                </a:lnTo>
                <a:lnTo>
                  <a:pt x="1001310" y="723887"/>
                </a:lnTo>
                <a:lnTo>
                  <a:pt x="969144" y="761544"/>
                </a:lnTo>
                <a:lnTo>
                  <a:pt x="939244" y="801096"/>
                </a:lnTo>
                <a:lnTo>
                  <a:pt x="911711" y="842443"/>
                </a:lnTo>
                <a:lnTo>
                  <a:pt x="886646" y="885485"/>
                </a:lnTo>
                <a:lnTo>
                  <a:pt x="864150" y="930121"/>
                </a:lnTo>
                <a:lnTo>
                  <a:pt x="844325" y="976252"/>
                </a:lnTo>
                <a:lnTo>
                  <a:pt x="827272" y="1023776"/>
                </a:lnTo>
                <a:lnTo>
                  <a:pt x="813092" y="1072594"/>
                </a:lnTo>
                <a:lnTo>
                  <a:pt x="801887" y="1122604"/>
                </a:lnTo>
                <a:lnTo>
                  <a:pt x="793759" y="1173708"/>
                </a:lnTo>
                <a:lnTo>
                  <a:pt x="788807" y="1225803"/>
                </a:lnTo>
                <a:lnTo>
                  <a:pt x="787134" y="1278791"/>
                </a:lnTo>
                <a:close/>
              </a:path>
            </a:pathLst>
          </a:custGeom>
          <a:solidFill>
            <a:srgbClr val="F7A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947294" y="6014335"/>
            <a:ext cx="1110615" cy="1278890"/>
          </a:xfrm>
          <a:custGeom>
            <a:avLst/>
            <a:gdLst/>
            <a:ahLst/>
            <a:cxnLst/>
            <a:rect l="l" t="t" r="r" b="b"/>
            <a:pathLst>
              <a:path w="1110614" h="1278890">
                <a:moveTo>
                  <a:pt x="1110387" y="1278782"/>
                </a:moveTo>
                <a:lnTo>
                  <a:pt x="323253" y="1278782"/>
                </a:lnTo>
                <a:lnTo>
                  <a:pt x="321580" y="1225793"/>
                </a:lnTo>
                <a:lnTo>
                  <a:pt x="316628" y="1173697"/>
                </a:lnTo>
                <a:lnTo>
                  <a:pt x="308500" y="1122593"/>
                </a:lnTo>
                <a:lnTo>
                  <a:pt x="297295" y="1072582"/>
                </a:lnTo>
                <a:lnTo>
                  <a:pt x="283116" y="1023764"/>
                </a:lnTo>
                <a:lnTo>
                  <a:pt x="266063" y="976240"/>
                </a:lnTo>
                <a:lnTo>
                  <a:pt x="246239" y="930109"/>
                </a:lnTo>
                <a:lnTo>
                  <a:pt x="223743" y="885472"/>
                </a:lnTo>
                <a:lnTo>
                  <a:pt x="198678" y="842430"/>
                </a:lnTo>
                <a:lnTo>
                  <a:pt x="171145" y="801083"/>
                </a:lnTo>
                <a:lnTo>
                  <a:pt x="141245" y="761530"/>
                </a:lnTo>
                <a:lnTo>
                  <a:pt x="109079" y="723872"/>
                </a:lnTo>
                <a:lnTo>
                  <a:pt x="74748" y="688210"/>
                </a:lnTo>
                <a:lnTo>
                  <a:pt x="38355" y="654644"/>
                </a:lnTo>
                <a:lnTo>
                  <a:pt x="0" y="623274"/>
                </a:lnTo>
                <a:lnTo>
                  <a:pt x="479345" y="0"/>
                </a:lnTo>
                <a:lnTo>
                  <a:pt x="517237" y="30084"/>
                </a:lnTo>
                <a:lnTo>
                  <a:pt x="554197" y="61265"/>
                </a:lnTo>
                <a:lnTo>
                  <a:pt x="590202" y="93517"/>
                </a:lnTo>
                <a:lnTo>
                  <a:pt x="625226" y="126815"/>
                </a:lnTo>
                <a:lnTo>
                  <a:pt x="659245" y="161134"/>
                </a:lnTo>
                <a:lnTo>
                  <a:pt x="692233" y="196451"/>
                </a:lnTo>
                <a:lnTo>
                  <a:pt x="724166" y="232739"/>
                </a:lnTo>
                <a:lnTo>
                  <a:pt x="755020" y="269975"/>
                </a:lnTo>
                <a:lnTo>
                  <a:pt x="784769" y="308133"/>
                </a:lnTo>
                <a:lnTo>
                  <a:pt x="813388" y="347189"/>
                </a:lnTo>
                <a:lnTo>
                  <a:pt x="840853" y="387119"/>
                </a:lnTo>
                <a:lnTo>
                  <a:pt x="867139" y="427897"/>
                </a:lnTo>
                <a:lnTo>
                  <a:pt x="892221" y="469498"/>
                </a:lnTo>
                <a:lnTo>
                  <a:pt x="916074" y="511899"/>
                </a:lnTo>
                <a:lnTo>
                  <a:pt x="938674" y="555073"/>
                </a:lnTo>
                <a:lnTo>
                  <a:pt x="959996" y="598997"/>
                </a:lnTo>
                <a:lnTo>
                  <a:pt x="980014" y="643646"/>
                </a:lnTo>
                <a:lnTo>
                  <a:pt x="998705" y="688995"/>
                </a:lnTo>
                <a:lnTo>
                  <a:pt x="1016043" y="735020"/>
                </a:lnTo>
                <a:lnTo>
                  <a:pt x="1032003" y="781694"/>
                </a:lnTo>
                <a:lnTo>
                  <a:pt x="1046561" y="828995"/>
                </a:lnTo>
                <a:lnTo>
                  <a:pt x="1059692" y="876897"/>
                </a:lnTo>
                <a:lnTo>
                  <a:pt x="1071371" y="925375"/>
                </a:lnTo>
                <a:lnTo>
                  <a:pt x="1081574" y="974404"/>
                </a:lnTo>
                <a:lnTo>
                  <a:pt x="1090275" y="1023961"/>
                </a:lnTo>
                <a:lnTo>
                  <a:pt x="1097449" y="1074020"/>
                </a:lnTo>
                <a:lnTo>
                  <a:pt x="1103072" y="1124556"/>
                </a:lnTo>
                <a:lnTo>
                  <a:pt x="1107120" y="1175545"/>
                </a:lnTo>
                <a:lnTo>
                  <a:pt x="1109566" y="1226962"/>
                </a:lnTo>
                <a:lnTo>
                  <a:pt x="1110387" y="1278782"/>
                </a:lnTo>
                <a:close/>
              </a:path>
            </a:pathLst>
          </a:custGeom>
          <a:solidFill>
            <a:srgbClr val="F46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459695" y="5679454"/>
            <a:ext cx="983615" cy="958215"/>
          </a:xfrm>
          <a:custGeom>
            <a:avLst/>
            <a:gdLst/>
            <a:ahLst/>
            <a:cxnLst/>
            <a:rect l="l" t="t" r="r" b="b"/>
            <a:pathLst>
              <a:path w="983614" h="958215">
                <a:moveTo>
                  <a:pt x="479355" y="958156"/>
                </a:moveTo>
                <a:lnTo>
                  <a:pt x="0" y="334867"/>
                </a:lnTo>
                <a:lnTo>
                  <a:pt x="39393" y="305472"/>
                </a:lnTo>
                <a:lnTo>
                  <a:pt x="79694" y="277257"/>
                </a:lnTo>
                <a:lnTo>
                  <a:pt x="120877" y="250248"/>
                </a:lnTo>
                <a:lnTo>
                  <a:pt x="162915" y="224471"/>
                </a:lnTo>
                <a:lnTo>
                  <a:pt x="205784" y="199951"/>
                </a:lnTo>
                <a:lnTo>
                  <a:pt x="249456" y="176716"/>
                </a:lnTo>
                <a:lnTo>
                  <a:pt x="293907" y="154791"/>
                </a:lnTo>
                <a:lnTo>
                  <a:pt x="339110" y="134202"/>
                </a:lnTo>
                <a:lnTo>
                  <a:pt x="385039" y="114975"/>
                </a:lnTo>
                <a:lnTo>
                  <a:pt x="431670" y="97137"/>
                </a:lnTo>
                <a:lnTo>
                  <a:pt x="478975" y="80713"/>
                </a:lnTo>
                <a:lnTo>
                  <a:pt x="526929" y="65729"/>
                </a:lnTo>
                <a:lnTo>
                  <a:pt x="575506" y="52212"/>
                </a:lnTo>
                <a:lnTo>
                  <a:pt x="624681" y="40188"/>
                </a:lnTo>
                <a:lnTo>
                  <a:pt x="674427" y="29682"/>
                </a:lnTo>
                <a:lnTo>
                  <a:pt x="724719" y="20721"/>
                </a:lnTo>
                <a:lnTo>
                  <a:pt x="775531" y="13331"/>
                </a:lnTo>
                <a:lnTo>
                  <a:pt x="826836" y="7537"/>
                </a:lnTo>
                <a:lnTo>
                  <a:pt x="878610" y="3367"/>
                </a:lnTo>
                <a:lnTo>
                  <a:pt x="930826" y="846"/>
                </a:lnTo>
                <a:lnTo>
                  <a:pt x="983472" y="0"/>
                </a:lnTo>
                <a:lnTo>
                  <a:pt x="983472" y="786740"/>
                </a:lnTo>
                <a:lnTo>
                  <a:pt x="932103" y="788312"/>
                </a:lnTo>
                <a:lnTo>
                  <a:pt x="881570" y="792965"/>
                </a:lnTo>
                <a:lnTo>
                  <a:pt x="831963" y="800606"/>
                </a:lnTo>
                <a:lnTo>
                  <a:pt x="783373" y="811142"/>
                </a:lnTo>
                <a:lnTo>
                  <a:pt x="735892" y="824481"/>
                </a:lnTo>
                <a:lnTo>
                  <a:pt x="689609" y="840529"/>
                </a:lnTo>
                <a:lnTo>
                  <a:pt x="644616" y="859194"/>
                </a:lnTo>
                <a:lnTo>
                  <a:pt x="601003" y="880381"/>
                </a:lnTo>
                <a:lnTo>
                  <a:pt x="558861" y="904000"/>
                </a:lnTo>
                <a:lnTo>
                  <a:pt x="518282" y="929956"/>
                </a:lnTo>
                <a:lnTo>
                  <a:pt x="479355" y="958156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443191" y="5679430"/>
            <a:ext cx="983615" cy="958215"/>
          </a:xfrm>
          <a:custGeom>
            <a:avLst/>
            <a:gdLst/>
            <a:ahLst/>
            <a:cxnLst/>
            <a:rect l="l" t="t" r="r" b="b"/>
            <a:pathLst>
              <a:path w="983614" h="958215">
                <a:moveTo>
                  <a:pt x="504117" y="958175"/>
                </a:moveTo>
                <a:lnTo>
                  <a:pt x="465189" y="929975"/>
                </a:lnTo>
                <a:lnTo>
                  <a:pt x="424609" y="904020"/>
                </a:lnTo>
                <a:lnTo>
                  <a:pt x="382468" y="880401"/>
                </a:lnTo>
                <a:lnTo>
                  <a:pt x="338856" y="859213"/>
                </a:lnTo>
                <a:lnTo>
                  <a:pt x="293864" y="840548"/>
                </a:lnTo>
                <a:lnTo>
                  <a:pt x="247582" y="824499"/>
                </a:lnTo>
                <a:lnTo>
                  <a:pt x="200101" y="811159"/>
                </a:lnTo>
                <a:lnTo>
                  <a:pt x="151512" y="800622"/>
                </a:lnTo>
                <a:lnTo>
                  <a:pt x="101905" y="792980"/>
                </a:lnTo>
                <a:lnTo>
                  <a:pt x="51371" y="788326"/>
                </a:lnTo>
                <a:lnTo>
                  <a:pt x="0" y="786754"/>
                </a:lnTo>
                <a:lnTo>
                  <a:pt x="0" y="0"/>
                </a:lnTo>
                <a:lnTo>
                  <a:pt x="52631" y="849"/>
                </a:lnTo>
                <a:lnTo>
                  <a:pt x="104846" y="3373"/>
                </a:lnTo>
                <a:lnTo>
                  <a:pt x="156619" y="7546"/>
                </a:lnTo>
                <a:lnTo>
                  <a:pt x="207924" y="13341"/>
                </a:lnTo>
                <a:lnTo>
                  <a:pt x="258735" y="20733"/>
                </a:lnTo>
                <a:lnTo>
                  <a:pt x="309027" y="29695"/>
                </a:lnTo>
                <a:lnTo>
                  <a:pt x="358773" y="40202"/>
                </a:lnTo>
                <a:lnTo>
                  <a:pt x="407948" y="52228"/>
                </a:lnTo>
                <a:lnTo>
                  <a:pt x="456526" y="65745"/>
                </a:lnTo>
                <a:lnTo>
                  <a:pt x="504481" y="80729"/>
                </a:lnTo>
                <a:lnTo>
                  <a:pt x="551786" y="97154"/>
                </a:lnTo>
                <a:lnTo>
                  <a:pt x="598417" y="114993"/>
                </a:lnTo>
                <a:lnTo>
                  <a:pt x="644347" y="134220"/>
                </a:lnTo>
                <a:lnTo>
                  <a:pt x="689551" y="154809"/>
                </a:lnTo>
                <a:lnTo>
                  <a:pt x="734002" y="176735"/>
                </a:lnTo>
                <a:lnTo>
                  <a:pt x="777675" y="199971"/>
                </a:lnTo>
                <a:lnTo>
                  <a:pt x="820543" y="224491"/>
                </a:lnTo>
                <a:lnTo>
                  <a:pt x="862582" y="250268"/>
                </a:lnTo>
                <a:lnTo>
                  <a:pt x="903764" y="277279"/>
                </a:lnTo>
                <a:lnTo>
                  <a:pt x="944065" y="305495"/>
                </a:lnTo>
                <a:lnTo>
                  <a:pt x="983458" y="334891"/>
                </a:lnTo>
                <a:lnTo>
                  <a:pt x="504117" y="958175"/>
                </a:lnTo>
                <a:close/>
              </a:path>
            </a:pathLst>
          </a:custGeom>
          <a:solidFill>
            <a:srgbClr val="F46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01353" y="5087962"/>
            <a:ext cx="2132330" cy="2576195"/>
          </a:xfrm>
          <a:custGeom>
            <a:avLst/>
            <a:gdLst/>
            <a:ahLst/>
            <a:cxnLst/>
            <a:rect l="l" t="t" r="r" b="b"/>
            <a:pathLst>
              <a:path w="2132329" h="2576195">
                <a:moveTo>
                  <a:pt x="882497" y="441007"/>
                </a:moveTo>
                <a:lnTo>
                  <a:pt x="879906" y="392963"/>
                </a:lnTo>
                <a:lnTo>
                  <a:pt x="872312" y="346405"/>
                </a:lnTo>
                <a:lnTo>
                  <a:pt x="859993" y="301625"/>
                </a:lnTo>
                <a:lnTo>
                  <a:pt x="843216" y="258864"/>
                </a:lnTo>
                <a:lnTo>
                  <a:pt x="822248" y="218427"/>
                </a:lnTo>
                <a:lnTo>
                  <a:pt x="797356" y="180555"/>
                </a:lnTo>
                <a:lnTo>
                  <a:pt x="768819" y="145529"/>
                </a:lnTo>
                <a:lnTo>
                  <a:pt x="736879" y="113626"/>
                </a:lnTo>
                <a:lnTo>
                  <a:pt x="701840" y="85090"/>
                </a:lnTo>
                <a:lnTo>
                  <a:pt x="663956" y="60210"/>
                </a:lnTo>
                <a:lnTo>
                  <a:pt x="623481" y="39255"/>
                </a:lnTo>
                <a:lnTo>
                  <a:pt x="580720" y="22491"/>
                </a:lnTo>
                <a:lnTo>
                  <a:pt x="535901" y="10172"/>
                </a:lnTo>
                <a:lnTo>
                  <a:pt x="489318" y="2590"/>
                </a:lnTo>
                <a:lnTo>
                  <a:pt x="441248" y="0"/>
                </a:lnTo>
                <a:lnTo>
                  <a:pt x="393166" y="2590"/>
                </a:lnTo>
                <a:lnTo>
                  <a:pt x="346583" y="10172"/>
                </a:lnTo>
                <a:lnTo>
                  <a:pt x="301777" y="22491"/>
                </a:lnTo>
                <a:lnTo>
                  <a:pt x="259003" y="39255"/>
                </a:lnTo>
                <a:lnTo>
                  <a:pt x="218541" y="60210"/>
                </a:lnTo>
                <a:lnTo>
                  <a:pt x="180644" y="85090"/>
                </a:lnTo>
                <a:lnTo>
                  <a:pt x="145605" y="113626"/>
                </a:lnTo>
                <a:lnTo>
                  <a:pt x="113677" y="145529"/>
                </a:lnTo>
                <a:lnTo>
                  <a:pt x="85128" y="180555"/>
                </a:lnTo>
                <a:lnTo>
                  <a:pt x="60236" y="218427"/>
                </a:lnTo>
                <a:lnTo>
                  <a:pt x="39268" y="258864"/>
                </a:lnTo>
                <a:lnTo>
                  <a:pt x="22491" y="301625"/>
                </a:lnTo>
                <a:lnTo>
                  <a:pt x="10172" y="346405"/>
                </a:lnTo>
                <a:lnTo>
                  <a:pt x="2590" y="392963"/>
                </a:lnTo>
                <a:lnTo>
                  <a:pt x="0" y="441007"/>
                </a:lnTo>
                <a:lnTo>
                  <a:pt x="2590" y="489064"/>
                </a:lnTo>
                <a:lnTo>
                  <a:pt x="10172" y="535622"/>
                </a:lnTo>
                <a:lnTo>
                  <a:pt x="22491" y="580415"/>
                </a:lnTo>
                <a:lnTo>
                  <a:pt x="39268" y="623163"/>
                </a:lnTo>
                <a:lnTo>
                  <a:pt x="60236" y="663613"/>
                </a:lnTo>
                <a:lnTo>
                  <a:pt x="85128" y="701471"/>
                </a:lnTo>
                <a:lnTo>
                  <a:pt x="113677" y="736498"/>
                </a:lnTo>
                <a:lnTo>
                  <a:pt x="145605" y="768413"/>
                </a:lnTo>
                <a:lnTo>
                  <a:pt x="180644" y="796937"/>
                </a:lnTo>
                <a:lnTo>
                  <a:pt x="218541" y="821817"/>
                </a:lnTo>
                <a:lnTo>
                  <a:pt x="259003" y="842784"/>
                </a:lnTo>
                <a:lnTo>
                  <a:pt x="301777" y="859548"/>
                </a:lnTo>
                <a:lnTo>
                  <a:pt x="346583" y="871867"/>
                </a:lnTo>
                <a:lnTo>
                  <a:pt x="393166" y="879449"/>
                </a:lnTo>
                <a:lnTo>
                  <a:pt x="441248" y="882027"/>
                </a:lnTo>
                <a:lnTo>
                  <a:pt x="489318" y="879449"/>
                </a:lnTo>
                <a:lnTo>
                  <a:pt x="535901" y="871867"/>
                </a:lnTo>
                <a:lnTo>
                  <a:pt x="580720" y="859548"/>
                </a:lnTo>
                <a:lnTo>
                  <a:pt x="623481" y="842784"/>
                </a:lnTo>
                <a:lnTo>
                  <a:pt x="663956" y="821817"/>
                </a:lnTo>
                <a:lnTo>
                  <a:pt x="701840" y="796937"/>
                </a:lnTo>
                <a:lnTo>
                  <a:pt x="736879" y="768413"/>
                </a:lnTo>
                <a:lnTo>
                  <a:pt x="768819" y="736498"/>
                </a:lnTo>
                <a:lnTo>
                  <a:pt x="797356" y="701471"/>
                </a:lnTo>
                <a:lnTo>
                  <a:pt x="822248" y="663613"/>
                </a:lnTo>
                <a:lnTo>
                  <a:pt x="843216" y="623163"/>
                </a:lnTo>
                <a:lnTo>
                  <a:pt x="859993" y="580415"/>
                </a:lnTo>
                <a:lnTo>
                  <a:pt x="872312" y="535622"/>
                </a:lnTo>
                <a:lnTo>
                  <a:pt x="879906" y="489064"/>
                </a:lnTo>
                <a:lnTo>
                  <a:pt x="882497" y="441007"/>
                </a:lnTo>
                <a:close/>
              </a:path>
              <a:path w="2132329" h="2576195">
                <a:moveTo>
                  <a:pt x="2131987" y="2386101"/>
                </a:moveTo>
                <a:lnTo>
                  <a:pt x="2126970" y="2342515"/>
                </a:lnTo>
                <a:lnTo>
                  <a:pt x="2112657" y="2302510"/>
                </a:lnTo>
                <a:lnTo>
                  <a:pt x="2090204" y="2267216"/>
                </a:lnTo>
                <a:lnTo>
                  <a:pt x="2060765" y="2237790"/>
                </a:lnTo>
                <a:lnTo>
                  <a:pt x="2025446" y="2215350"/>
                </a:lnTo>
                <a:lnTo>
                  <a:pt x="1985429" y="2201049"/>
                </a:lnTo>
                <a:lnTo>
                  <a:pt x="1941830" y="2196033"/>
                </a:lnTo>
                <a:lnTo>
                  <a:pt x="1898230" y="2201049"/>
                </a:lnTo>
                <a:lnTo>
                  <a:pt x="1858200" y="2215350"/>
                </a:lnTo>
                <a:lnTo>
                  <a:pt x="1822894" y="2237790"/>
                </a:lnTo>
                <a:lnTo>
                  <a:pt x="1793443" y="2267216"/>
                </a:lnTo>
                <a:lnTo>
                  <a:pt x="1770989" y="2302510"/>
                </a:lnTo>
                <a:lnTo>
                  <a:pt x="1756689" y="2342515"/>
                </a:lnTo>
                <a:lnTo>
                  <a:pt x="1751660" y="2386101"/>
                </a:lnTo>
                <a:lnTo>
                  <a:pt x="1756689" y="2429675"/>
                </a:lnTo>
                <a:lnTo>
                  <a:pt x="1770989" y="2469680"/>
                </a:lnTo>
                <a:lnTo>
                  <a:pt x="1793443" y="2504973"/>
                </a:lnTo>
                <a:lnTo>
                  <a:pt x="1822894" y="2534412"/>
                </a:lnTo>
                <a:lnTo>
                  <a:pt x="1858200" y="2556853"/>
                </a:lnTo>
                <a:lnTo>
                  <a:pt x="1898230" y="2571140"/>
                </a:lnTo>
                <a:lnTo>
                  <a:pt x="1941830" y="2576169"/>
                </a:lnTo>
                <a:lnTo>
                  <a:pt x="1985429" y="2571140"/>
                </a:lnTo>
                <a:lnTo>
                  <a:pt x="2025446" y="2556853"/>
                </a:lnTo>
                <a:lnTo>
                  <a:pt x="2060765" y="2534412"/>
                </a:lnTo>
                <a:lnTo>
                  <a:pt x="2090204" y="2504973"/>
                </a:lnTo>
                <a:lnTo>
                  <a:pt x="2112657" y="2469680"/>
                </a:lnTo>
                <a:lnTo>
                  <a:pt x="2126970" y="2429675"/>
                </a:lnTo>
                <a:lnTo>
                  <a:pt x="2131987" y="2386101"/>
                </a:lnTo>
                <a:close/>
              </a:path>
            </a:pathLst>
          </a:custGeom>
          <a:solidFill>
            <a:srgbClr val="F7A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7823" y="5369359"/>
            <a:ext cx="145706" cy="14563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1676" y="5369359"/>
            <a:ext cx="145711" cy="14563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5502486" y="5087955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441262" y="882035"/>
                </a:moveTo>
                <a:lnTo>
                  <a:pt x="393180" y="879447"/>
                </a:lnTo>
                <a:lnTo>
                  <a:pt x="346598" y="871863"/>
                </a:lnTo>
                <a:lnTo>
                  <a:pt x="301785" y="859551"/>
                </a:lnTo>
                <a:lnTo>
                  <a:pt x="259011" y="842782"/>
                </a:lnTo>
                <a:lnTo>
                  <a:pt x="218544" y="821823"/>
                </a:lnTo>
                <a:lnTo>
                  <a:pt x="180654" y="796944"/>
                </a:lnTo>
                <a:lnTo>
                  <a:pt x="145609" y="768414"/>
                </a:lnTo>
                <a:lnTo>
                  <a:pt x="113680" y="736502"/>
                </a:lnTo>
                <a:lnTo>
                  <a:pt x="85135" y="701477"/>
                </a:lnTo>
                <a:lnTo>
                  <a:pt x="60242" y="663608"/>
                </a:lnTo>
                <a:lnTo>
                  <a:pt x="39273" y="623165"/>
                </a:lnTo>
                <a:lnTo>
                  <a:pt x="22494" y="580415"/>
                </a:lnTo>
                <a:lnTo>
                  <a:pt x="10177" y="535629"/>
                </a:lnTo>
                <a:lnTo>
                  <a:pt x="2589" y="489075"/>
                </a:lnTo>
                <a:lnTo>
                  <a:pt x="0" y="441022"/>
                </a:lnTo>
                <a:lnTo>
                  <a:pt x="2589" y="392966"/>
                </a:lnTo>
                <a:lnTo>
                  <a:pt x="10177" y="346410"/>
                </a:lnTo>
                <a:lnTo>
                  <a:pt x="22494" y="301622"/>
                </a:lnTo>
                <a:lnTo>
                  <a:pt x="39273" y="258871"/>
                </a:lnTo>
                <a:lnTo>
                  <a:pt x="60242" y="218426"/>
                </a:lnTo>
                <a:lnTo>
                  <a:pt x="85135" y="180557"/>
                </a:lnTo>
                <a:lnTo>
                  <a:pt x="113680" y="145532"/>
                </a:lnTo>
                <a:lnTo>
                  <a:pt x="145609" y="113619"/>
                </a:lnTo>
                <a:lnTo>
                  <a:pt x="180654" y="85089"/>
                </a:lnTo>
                <a:lnTo>
                  <a:pt x="218544" y="60210"/>
                </a:lnTo>
                <a:lnTo>
                  <a:pt x="259011" y="39252"/>
                </a:lnTo>
                <a:lnTo>
                  <a:pt x="301785" y="22482"/>
                </a:lnTo>
                <a:lnTo>
                  <a:pt x="346598" y="10171"/>
                </a:lnTo>
                <a:lnTo>
                  <a:pt x="393180" y="2587"/>
                </a:lnTo>
                <a:lnTo>
                  <a:pt x="441262" y="0"/>
                </a:lnTo>
                <a:lnTo>
                  <a:pt x="489339" y="2587"/>
                </a:lnTo>
                <a:lnTo>
                  <a:pt x="535917" y="10171"/>
                </a:lnTo>
                <a:lnTo>
                  <a:pt x="580726" y="22482"/>
                </a:lnTo>
                <a:lnTo>
                  <a:pt x="623498" y="39252"/>
                </a:lnTo>
                <a:lnTo>
                  <a:pt x="663962" y="60210"/>
                </a:lnTo>
                <a:lnTo>
                  <a:pt x="701851" y="85089"/>
                </a:lnTo>
                <a:lnTo>
                  <a:pt x="736894" y="113619"/>
                </a:lnTo>
                <a:lnTo>
                  <a:pt x="768822" y="145532"/>
                </a:lnTo>
                <a:lnTo>
                  <a:pt x="797367" y="180557"/>
                </a:lnTo>
                <a:lnTo>
                  <a:pt x="822259" y="218426"/>
                </a:lnTo>
                <a:lnTo>
                  <a:pt x="843228" y="258871"/>
                </a:lnTo>
                <a:lnTo>
                  <a:pt x="860007" y="301622"/>
                </a:lnTo>
                <a:lnTo>
                  <a:pt x="872324" y="346410"/>
                </a:lnTo>
                <a:lnTo>
                  <a:pt x="879913" y="392966"/>
                </a:lnTo>
                <a:lnTo>
                  <a:pt x="882502" y="441022"/>
                </a:lnTo>
                <a:lnTo>
                  <a:pt x="879913" y="489075"/>
                </a:lnTo>
                <a:lnTo>
                  <a:pt x="872324" y="535629"/>
                </a:lnTo>
                <a:lnTo>
                  <a:pt x="860007" y="580415"/>
                </a:lnTo>
                <a:lnTo>
                  <a:pt x="843228" y="623165"/>
                </a:lnTo>
                <a:lnTo>
                  <a:pt x="822259" y="663608"/>
                </a:lnTo>
                <a:lnTo>
                  <a:pt x="797367" y="701477"/>
                </a:lnTo>
                <a:lnTo>
                  <a:pt x="768822" y="736502"/>
                </a:lnTo>
                <a:lnTo>
                  <a:pt x="736894" y="768414"/>
                </a:lnTo>
                <a:lnTo>
                  <a:pt x="701851" y="796944"/>
                </a:lnTo>
                <a:lnTo>
                  <a:pt x="663962" y="821823"/>
                </a:lnTo>
                <a:lnTo>
                  <a:pt x="623498" y="842782"/>
                </a:lnTo>
                <a:lnTo>
                  <a:pt x="580726" y="859551"/>
                </a:lnTo>
                <a:lnTo>
                  <a:pt x="535917" y="871863"/>
                </a:lnTo>
                <a:lnTo>
                  <a:pt x="489339" y="879447"/>
                </a:lnTo>
                <a:lnTo>
                  <a:pt x="441262" y="882035"/>
                </a:lnTo>
                <a:close/>
              </a:path>
            </a:pathLst>
          </a:custGeom>
          <a:solidFill>
            <a:srgbClr val="F7A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88971" y="5369349"/>
            <a:ext cx="145697" cy="14564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2829" y="5369354"/>
            <a:ext cx="145697" cy="14562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2587879" y="4337163"/>
            <a:ext cx="3710940" cy="339090"/>
          </a:xfrm>
          <a:custGeom>
            <a:avLst/>
            <a:gdLst/>
            <a:ahLst/>
            <a:cxnLst/>
            <a:rect l="l" t="t" r="r" b="b"/>
            <a:pathLst>
              <a:path w="3710940" h="339089">
                <a:moveTo>
                  <a:pt x="339178" y="169519"/>
                </a:moveTo>
                <a:lnTo>
                  <a:pt x="333108" y="124510"/>
                </a:lnTo>
                <a:lnTo>
                  <a:pt x="315988" y="84023"/>
                </a:lnTo>
                <a:lnTo>
                  <a:pt x="289445" y="49707"/>
                </a:lnTo>
                <a:lnTo>
                  <a:pt x="279908" y="42341"/>
                </a:lnTo>
                <a:lnTo>
                  <a:pt x="279908" y="169519"/>
                </a:lnTo>
                <a:lnTo>
                  <a:pt x="271233" y="212394"/>
                </a:lnTo>
                <a:lnTo>
                  <a:pt x="247561" y="247446"/>
                </a:lnTo>
                <a:lnTo>
                  <a:pt x="212483" y="271094"/>
                </a:lnTo>
                <a:lnTo>
                  <a:pt x="169583" y="279781"/>
                </a:lnTo>
                <a:lnTo>
                  <a:pt x="126682" y="271094"/>
                </a:lnTo>
                <a:lnTo>
                  <a:pt x="91617" y="247446"/>
                </a:lnTo>
                <a:lnTo>
                  <a:pt x="67957" y="212394"/>
                </a:lnTo>
                <a:lnTo>
                  <a:pt x="59270" y="169519"/>
                </a:lnTo>
                <a:lnTo>
                  <a:pt x="67957" y="126631"/>
                </a:lnTo>
                <a:lnTo>
                  <a:pt x="91617" y="91579"/>
                </a:lnTo>
                <a:lnTo>
                  <a:pt x="126682" y="67932"/>
                </a:lnTo>
                <a:lnTo>
                  <a:pt x="169583" y="59258"/>
                </a:lnTo>
                <a:lnTo>
                  <a:pt x="212483" y="67932"/>
                </a:lnTo>
                <a:lnTo>
                  <a:pt x="247561" y="91579"/>
                </a:lnTo>
                <a:lnTo>
                  <a:pt x="271233" y="126631"/>
                </a:lnTo>
                <a:lnTo>
                  <a:pt x="279908" y="169519"/>
                </a:lnTo>
                <a:lnTo>
                  <a:pt x="279908" y="42341"/>
                </a:lnTo>
                <a:lnTo>
                  <a:pt x="255117" y="23177"/>
                </a:lnTo>
                <a:lnTo>
                  <a:pt x="214617" y="6070"/>
                </a:lnTo>
                <a:lnTo>
                  <a:pt x="169583" y="0"/>
                </a:lnTo>
                <a:lnTo>
                  <a:pt x="124548" y="6070"/>
                </a:lnTo>
                <a:lnTo>
                  <a:pt x="84061" y="23177"/>
                </a:lnTo>
                <a:lnTo>
                  <a:pt x="49720" y="49707"/>
                </a:lnTo>
                <a:lnTo>
                  <a:pt x="23177" y="84023"/>
                </a:lnTo>
                <a:lnTo>
                  <a:pt x="6057" y="124510"/>
                </a:lnTo>
                <a:lnTo>
                  <a:pt x="0" y="169519"/>
                </a:lnTo>
                <a:lnTo>
                  <a:pt x="6057" y="214528"/>
                </a:lnTo>
                <a:lnTo>
                  <a:pt x="23177" y="255003"/>
                </a:lnTo>
                <a:lnTo>
                  <a:pt x="49720" y="289318"/>
                </a:lnTo>
                <a:lnTo>
                  <a:pt x="84061" y="315836"/>
                </a:lnTo>
                <a:lnTo>
                  <a:pt x="124548" y="332955"/>
                </a:lnTo>
                <a:lnTo>
                  <a:pt x="169583" y="339013"/>
                </a:lnTo>
                <a:lnTo>
                  <a:pt x="214617" y="332955"/>
                </a:lnTo>
                <a:lnTo>
                  <a:pt x="255117" y="315836"/>
                </a:lnTo>
                <a:lnTo>
                  <a:pt x="289445" y="289318"/>
                </a:lnTo>
                <a:lnTo>
                  <a:pt x="315988" y="255003"/>
                </a:lnTo>
                <a:lnTo>
                  <a:pt x="333108" y="214528"/>
                </a:lnTo>
                <a:lnTo>
                  <a:pt x="339178" y="169519"/>
                </a:lnTo>
                <a:close/>
              </a:path>
              <a:path w="3710940" h="339089">
                <a:moveTo>
                  <a:pt x="878243" y="169519"/>
                </a:moveTo>
                <a:lnTo>
                  <a:pt x="872172" y="124510"/>
                </a:lnTo>
                <a:lnTo>
                  <a:pt x="855052" y="84023"/>
                </a:lnTo>
                <a:lnTo>
                  <a:pt x="835888" y="59258"/>
                </a:lnTo>
                <a:lnTo>
                  <a:pt x="828509" y="49707"/>
                </a:lnTo>
                <a:lnTo>
                  <a:pt x="818972" y="42341"/>
                </a:lnTo>
                <a:lnTo>
                  <a:pt x="818972" y="169519"/>
                </a:lnTo>
                <a:lnTo>
                  <a:pt x="810298" y="212394"/>
                </a:lnTo>
                <a:lnTo>
                  <a:pt x="786625" y="247446"/>
                </a:lnTo>
                <a:lnTo>
                  <a:pt x="751560" y="271094"/>
                </a:lnTo>
                <a:lnTo>
                  <a:pt x="708660" y="279781"/>
                </a:lnTo>
                <a:lnTo>
                  <a:pt x="665759" y="271094"/>
                </a:lnTo>
                <a:lnTo>
                  <a:pt x="630694" y="247446"/>
                </a:lnTo>
                <a:lnTo>
                  <a:pt x="607021" y="212394"/>
                </a:lnTo>
                <a:lnTo>
                  <a:pt x="598347" y="169519"/>
                </a:lnTo>
                <a:lnTo>
                  <a:pt x="607021" y="126631"/>
                </a:lnTo>
                <a:lnTo>
                  <a:pt x="630694" y="91579"/>
                </a:lnTo>
                <a:lnTo>
                  <a:pt x="665759" y="67932"/>
                </a:lnTo>
                <a:lnTo>
                  <a:pt x="708660" y="59258"/>
                </a:lnTo>
                <a:lnTo>
                  <a:pt x="751560" y="67932"/>
                </a:lnTo>
                <a:lnTo>
                  <a:pt x="786625" y="91579"/>
                </a:lnTo>
                <a:lnTo>
                  <a:pt x="810298" y="126631"/>
                </a:lnTo>
                <a:lnTo>
                  <a:pt x="818972" y="169519"/>
                </a:lnTo>
                <a:lnTo>
                  <a:pt x="818972" y="42341"/>
                </a:lnTo>
                <a:lnTo>
                  <a:pt x="794181" y="23177"/>
                </a:lnTo>
                <a:lnTo>
                  <a:pt x="753694" y="6070"/>
                </a:lnTo>
                <a:lnTo>
                  <a:pt x="708660" y="0"/>
                </a:lnTo>
                <a:lnTo>
                  <a:pt x="663625" y="6070"/>
                </a:lnTo>
                <a:lnTo>
                  <a:pt x="623138" y="23177"/>
                </a:lnTo>
                <a:lnTo>
                  <a:pt x="588797" y="49707"/>
                </a:lnTo>
                <a:lnTo>
                  <a:pt x="562254" y="84023"/>
                </a:lnTo>
                <a:lnTo>
                  <a:pt x="545134" y="124510"/>
                </a:lnTo>
                <a:lnTo>
                  <a:pt x="539076" y="169519"/>
                </a:lnTo>
                <a:lnTo>
                  <a:pt x="545134" y="214528"/>
                </a:lnTo>
                <a:lnTo>
                  <a:pt x="562254" y="255003"/>
                </a:lnTo>
                <a:lnTo>
                  <a:pt x="588797" y="289318"/>
                </a:lnTo>
                <a:lnTo>
                  <a:pt x="623138" y="315836"/>
                </a:lnTo>
                <a:lnTo>
                  <a:pt x="663625" y="332955"/>
                </a:lnTo>
                <a:lnTo>
                  <a:pt x="708660" y="339013"/>
                </a:lnTo>
                <a:lnTo>
                  <a:pt x="753694" y="332955"/>
                </a:lnTo>
                <a:lnTo>
                  <a:pt x="794181" y="315836"/>
                </a:lnTo>
                <a:lnTo>
                  <a:pt x="828509" y="289318"/>
                </a:lnTo>
                <a:lnTo>
                  <a:pt x="855052" y="255003"/>
                </a:lnTo>
                <a:lnTo>
                  <a:pt x="872172" y="214528"/>
                </a:lnTo>
                <a:lnTo>
                  <a:pt x="878243" y="169519"/>
                </a:lnTo>
                <a:close/>
              </a:path>
              <a:path w="3710940" h="339089">
                <a:moveTo>
                  <a:pt x="1417332" y="169519"/>
                </a:moveTo>
                <a:lnTo>
                  <a:pt x="1411262" y="124510"/>
                </a:lnTo>
                <a:lnTo>
                  <a:pt x="1394142" y="84023"/>
                </a:lnTo>
                <a:lnTo>
                  <a:pt x="1374978" y="59258"/>
                </a:lnTo>
                <a:lnTo>
                  <a:pt x="1367599" y="49707"/>
                </a:lnTo>
                <a:lnTo>
                  <a:pt x="1358049" y="42341"/>
                </a:lnTo>
                <a:lnTo>
                  <a:pt x="1358049" y="169519"/>
                </a:lnTo>
                <a:lnTo>
                  <a:pt x="1349362" y="212394"/>
                </a:lnTo>
                <a:lnTo>
                  <a:pt x="1325702" y="247446"/>
                </a:lnTo>
                <a:lnTo>
                  <a:pt x="1290624" y="271094"/>
                </a:lnTo>
                <a:lnTo>
                  <a:pt x="1247724" y="279781"/>
                </a:lnTo>
                <a:lnTo>
                  <a:pt x="1204823" y="271094"/>
                </a:lnTo>
                <a:lnTo>
                  <a:pt x="1169758" y="247446"/>
                </a:lnTo>
                <a:lnTo>
                  <a:pt x="1146086" y="212394"/>
                </a:lnTo>
                <a:lnTo>
                  <a:pt x="1137399" y="169519"/>
                </a:lnTo>
                <a:lnTo>
                  <a:pt x="1146086" y="126631"/>
                </a:lnTo>
                <a:lnTo>
                  <a:pt x="1169758" y="91579"/>
                </a:lnTo>
                <a:lnTo>
                  <a:pt x="1204823" y="67932"/>
                </a:lnTo>
                <a:lnTo>
                  <a:pt x="1247724" y="59258"/>
                </a:lnTo>
                <a:lnTo>
                  <a:pt x="1290624" y="67932"/>
                </a:lnTo>
                <a:lnTo>
                  <a:pt x="1325702" y="91579"/>
                </a:lnTo>
                <a:lnTo>
                  <a:pt x="1349362" y="126631"/>
                </a:lnTo>
                <a:lnTo>
                  <a:pt x="1358049" y="169519"/>
                </a:lnTo>
                <a:lnTo>
                  <a:pt x="1358049" y="42341"/>
                </a:lnTo>
                <a:lnTo>
                  <a:pt x="1333258" y="23177"/>
                </a:lnTo>
                <a:lnTo>
                  <a:pt x="1292758" y="6070"/>
                </a:lnTo>
                <a:lnTo>
                  <a:pt x="1247724" y="0"/>
                </a:lnTo>
                <a:lnTo>
                  <a:pt x="1202690" y="6070"/>
                </a:lnTo>
                <a:lnTo>
                  <a:pt x="1162202" y="23177"/>
                </a:lnTo>
                <a:lnTo>
                  <a:pt x="1127861" y="49707"/>
                </a:lnTo>
                <a:lnTo>
                  <a:pt x="1101318" y="84023"/>
                </a:lnTo>
                <a:lnTo>
                  <a:pt x="1084211" y="124510"/>
                </a:lnTo>
                <a:lnTo>
                  <a:pt x="1078141" y="169519"/>
                </a:lnTo>
                <a:lnTo>
                  <a:pt x="1084211" y="214528"/>
                </a:lnTo>
                <a:lnTo>
                  <a:pt x="1101318" y="255003"/>
                </a:lnTo>
                <a:lnTo>
                  <a:pt x="1127861" y="289318"/>
                </a:lnTo>
                <a:lnTo>
                  <a:pt x="1162202" y="315836"/>
                </a:lnTo>
                <a:lnTo>
                  <a:pt x="1202690" y="332955"/>
                </a:lnTo>
                <a:lnTo>
                  <a:pt x="1247724" y="339013"/>
                </a:lnTo>
                <a:lnTo>
                  <a:pt x="1292758" y="332955"/>
                </a:lnTo>
                <a:lnTo>
                  <a:pt x="1333258" y="315836"/>
                </a:lnTo>
                <a:lnTo>
                  <a:pt x="1367599" y="289318"/>
                </a:lnTo>
                <a:lnTo>
                  <a:pt x="1394142" y="255003"/>
                </a:lnTo>
                <a:lnTo>
                  <a:pt x="1411262" y="214528"/>
                </a:lnTo>
                <a:lnTo>
                  <a:pt x="1417332" y="169519"/>
                </a:lnTo>
                <a:close/>
              </a:path>
              <a:path w="3710940" h="339089">
                <a:moveTo>
                  <a:pt x="3710584" y="178689"/>
                </a:moveTo>
                <a:lnTo>
                  <a:pt x="3703624" y="135686"/>
                </a:lnTo>
                <a:lnTo>
                  <a:pt x="3686035" y="101727"/>
                </a:lnTo>
                <a:lnTo>
                  <a:pt x="3654742" y="68795"/>
                </a:lnTo>
                <a:lnTo>
                  <a:pt x="3651300" y="67017"/>
                </a:lnTo>
                <a:lnTo>
                  <a:pt x="3651300" y="178689"/>
                </a:lnTo>
                <a:lnTo>
                  <a:pt x="3645243" y="208610"/>
                </a:lnTo>
                <a:lnTo>
                  <a:pt x="3628733" y="233070"/>
                </a:lnTo>
                <a:lnTo>
                  <a:pt x="3604247" y="249580"/>
                </a:lnTo>
                <a:lnTo>
                  <a:pt x="3574300" y="255638"/>
                </a:lnTo>
                <a:lnTo>
                  <a:pt x="1803425" y="255638"/>
                </a:lnTo>
                <a:lnTo>
                  <a:pt x="1773478" y="249580"/>
                </a:lnTo>
                <a:lnTo>
                  <a:pt x="1749005" y="233070"/>
                </a:lnTo>
                <a:lnTo>
                  <a:pt x="1732495" y="208610"/>
                </a:lnTo>
                <a:lnTo>
                  <a:pt x="1726425" y="178689"/>
                </a:lnTo>
                <a:lnTo>
                  <a:pt x="1732495" y="148755"/>
                </a:lnTo>
                <a:lnTo>
                  <a:pt x="1749005" y="124294"/>
                </a:lnTo>
                <a:lnTo>
                  <a:pt x="1773478" y="107784"/>
                </a:lnTo>
                <a:lnTo>
                  <a:pt x="1803425" y="101727"/>
                </a:lnTo>
                <a:lnTo>
                  <a:pt x="3574300" y="101727"/>
                </a:lnTo>
                <a:lnTo>
                  <a:pt x="3604247" y="107784"/>
                </a:lnTo>
                <a:lnTo>
                  <a:pt x="3628733" y="124294"/>
                </a:lnTo>
                <a:lnTo>
                  <a:pt x="3645243" y="148755"/>
                </a:lnTo>
                <a:lnTo>
                  <a:pt x="3651300" y="178689"/>
                </a:lnTo>
                <a:lnTo>
                  <a:pt x="3651300" y="67017"/>
                </a:lnTo>
                <a:lnTo>
                  <a:pt x="3617328" y="49441"/>
                </a:lnTo>
                <a:lnTo>
                  <a:pt x="3574300" y="42481"/>
                </a:lnTo>
                <a:lnTo>
                  <a:pt x="1803425" y="42481"/>
                </a:lnTo>
                <a:lnTo>
                  <a:pt x="1760397" y="49441"/>
                </a:lnTo>
                <a:lnTo>
                  <a:pt x="1722996" y="68795"/>
                </a:lnTo>
                <a:lnTo>
                  <a:pt x="1693481" y="98298"/>
                </a:lnTo>
                <a:lnTo>
                  <a:pt x="1674114" y="135686"/>
                </a:lnTo>
                <a:lnTo>
                  <a:pt x="1667154" y="178689"/>
                </a:lnTo>
                <a:lnTo>
                  <a:pt x="1674114" y="221703"/>
                </a:lnTo>
                <a:lnTo>
                  <a:pt x="1693481" y="259080"/>
                </a:lnTo>
                <a:lnTo>
                  <a:pt x="1722996" y="288569"/>
                </a:lnTo>
                <a:lnTo>
                  <a:pt x="1760397" y="307924"/>
                </a:lnTo>
                <a:lnTo>
                  <a:pt x="1803425" y="314883"/>
                </a:lnTo>
                <a:lnTo>
                  <a:pt x="3574300" y="314883"/>
                </a:lnTo>
                <a:lnTo>
                  <a:pt x="3617328" y="307924"/>
                </a:lnTo>
                <a:lnTo>
                  <a:pt x="3654742" y="288569"/>
                </a:lnTo>
                <a:lnTo>
                  <a:pt x="3684257" y="259080"/>
                </a:lnTo>
                <a:lnTo>
                  <a:pt x="3686035" y="255638"/>
                </a:lnTo>
                <a:lnTo>
                  <a:pt x="3703624" y="221703"/>
                </a:lnTo>
                <a:lnTo>
                  <a:pt x="3710584" y="178689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030591" y="8112938"/>
            <a:ext cx="424815" cy="59690"/>
          </a:xfrm>
          <a:custGeom>
            <a:avLst/>
            <a:gdLst/>
            <a:ahLst/>
            <a:cxnLst/>
            <a:rect l="l" t="t" r="r" b="b"/>
            <a:pathLst>
              <a:path w="424814" h="59690">
                <a:moveTo>
                  <a:pt x="395150" y="59246"/>
                </a:moveTo>
                <a:lnTo>
                  <a:pt x="29634" y="59246"/>
                </a:lnTo>
                <a:lnTo>
                  <a:pt x="18097" y="56919"/>
                </a:lnTo>
                <a:lnTo>
                  <a:pt x="8678" y="50570"/>
                </a:lnTo>
                <a:lnTo>
                  <a:pt x="2328" y="41154"/>
                </a:lnTo>
                <a:lnTo>
                  <a:pt x="0" y="29623"/>
                </a:lnTo>
                <a:lnTo>
                  <a:pt x="2328" y="18092"/>
                </a:lnTo>
                <a:lnTo>
                  <a:pt x="8678" y="8676"/>
                </a:lnTo>
                <a:lnTo>
                  <a:pt x="18097" y="2327"/>
                </a:lnTo>
                <a:lnTo>
                  <a:pt x="29634" y="0"/>
                </a:lnTo>
                <a:lnTo>
                  <a:pt x="395150" y="0"/>
                </a:lnTo>
                <a:lnTo>
                  <a:pt x="406686" y="2327"/>
                </a:lnTo>
                <a:lnTo>
                  <a:pt x="416106" y="8676"/>
                </a:lnTo>
                <a:lnTo>
                  <a:pt x="422456" y="18092"/>
                </a:lnTo>
                <a:lnTo>
                  <a:pt x="424784" y="29623"/>
                </a:lnTo>
                <a:lnTo>
                  <a:pt x="422456" y="41154"/>
                </a:lnTo>
                <a:lnTo>
                  <a:pt x="416106" y="50570"/>
                </a:lnTo>
                <a:lnTo>
                  <a:pt x="406686" y="56919"/>
                </a:lnTo>
                <a:lnTo>
                  <a:pt x="395150" y="59246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430973" y="8112938"/>
            <a:ext cx="424815" cy="59690"/>
          </a:xfrm>
          <a:custGeom>
            <a:avLst/>
            <a:gdLst/>
            <a:ahLst/>
            <a:cxnLst/>
            <a:rect l="l" t="t" r="r" b="b"/>
            <a:pathLst>
              <a:path w="424815" h="59690">
                <a:moveTo>
                  <a:pt x="395159" y="59246"/>
                </a:moveTo>
                <a:lnTo>
                  <a:pt x="29662" y="59246"/>
                </a:lnTo>
                <a:lnTo>
                  <a:pt x="18121" y="56919"/>
                </a:lnTo>
                <a:lnTo>
                  <a:pt x="8692" y="50570"/>
                </a:lnTo>
                <a:lnTo>
                  <a:pt x="2332" y="41154"/>
                </a:lnTo>
                <a:lnTo>
                  <a:pt x="0" y="29623"/>
                </a:lnTo>
                <a:lnTo>
                  <a:pt x="2332" y="18092"/>
                </a:lnTo>
                <a:lnTo>
                  <a:pt x="8692" y="8676"/>
                </a:lnTo>
                <a:lnTo>
                  <a:pt x="18121" y="2327"/>
                </a:lnTo>
                <a:lnTo>
                  <a:pt x="29662" y="0"/>
                </a:lnTo>
                <a:lnTo>
                  <a:pt x="395159" y="0"/>
                </a:lnTo>
                <a:lnTo>
                  <a:pt x="406698" y="2327"/>
                </a:lnTo>
                <a:lnTo>
                  <a:pt x="416117" y="8676"/>
                </a:lnTo>
                <a:lnTo>
                  <a:pt x="422466" y="18092"/>
                </a:lnTo>
                <a:lnTo>
                  <a:pt x="424794" y="29623"/>
                </a:lnTo>
                <a:lnTo>
                  <a:pt x="422466" y="41154"/>
                </a:lnTo>
                <a:lnTo>
                  <a:pt x="416117" y="50570"/>
                </a:lnTo>
                <a:lnTo>
                  <a:pt x="406698" y="56919"/>
                </a:lnTo>
                <a:lnTo>
                  <a:pt x="395159" y="59246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687988" y="8112938"/>
            <a:ext cx="3510915" cy="59690"/>
          </a:xfrm>
          <a:custGeom>
            <a:avLst/>
            <a:gdLst/>
            <a:ahLst/>
            <a:cxnLst/>
            <a:rect l="l" t="t" r="r" b="b"/>
            <a:pathLst>
              <a:path w="3510915" h="59690">
                <a:moveTo>
                  <a:pt x="3480743" y="59246"/>
                </a:moveTo>
                <a:lnTo>
                  <a:pt x="29638" y="59246"/>
                </a:lnTo>
                <a:lnTo>
                  <a:pt x="18099" y="56919"/>
                </a:lnTo>
                <a:lnTo>
                  <a:pt x="8679" y="50570"/>
                </a:lnTo>
                <a:lnTo>
                  <a:pt x="2328" y="41154"/>
                </a:lnTo>
                <a:lnTo>
                  <a:pt x="0" y="29623"/>
                </a:lnTo>
                <a:lnTo>
                  <a:pt x="2328" y="18092"/>
                </a:lnTo>
                <a:lnTo>
                  <a:pt x="8679" y="8676"/>
                </a:lnTo>
                <a:lnTo>
                  <a:pt x="18099" y="2327"/>
                </a:lnTo>
                <a:lnTo>
                  <a:pt x="29638" y="0"/>
                </a:lnTo>
                <a:lnTo>
                  <a:pt x="3480743" y="0"/>
                </a:lnTo>
                <a:lnTo>
                  <a:pt x="3492278" y="2327"/>
                </a:lnTo>
                <a:lnTo>
                  <a:pt x="3501700" y="8676"/>
                </a:lnTo>
                <a:lnTo>
                  <a:pt x="3508053" y="18092"/>
                </a:lnTo>
                <a:lnTo>
                  <a:pt x="3510382" y="29623"/>
                </a:lnTo>
                <a:lnTo>
                  <a:pt x="3508053" y="41154"/>
                </a:lnTo>
                <a:lnTo>
                  <a:pt x="3501700" y="50570"/>
                </a:lnTo>
                <a:lnTo>
                  <a:pt x="3492278" y="56919"/>
                </a:lnTo>
                <a:lnTo>
                  <a:pt x="3480743" y="59246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1324" y="778831"/>
            <a:ext cx="14665351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313C9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80174" y="5374936"/>
            <a:ext cx="15527651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1B1D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22773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72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4138" y="652967"/>
            <a:ext cx="1223861" cy="16192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10624" y="9440408"/>
            <a:ext cx="2857499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AA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8287999" cy="22773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"/>
            <a:ext cx="1876424" cy="11906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4138" y="652974"/>
            <a:ext cx="1223861" cy="16192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10624" y="9440429"/>
            <a:ext cx="2857499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"/>
            <a:ext cx="18287999" cy="22773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92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4138" y="652974"/>
            <a:ext cx="1223861" cy="16192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10624" y="9440417"/>
            <a:ext cx="2857499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8287999" cy="102869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74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67306" y="1631"/>
            <a:ext cx="1619249" cy="14001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22773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15489" y="686899"/>
            <a:ext cx="9457021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8885" y="2910358"/>
            <a:ext cx="13490228" cy="574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AA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lkNPp6qgV4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52" y="0"/>
              <a:ext cx="17364446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438640" cy="10274300"/>
            </a:xfrm>
            <a:custGeom>
              <a:avLst/>
              <a:gdLst/>
              <a:ahLst/>
              <a:cxnLst/>
              <a:rect l="l" t="t" r="r" b="b"/>
              <a:pathLst>
                <a:path w="9438640" h="10274300">
                  <a:moveTo>
                    <a:pt x="9201200" y="10274299"/>
                  </a:moveTo>
                  <a:lnTo>
                    <a:pt x="0" y="10274299"/>
                  </a:lnTo>
                  <a:lnTo>
                    <a:pt x="0" y="0"/>
                  </a:lnTo>
                  <a:lnTo>
                    <a:pt x="3827290" y="0"/>
                  </a:lnTo>
                  <a:lnTo>
                    <a:pt x="3872585" y="12699"/>
                  </a:lnTo>
                  <a:lnTo>
                    <a:pt x="4050198" y="114299"/>
                  </a:lnTo>
                  <a:lnTo>
                    <a:pt x="4308677" y="266699"/>
                  </a:lnTo>
                  <a:lnTo>
                    <a:pt x="4351152" y="304799"/>
                  </a:lnTo>
                  <a:lnTo>
                    <a:pt x="4520241" y="406399"/>
                  </a:lnTo>
                  <a:lnTo>
                    <a:pt x="4604650" y="469899"/>
                  </a:lnTo>
                  <a:lnTo>
                    <a:pt x="4646908" y="495299"/>
                  </a:lnTo>
                  <a:lnTo>
                    <a:pt x="4690759" y="520699"/>
                  </a:lnTo>
                  <a:lnTo>
                    <a:pt x="4734795" y="558799"/>
                  </a:lnTo>
                  <a:lnTo>
                    <a:pt x="4913278" y="660399"/>
                  </a:lnTo>
                  <a:lnTo>
                    <a:pt x="4958604" y="698499"/>
                  </a:lnTo>
                  <a:lnTo>
                    <a:pt x="5096663" y="774699"/>
                  </a:lnTo>
                  <a:lnTo>
                    <a:pt x="5143457" y="787399"/>
                  </a:lnTo>
                  <a:lnTo>
                    <a:pt x="5190678" y="812799"/>
                  </a:lnTo>
                  <a:lnTo>
                    <a:pt x="5283073" y="863599"/>
                  </a:lnTo>
                  <a:lnTo>
                    <a:pt x="5329785" y="876299"/>
                  </a:lnTo>
                  <a:lnTo>
                    <a:pt x="5376802" y="901699"/>
                  </a:lnTo>
                  <a:lnTo>
                    <a:pt x="5424094" y="914399"/>
                  </a:lnTo>
                  <a:lnTo>
                    <a:pt x="5471633" y="939799"/>
                  </a:lnTo>
                  <a:lnTo>
                    <a:pt x="5567330" y="965199"/>
                  </a:lnTo>
                  <a:lnTo>
                    <a:pt x="5615430" y="990599"/>
                  </a:lnTo>
                  <a:lnTo>
                    <a:pt x="5760389" y="1028699"/>
                  </a:lnTo>
                  <a:lnTo>
                    <a:pt x="5808831" y="1054099"/>
                  </a:lnTo>
                  <a:lnTo>
                    <a:pt x="6050394" y="1117599"/>
                  </a:lnTo>
                  <a:lnTo>
                    <a:pt x="6098788" y="1142999"/>
                  </a:lnTo>
                  <a:lnTo>
                    <a:pt x="6340805" y="1206499"/>
                  </a:lnTo>
                  <a:lnTo>
                    <a:pt x="6389173" y="1231899"/>
                  </a:lnTo>
                  <a:lnTo>
                    <a:pt x="6582311" y="1282699"/>
                  </a:lnTo>
                  <a:lnTo>
                    <a:pt x="6630480" y="1308099"/>
                  </a:lnTo>
                  <a:lnTo>
                    <a:pt x="6774603" y="1346199"/>
                  </a:lnTo>
                  <a:lnTo>
                    <a:pt x="6822495" y="1371599"/>
                  </a:lnTo>
                  <a:lnTo>
                    <a:pt x="6918018" y="1396999"/>
                  </a:lnTo>
                  <a:lnTo>
                    <a:pt x="6965635" y="1422399"/>
                  </a:lnTo>
                  <a:lnTo>
                    <a:pt x="7061723" y="1447799"/>
                  </a:lnTo>
                  <a:lnTo>
                    <a:pt x="7109659" y="1473199"/>
                  </a:lnTo>
                  <a:lnTo>
                    <a:pt x="7157485" y="1485899"/>
                  </a:lnTo>
                  <a:lnTo>
                    <a:pt x="7205174" y="1511299"/>
                  </a:lnTo>
                  <a:lnTo>
                    <a:pt x="7252697" y="1523999"/>
                  </a:lnTo>
                  <a:lnTo>
                    <a:pt x="7347139" y="1574799"/>
                  </a:lnTo>
                  <a:lnTo>
                    <a:pt x="7394001" y="1587499"/>
                  </a:lnTo>
                  <a:lnTo>
                    <a:pt x="7532818" y="1663699"/>
                  </a:lnTo>
                  <a:lnTo>
                    <a:pt x="7578409" y="1676399"/>
                  </a:lnTo>
                  <a:lnTo>
                    <a:pt x="7712745" y="1752599"/>
                  </a:lnTo>
                  <a:lnTo>
                    <a:pt x="7756620" y="1790699"/>
                  </a:lnTo>
                  <a:lnTo>
                    <a:pt x="7842846" y="1841499"/>
                  </a:lnTo>
                  <a:lnTo>
                    <a:pt x="7885142" y="1866899"/>
                  </a:lnTo>
                  <a:lnTo>
                    <a:pt x="7926856" y="1904999"/>
                  </a:lnTo>
                  <a:lnTo>
                    <a:pt x="7967960" y="1930399"/>
                  </a:lnTo>
                  <a:lnTo>
                    <a:pt x="8007561" y="1955799"/>
                  </a:lnTo>
                  <a:lnTo>
                    <a:pt x="8046344" y="1993899"/>
                  </a:lnTo>
                  <a:lnTo>
                    <a:pt x="8084270" y="2031999"/>
                  </a:lnTo>
                  <a:lnTo>
                    <a:pt x="8121299" y="2057399"/>
                  </a:lnTo>
                  <a:lnTo>
                    <a:pt x="8157391" y="2095499"/>
                  </a:lnTo>
                  <a:lnTo>
                    <a:pt x="8192508" y="2133599"/>
                  </a:lnTo>
                  <a:lnTo>
                    <a:pt x="8226610" y="2171699"/>
                  </a:lnTo>
                  <a:lnTo>
                    <a:pt x="8259658" y="2209799"/>
                  </a:lnTo>
                  <a:lnTo>
                    <a:pt x="8291611" y="2247899"/>
                  </a:lnTo>
                  <a:lnTo>
                    <a:pt x="8322431" y="2285999"/>
                  </a:lnTo>
                  <a:lnTo>
                    <a:pt x="8352079" y="2324099"/>
                  </a:lnTo>
                  <a:lnTo>
                    <a:pt x="8380514" y="2362199"/>
                  </a:lnTo>
                  <a:lnTo>
                    <a:pt x="8407697" y="2412999"/>
                  </a:lnTo>
                  <a:lnTo>
                    <a:pt x="8433590" y="2451099"/>
                  </a:lnTo>
                  <a:lnTo>
                    <a:pt x="8458152" y="2489199"/>
                  </a:lnTo>
                  <a:lnTo>
                    <a:pt x="8481344" y="2539999"/>
                  </a:lnTo>
                  <a:lnTo>
                    <a:pt x="8503127" y="2578099"/>
                  </a:lnTo>
                  <a:lnTo>
                    <a:pt x="8523461" y="2628899"/>
                  </a:lnTo>
                  <a:lnTo>
                    <a:pt x="8542307" y="2679699"/>
                  </a:lnTo>
                  <a:lnTo>
                    <a:pt x="8559625" y="2717799"/>
                  </a:lnTo>
                  <a:lnTo>
                    <a:pt x="8575377" y="2768599"/>
                  </a:lnTo>
                  <a:lnTo>
                    <a:pt x="8589521" y="2819399"/>
                  </a:lnTo>
                  <a:lnTo>
                    <a:pt x="8601709" y="2870199"/>
                  </a:lnTo>
                  <a:lnTo>
                    <a:pt x="8612206" y="2920999"/>
                  </a:lnTo>
                  <a:lnTo>
                    <a:pt x="8621051" y="2959099"/>
                  </a:lnTo>
                  <a:lnTo>
                    <a:pt x="8628287" y="3009899"/>
                  </a:lnTo>
                  <a:lnTo>
                    <a:pt x="8633955" y="3060699"/>
                  </a:lnTo>
                  <a:lnTo>
                    <a:pt x="8638094" y="3111499"/>
                  </a:lnTo>
                  <a:lnTo>
                    <a:pt x="8640747" y="3162299"/>
                  </a:lnTo>
                  <a:lnTo>
                    <a:pt x="8641955" y="3213099"/>
                  </a:lnTo>
                  <a:lnTo>
                    <a:pt x="8641757" y="3251199"/>
                  </a:lnTo>
                  <a:lnTo>
                    <a:pt x="8640196" y="3301999"/>
                  </a:lnTo>
                  <a:lnTo>
                    <a:pt x="8637313" y="3352799"/>
                  </a:lnTo>
                  <a:lnTo>
                    <a:pt x="8633147" y="3403599"/>
                  </a:lnTo>
                  <a:lnTo>
                    <a:pt x="8627741" y="3454399"/>
                  </a:lnTo>
                  <a:lnTo>
                    <a:pt x="8621136" y="3505199"/>
                  </a:lnTo>
                  <a:lnTo>
                    <a:pt x="8613371" y="3543299"/>
                  </a:lnTo>
                  <a:lnTo>
                    <a:pt x="8604489" y="3594099"/>
                  </a:lnTo>
                  <a:lnTo>
                    <a:pt x="8594530" y="3644899"/>
                  </a:lnTo>
                  <a:lnTo>
                    <a:pt x="8583536" y="3695699"/>
                  </a:lnTo>
                  <a:lnTo>
                    <a:pt x="8571546" y="3746499"/>
                  </a:lnTo>
                  <a:lnTo>
                    <a:pt x="8558603" y="3784599"/>
                  </a:lnTo>
                  <a:lnTo>
                    <a:pt x="8544748" y="3835399"/>
                  </a:lnTo>
                  <a:lnTo>
                    <a:pt x="8530020" y="3886199"/>
                  </a:lnTo>
                  <a:lnTo>
                    <a:pt x="8514462" y="3924299"/>
                  </a:lnTo>
                  <a:lnTo>
                    <a:pt x="8498114" y="3975099"/>
                  </a:lnTo>
                  <a:lnTo>
                    <a:pt x="8481018" y="4025899"/>
                  </a:lnTo>
                  <a:lnTo>
                    <a:pt x="8463213" y="4063999"/>
                  </a:lnTo>
                  <a:lnTo>
                    <a:pt x="8443796" y="4114799"/>
                  </a:lnTo>
                  <a:lnTo>
                    <a:pt x="8423743" y="4165599"/>
                  </a:lnTo>
                  <a:lnTo>
                    <a:pt x="8403075" y="4203699"/>
                  </a:lnTo>
                  <a:lnTo>
                    <a:pt x="8381814" y="4254499"/>
                  </a:lnTo>
                  <a:lnTo>
                    <a:pt x="8359980" y="4305299"/>
                  </a:lnTo>
                  <a:lnTo>
                    <a:pt x="8337597" y="4343399"/>
                  </a:lnTo>
                  <a:lnTo>
                    <a:pt x="8314684" y="4394199"/>
                  </a:lnTo>
                  <a:lnTo>
                    <a:pt x="8291263" y="4444999"/>
                  </a:lnTo>
                  <a:lnTo>
                    <a:pt x="8267356" y="4483099"/>
                  </a:lnTo>
                  <a:lnTo>
                    <a:pt x="8242984" y="4533899"/>
                  </a:lnTo>
                  <a:lnTo>
                    <a:pt x="8218169" y="4571999"/>
                  </a:lnTo>
                  <a:lnTo>
                    <a:pt x="8192932" y="4622799"/>
                  </a:lnTo>
                  <a:lnTo>
                    <a:pt x="8167295" y="4660899"/>
                  </a:lnTo>
                  <a:lnTo>
                    <a:pt x="8141278" y="4711699"/>
                  </a:lnTo>
                  <a:lnTo>
                    <a:pt x="8114903" y="4749799"/>
                  </a:lnTo>
                  <a:lnTo>
                    <a:pt x="8088193" y="4800599"/>
                  </a:lnTo>
                  <a:lnTo>
                    <a:pt x="8061167" y="4838699"/>
                  </a:lnTo>
                  <a:lnTo>
                    <a:pt x="8033849" y="4889499"/>
                  </a:lnTo>
                  <a:lnTo>
                    <a:pt x="8006258" y="4927599"/>
                  </a:lnTo>
                  <a:lnTo>
                    <a:pt x="7978416" y="4978399"/>
                  </a:lnTo>
                  <a:lnTo>
                    <a:pt x="7922068" y="5054599"/>
                  </a:lnTo>
                  <a:lnTo>
                    <a:pt x="7893604" y="5105399"/>
                  </a:lnTo>
                  <a:lnTo>
                    <a:pt x="7836202" y="5181599"/>
                  </a:lnTo>
                  <a:lnTo>
                    <a:pt x="7807307" y="5232399"/>
                  </a:lnTo>
                  <a:lnTo>
                    <a:pt x="7749238" y="5308599"/>
                  </a:lnTo>
                  <a:lnTo>
                    <a:pt x="7721276" y="5359399"/>
                  </a:lnTo>
                  <a:lnTo>
                    <a:pt x="7692890" y="5397499"/>
                  </a:lnTo>
                  <a:lnTo>
                    <a:pt x="7606385" y="5511799"/>
                  </a:lnTo>
                  <a:lnTo>
                    <a:pt x="7577496" y="5562599"/>
                  </a:lnTo>
                  <a:lnTo>
                    <a:pt x="7548778" y="5600699"/>
                  </a:lnTo>
                  <a:lnTo>
                    <a:pt x="7520350" y="5638799"/>
                  </a:lnTo>
                  <a:lnTo>
                    <a:pt x="7492331" y="5689599"/>
                  </a:lnTo>
                  <a:lnTo>
                    <a:pt x="7464839" y="5727699"/>
                  </a:lnTo>
                  <a:lnTo>
                    <a:pt x="7437994" y="5765799"/>
                  </a:lnTo>
                  <a:lnTo>
                    <a:pt x="7411914" y="5816599"/>
                  </a:lnTo>
                  <a:lnTo>
                    <a:pt x="7386718" y="5854699"/>
                  </a:lnTo>
                  <a:lnTo>
                    <a:pt x="7362525" y="5905499"/>
                  </a:lnTo>
                  <a:lnTo>
                    <a:pt x="7339454" y="5943599"/>
                  </a:lnTo>
                  <a:lnTo>
                    <a:pt x="7317623" y="5994399"/>
                  </a:lnTo>
                  <a:lnTo>
                    <a:pt x="7297151" y="6032499"/>
                  </a:lnTo>
                  <a:lnTo>
                    <a:pt x="7278158" y="6083299"/>
                  </a:lnTo>
                  <a:lnTo>
                    <a:pt x="7260761" y="6134099"/>
                  </a:lnTo>
                  <a:lnTo>
                    <a:pt x="7245080" y="6172199"/>
                  </a:lnTo>
                  <a:lnTo>
                    <a:pt x="7231234" y="6222999"/>
                  </a:lnTo>
                  <a:lnTo>
                    <a:pt x="7219341" y="6273799"/>
                  </a:lnTo>
                  <a:lnTo>
                    <a:pt x="7209520" y="6324599"/>
                  </a:lnTo>
                  <a:lnTo>
                    <a:pt x="7201890" y="6375399"/>
                  </a:lnTo>
                  <a:lnTo>
                    <a:pt x="7196569" y="6426199"/>
                  </a:lnTo>
                  <a:lnTo>
                    <a:pt x="7193884" y="6476999"/>
                  </a:lnTo>
                  <a:lnTo>
                    <a:pt x="7194125" y="6527799"/>
                  </a:lnTo>
                  <a:lnTo>
                    <a:pt x="7197169" y="6578599"/>
                  </a:lnTo>
                  <a:lnTo>
                    <a:pt x="7202897" y="6616699"/>
                  </a:lnTo>
                  <a:lnTo>
                    <a:pt x="7211187" y="6667499"/>
                  </a:lnTo>
                  <a:lnTo>
                    <a:pt x="7221920" y="6718299"/>
                  </a:lnTo>
                  <a:lnTo>
                    <a:pt x="7234973" y="6769099"/>
                  </a:lnTo>
                  <a:lnTo>
                    <a:pt x="7250226" y="6807199"/>
                  </a:lnTo>
                  <a:lnTo>
                    <a:pt x="7267559" y="6857999"/>
                  </a:lnTo>
                  <a:lnTo>
                    <a:pt x="7286850" y="6896099"/>
                  </a:lnTo>
                  <a:lnTo>
                    <a:pt x="7307979" y="6946899"/>
                  </a:lnTo>
                  <a:lnTo>
                    <a:pt x="7330825" y="6984999"/>
                  </a:lnTo>
                  <a:lnTo>
                    <a:pt x="7355266" y="7035799"/>
                  </a:lnTo>
                  <a:lnTo>
                    <a:pt x="7381183" y="7073899"/>
                  </a:lnTo>
                  <a:lnTo>
                    <a:pt x="7408455" y="7111999"/>
                  </a:lnTo>
                  <a:lnTo>
                    <a:pt x="7436959" y="7162799"/>
                  </a:lnTo>
                  <a:lnTo>
                    <a:pt x="7466577" y="7200899"/>
                  </a:lnTo>
                  <a:lnTo>
                    <a:pt x="7497186" y="7238999"/>
                  </a:lnTo>
                  <a:lnTo>
                    <a:pt x="7528667" y="7277099"/>
                  </a:lnTo>
                  <a:lnTo>
                    <a:pt x="7560897" y="7315199"/>
                  </a:lnTo>
                  <a:lnTo>
                    <a:pt x="7593757" y="7353299"/>
                  </a:lnTo>
                  <a:lnTo>
                    <a:pt x="7627296" y="7391399"/>
                  </a:lnTo>
                  <a:lnTo>
                    <a:pt x="7661345" y="7429499"/>
                  </a:lnTo>
                  <a:lnTo>
                    <a:pt x="7695898" y="7454899"/>
                  </a:lnTo>
                  <a:lnTo>
                    <a:pt x="7730950" y="7492999"/>
                  </a:lnTo>
                  <a:lnTo>
                    <a:pt x="7766493" y="7531099"/>
                  </a:lnTo>
                  <a:lnTo>
                    <a:pt x="7802522" y="7569199"/>
                  </a:lnTo>
                  <a:lnTo>
                    <a:pt x="7839030" y="7607299"/>
                  </a:lnTo>
                  <a:lnTo>
                    <a:pt x="7876012" y="7645399"/>
                  </a:lnTo>
                  <a:lnTo>
                    <a:pt x="7913460" y="7670799"/>
                  </a:lnTo>
                  <a:lnTo>
                    <a:pt x="7951368" y="7708899"/>
                  </a:lnTo>
                  <a:lnTo>
                    <a:pt x="7989731" y="7734299"/>
                  </a:lnTo>
                  <a:lnTo>
                    <a:pt x="8028542" y="7772399"/>
                  </a:lnTo>
                  <a:lnTo>
                    <a:pt x="8067795" y="7797799"/>
                  </a:lnTo>
                  <a:lnTo>
                    <a:pt x="8107483" y="7835899"/>
                  </a:lnTo>
                  <a:lnTo>
                    <a:pt x="8149251" y="7861299"/>
                  </a:lnTo>
                  <a:lnTo>
                    <a:pt x="8191773" y="7899399"/>
                  </a:lnTo>
                  <a:lnTo>
                    <a:pt x="8278747" y="7950199"/>
                  </a:lnTo>
                  <a:lnTo>
                    <a:pt x="8685616" y="8178799"/>
                  </a:lnTo>
                  <a:lnTo>
                    <a:pt x="8728322" y="8191499"/>
                  </a:lnTo>
                  <a:lnTo>
                    <a:pt x="8855081" y="8267699"/>
                  </a:lnTo>
                  <a:lnTo>
                    <a:pt x="8937206" y="8318499"/>
                  </a:lnTo>
                  <a:lnTo>
                    <a:pt x="8977181" y="8343899"/>
                  </a:lnTo>
                  <a:lnTo>
                    <a:pt x="9016264" y="8381999"/>
                  </a:lnTo>
                  <a:lnTo>
                    <a:pt x="9054331" y="8407399"/>
                  </a:lnTo>
                  <a:lnTo>
                    <a:pt x="9091256" y="8432799"/>
                  </a:lnTo>
                  <a:lnTo>
                    <a:pt x="9126915" y="8470899"/>
                  </a:lnTo>
                  <a:lnTo>
                    <a:pt x="9161183" y="8496299"/>
                  </a:lnTo>
                  <a:lnTo>
                    <a:pt x="9193937" y="8534399"/>
                  </a:lnTo>
                  <a:lnTo>
                    <a:pt x="9225049" y="8572499"/>
                  </a:lnTo>
                  <a:lnTo>
                    <a:pt x="9254397" y="8610599"/>
                  </a:lnTo>
                  <a:lnTo>
                    <a:pt x="9281856" y="8648699"/>
                  </a:lnTo>
                  <a:lnTo>
                    <a:pt x="9307300" y="8686799"/>
                  </a:lnTo>
                  <a:lnTo>
                    <a:pt x="9330605" y="8724899"/>
                  </a:lnTo>
                  <a:lnTo>
                    <a:pt x="9351646" y="8775699"/>
                  </a:lnTo>
                  <a:lnTo>
                    <a:pt x="9370299" y="8813799"/>
                  </a:lnTo>
                  <a:lnTo>
                    <a:pt x="9385982" y="8864599"/>
                  </a:lnTo>
                  <a:lnTo>
                    <a:pt x="9399417" y="8915399"/>
                  </a:lnTo>
                  <a:lnTo>
                    <a:pt x="9410697" y="8953499"/>
                  </a:lnTo>
                  <a:lnTo>
                    <a:pt x="9419918" y="9004299"/>
                  </a:lnTo>
                  <a:lnTo>
                    <a:pt x="9427174" y="9055099"/>
                  </a:lnTo>
                  <a:lnTo>
                    <a:pt x="9432560" y="9105899"/>
                  </a:lnTo>
                  <a:lnTo>
                    <a:pt x="9436172" y="9156699"/>
                  </a:lnTo>
                  <a:lnTo>
                    <a:pt x="9438103" y="9207499"/>
                  </a:lnTo>
                  <a:lnTo>
                    <a:pt x="9438450" y="9245599"/>
                  </a:lnTo>
                  <a:lnTo>
                    <a:pt x="9437306" y="9296399"/>
                  </a:lnTo>
                  <a:lnTo>
                    <a:pt x="9434766" y="9347199"/>
                  </a:lnTo>
                  <a:lnTo>
                    <a:pt x="9430926" y="9397999"/>
                  </a:lnTo>
                  <a:lnTo>
                    <a:pt x="9425881" y="9448799"/>
                  </a:lnTo>
                  <a:lnTo>
                    <a:pt x="9419724" y="9499599"/>
                  </a:lnTo>
                  <a:lnTo>
                    <a:pt x="9412551" y="9550399"/>
                  </a:lnTo>
                  <a:lnTo>
                    <a:pt x="9404457" y="9588499"/>
                  </a:lnTo>
                  <a:lnTo>
                    <a:pt x="9395537" y="9639299"/>
                  </a:lnTo>
                  <a:lnTo>
                    <a:pt x="9385486" y="9690099"/>
                  </a:lnTo>
                  <a:lnTo>
                    <a:pt x="9374645" y="9740899"/>
                  </a:lnTo>
                  <a:lnTo>
                    <a:pt x="9363026" y="9791699"/>
                  </a:lnTo>
                  <a:lnTo>
                    <a:pt x="9350645" y="9829799"/>
                  </a:lnTo>
                  <a:lnTo>
                    <a:pt x="9337515" y="9880599"/>
                  </a:lnTo>
                  <a:lnTo>
                    <a:pt x="9323653" y="9931399"/>
                  </a:lnTo>
                  <a:lnTo>
                    <a:pt x="9309071" y="9982199"/>
                  </a:lnTo>
                  <a:lnTo>
                    <a:pt x="9293785" y="10032999"/>
                  </a:lnTo>
                  <a:lnTo>
                    <a:pt x="9277808" y="10071099"/>
                  </a:lnTo>
                  <a:lnTo>
                    <a:pt x="9261157" y="10121899"/>
                  </a:lnTo>
                  <a:lnTo>
                    <a:pt x="9243844" y="10172699"/>
                  </a:lnTo>
                  <a:lnTo>
                    <a:pt x="9225885" y="10223499"/>
                  </a:lnTo>
                  <a:lnTo>
                    <a:pt x="9207294" y="10261599"/>
                  </a:lnTo>
                  <a:lnTo>
                    <a:pt x="9201200" y="10274299"/>
                  </a:lnTo>
                  <a:close/>
                </a:path>
              </a:pathLst>
            </a:custGeom>
            <a:solidFill>
              <a:srgbClr val="41B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7565" y="1911711"/>
              <a:ext cx="1076324" cy="9715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3065" y="8503591"/>
              <a:ext cx="2457450" cy="752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699" y="8739319"/>
              <a:ext cx="2733674" cy="5143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0852" y="3329651"/>
            <a:ext cx="61645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10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LECCIÓN</a:t>
            </a:r>
            <a:r>
              <a:rPr sz="9000" b="1" spc="-54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9000" b="1" spc="-28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</a:t>
            </a:r>
            <a:endParaRPr sz="9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26426"/>
            <a:ext cx="4631690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5600" b="1" spc="20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Gobierno</a:t>
            </a:r>
            <a:r>
              <a:rPr sz="5600" b="1" spc="-3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600" b="1" spc="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</a:t>
            </a:r>
            <a:r>
              <a:rPr sz="5600" b="1" spc="-195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600" b="1" spc="37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Colombia</a:t>
            </a:r>
            <a:endParaRPr sz="56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9857" y="5795877"/>
            <a:ext cx="2164790" cy="19277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3108" y="2353607"/>
            <a:ext cx="6042025" cy="534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500" b="1" spc="1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¡En</a:t>
            </a:r>
            <a:r>
              <a:rPr sz="5500" b="1" spc="-31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4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sus</a:t>
            </a:r>
            <a:r>
              <a:rPr sz="5500" b="1" spc="-3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marcas!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8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5500" b="1" spc="21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¿Listos/as?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5500" b="1" spc="27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¡Empecemos!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2347" y="2490977"/>
            <a:ext cx="5400674" cy="7200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0479" y="723900"/>
            <a:ext cx="4804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1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0656" y="9770974"/>
            <a:ext cx="4387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0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3B3B3C"/>
                </a:solidFill>
                <a:latin typeface="Verdana"/>
                <a:cs typeface="Verdana"/>
              </a:rPr>
              <a:t>Presidencia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3B3B3C"/>
                </a:solidFill>
                <a:latin typeface="Verdana"/>
                <a:cs typeface="Verdana"/>
              </a:rPr>
              <a:t>de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25" dirty="0">
                <a:solidFill>
                  <a:srgbClr val="3B3B3C"/>
                </a:solidFill>
                <a:latin typeface="Verdana"/>
                <a:cs typeface="Verdana"/>
              </a:rPr>
              <a:t>la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3B3B3C"/>
                </a:solidFill>
                <a:latin typeface="Verdana"/>
                <a:cs typeface="Verdana"/>
              </a:rPr>
              <a:t>República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9385" y="2749295"/>
            <a:ext cx="10382249" cy="6943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9407" y="723900"/>
            <a:ext cx="49091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3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49603" y="9770974"/>
            <a:ext cx="2188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2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3B3B3C"/>
                </a:solidFill>
                <a:latin typeface="Verdana"/>
                <a:cs typeface="Verdana"/>
              </a:rPr>
              <a:t>El</a:t>
            </a:r>
            <a:r>
              <a:rPr sz="1800" spc="-12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3B3B3C"/>
                </a:solidFill>
                <a:latin typeface="Verdana"/>
                <a:cs typeface="Verdana"/>
              </a:rPr>
              <a:t>Tiempo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288" y="2865322"/>
            <a:ext cx="12230099" cy="6238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7342" y="647700"/>
            <a:ext cx="49333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9584" y="9770974"/>
            <a:ext cx="582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25" dirty="0">
                <a:solidFill>
                  <a:srgbClr val="3B3B3C"/>
                </a:solidFill>
                <a:latin typeface="Verdana"/>
                <a:cs typeface="Verdana"/>
              </a:rPr>
              <a:t>Página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3B3B3C"/>
                </a:solidFill>
                <a:latin typeface="Verdana"/>
                <a:cs typeface="Verdana"/>
              </a:rPr>
              <a:t>web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3B3B3C"/>
                </a:solidFill>
                <a:latin typeface="Verdana"/>
                <a:cs typeface="Verdana"/>
              </a:rPr>
              <a:t>del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3B3B3C"/>
                </a:solidFill>
                <a:latin typeface="Verdana"/>
                <a:cs typeface="Verdana"/>
              </a:rPr>
              <a:t>Senado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3B3B3C"/>
                </a:solidFill>
                <a:latin typeface="Verdana"/>
                <a:cs typeface="Verdana"/>
              </a:rPr>
              <a:t>de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25" dirty="0">
                <a:solidFill>
                  <a:srgbClr val="3B3B3C"/>
                </a:solidFill>
                <a:latin typeface="Verdana"/>
                <a:cs typeface="Verdana"/>
              </a:rPr>
              <a:t>la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3B3B3C"/>
                </a:solidFill>
                <a:latin typeface="Verdana"/>
                <a:cs typeface="Verdana"/>
              </a:rPr>
              <a:t>República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125" y="2715875"/>
            <a:ext cx="12572999" cy="65436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52260" y="723900"/>
            <a:ext cx="498348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1339" y="9770974"/>
            <a:ext cx="2985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14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60" dirty="0">
                <a:solidFill>
                  <a:srgbClr val="3B3B3C"/>
                </a:solidFill>
                <a:latin typeface="Verdana"/>
                <a:cs typeface="Verdana"/>
              </a:rPr>
              <a:t>Revista</a:t>
            </a:r>
            <a:r>
              <a:rPr sz="1800" spc="-114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3B3B3C"/>
                </a:solidFill>
                <a:latin typeface="Verdana"/>
                <a:cs typeface="Verdana"/>
              </a:rPr>
              <a:t>Semana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2744" y="2773537"/>
            <a:ext cx="11820523" cy="64293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1731" y="723900"/>
            <a:ext cx="49644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6981" y="9770974"/>
            <a:ext cx="223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3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05" dirty="0">
                <a:solidFill>
                  <a:srgbClr val="3B3B3C"/>
                </a:solidFill>
                <a:latin typeface="Verdana"/>
                <a:cs typeface="Verdana"/>
              </a:rPr>
              <a:t>Wikipedia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1524" y="2856607"/>
            <a:ext cx="11620498" cy="5943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6176" y="723900"/>
            <a:ext cx="49555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6981" y="9770986"/>
            <a:ext cx="223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3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05" dirty="0">
                <a:solidFill>
                  <a:srgbClr val="3B3B3C"/>
                </a:solidFill>
                <a:latin typeface="Verdana"/>
                <a:cs typeface="Verdana"/>
              </a:rPr>
              <a:t>Wikipedia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2833" y="2613791"/>
            <a:ext cx="11058523" cy="6829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3193" y="723900"/>
            <a:ext cx="490156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4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8654" y="9770998"/>
            <a:ext cx="6430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3B3B3C"/>
                </a:solidFill>
                <a:latin typeface="Verdana"/>
                <a:cs typeface="Verdana"/>
              </a:rPr>
              <a:t>Consejo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3B3B3C"/>
                </a:solidFill>
                <a:latin typeface="Verdana"/>
                <a:cs typeface="Verdana"/>
              </a:rPr>
              <a:t>Regional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3B3B3C"/>
                </a:solidFill>
                <a:latin typeface="Verdana"/>
                <a:cs typeface="Verdana"/>
              </a:rPr>
              <a:t>Indígena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3B3B3C"/>
                </a:solidFill>
                <a:latin typeface="Verdana"/>
                <a:cs typeface="Verdana"/>
              </a:rPr>
              <a:t>del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145" dirty="0">
                <a:solidFill>
                  <a:srgbClr val="3B3B3C"/>
                </a:solidFill>
                <a:latin typeface="Verdana"/>
                <a:cs typeface="Verdana"/>
              </a:rPr>
              <a:t>Cauca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225" dirty="0">
                <a:solidFill>
                  <a:srgbClr val="3B3B3C"/>
                </a:solidFill>
                <a:latin typeface="Verdana"/>
                <a:cs typeface="Verdana"/>
              </a:rPr>
              <a:t>-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B3B3C"/>
                </a:solidFill>
                <a:latin typeface="Verdana"/>
                <a:cs typeface="Verdana"/>
              </a:rPr>
              <a:t>CRIC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3936" y="2685490"/>
            <a:ext cx="14411324" cy="6267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2420" y="647700"/>
            <a:ext cx="49631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Imagen</a:t>
            </a:r>
            <a:r>
              <a:rPr b="1" spc="-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-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No.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6567" y="9770998"/>
            <a:ext cx="36150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3B3B3C"/>
                </a:solidFill>
                <a:latin typeface="Verdana"/>
                <a:cs typeface="Verdana"/>
              </a:rPr>
              <a:t>Fuente: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3B3B3C"/>
                </a:solidFill>
                <a:latin typeface="Verdana"/>
                <a:cs typeface="Verdana"/>
              </a:rPr>
              <a:t>Ministerio</a:t>
            </a:r>
            <a:r>
              <a:rPr sz="1800" spc="-95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3B3B3C"/>
                </a:solidFill>
                <a:latin typeface="Verdana"/>
                <a:cs typeface="Verdana"/>
              </a:rPr>
              <a:t>del</a:t>
            </a:r>
            <a:r>
              <a:rPr sz="1800" spc="-100" dirty="0">
                <a:solidFill>
                  <a:srgbClr val="3B3B3C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3B3B3C"/>
                </a:solidFill>
                <a:latin typeface="Verdana"/>
                <a:cs typeface="Verdana"/>
              </a:rPr>
              <a:t>Interior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875" y="2654379"/>
            <a:ext cx="2428874" cy="3238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420" y="3406711"/>
            <a:ext cx="3724274" cy="2486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048" y="6769179"/>
            <a:ext cx="4876799" cy="2486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0420" y="6784168"/>
            <a:ext cx="4752974" cy="24764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74064" y="723900"/>
            <a:ext cx="7852711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¡Las</a:t>
            </a:r>
            <a:r>
              <a:rPr b="1" spc="-3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posibles</a:t>
            </a:r>
            <a:r>
              <a:rPr b="1" spc="-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respuestas!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19745" y="4143283"/>
            <a:ext cx="3183755" cy="1395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4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68325">
              <a:lnSpc>
                <a:spcPct val="115599"/>
              </a:lnSpc>
              <a:spcBef>
                <a:spcPts val="1550"/>
              </a:spcBef>
            </a:pPr>
            <a:r>
              <a:rPr lang="es-ES" sz="2000" b="1" spc="7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Presidente Iván Duque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1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Rama</a:t>
            </a:r>
            <a:r>
              <a:rPr sz="2000" b="1" spc="-17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6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Ejecutiva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06779" y="3979046"/>
            <a:ext cx="4695421" cy="1991571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3000" b="1" spc="-19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spcBef>
                <a:spcPts val="910"/>
              </a:spcBef>
            </a:pPr>
            <a:r>
              <a:rPr sz="2000" b="1" spc="8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Ministros/as </a:t>
            </a:r>
            <a:endParaRPr lang="es-ES" sz="2000" b="1" spc="80" dirty="0">
              <a:solidFill>
                <a:srgbClr val="3B3B3C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spcBef>
                <a:spcPts val="910"/>
              </a:spcBef>
            </a:pPr>
            <a:r>
              <a:rPr lang="es-CO" sz="2000" b="1" spc="8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Gabinete </a:t>
            </a:r>
            <a:r>
              <a:rPr lang="es-CO"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ministerial</a:t>
            </a:r>
          </a:p>
          <a:p>
            <a:pPr marL="12700" marR="5080">
              <a:spcBef>
                <a:spcPts val="910"/>
              </a:spcBef>
            </a:pPr>
            <a:r>
              <a:rPr lang="es-CO"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Rama Ejecutiva</a:t>
            </a:r>
            <a:endParaRPr lang="es-ES" sz="2000" b="1" spc="85" dirty="0">
              <a:solidFill>
                <a:srgbClr val="3B3B3C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7563" y="6568442"/>
            <a:ext cx="3183754" cy="2686761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3000" b="1" spc="-9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222250">
              <a:lnSpc>
                <a:spcPct val="115599"/>
              </a:lnSpc>
              <a:spcBef>
                <a:spcPts val="630"/>
              </a:spcBef>
            </a:pPr>
            <a:r>
              <a:rPr lang="es-ES"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Congreso</a:t>
            </a:r>
            <a:endParaRPr lang="es-ES" sz="2000" b="1" spc="90" dirty="0">
              <a:solidFill>
                <a:srgbClr val="3B3B3C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222250">
              <a:lnSpc>
                <a:spcPct val="115599"/>
              </a:lnSpc>
              <a:spcBef>
                <a:spcPts val="630"/>
              </a:spcBef>
            </a:pPr>
            <a:r>
              <a:rPr lang="es-ES" sz="2000" b="1" spc="9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Senado</a:t>
            </a:r>
            <a:r>
              <a:rPr sz="2000" b="1" spc="9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9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endParaRPr lang="es-ES" sz="2000" b="1" spc="95" dirty="0">
              <a:solidFill>
                <a:srgbClr val="3B3B3C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222250">
              <a:lnSpc>
                <a:spcPct val="115599"/>
              </a:lnSpc>
              <a:spcBef>
                <a:spcPts val="630"/>
              </a:spcBef>
            </a:pPr>
            <a:r>
              <a:rPr lang="es-ES" sz="2000" b="1" spc="15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Cámara</a:t>
            </a:r>
            <a:r>
              <a:rPr sz="2000" b="1" spc="15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2000" b="1" spc="11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-6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2000" b="1" spc="6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2000" b="1" spc="14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</a:t>
            </a:r>
            <a:r>
              <a:rPr sz="2000" b="1" spc="-1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2000" b="1" spc="6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2000" b="1" spc="6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r>
              <a:rPr sz="2000" b="1" spc="6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2000" b="1" spc="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2000" b="1" spc="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2000" b="1" spc="1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2000" b="1" spc="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2000" b="1" spc="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2000" b="1" spc="6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1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Rama</a:t>
            </a:r>
            <a:r>
              <a:rPr sz="2000" b="1" spc="-15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7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Legislativa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18110" y="7894645"/>
            <a:ext cx="3784090" cy="134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2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4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lnSpc>
                <a:spcPct val="115599"/>
              </a:lnSpc>
              <a:spcBef>
                <a:spcPts val="1260"/>
              </a:spcBef>
            </a:pPr>
            <a:r>
              <a:rPr sz="2000" b="1" spc="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Palacio</a:t>
            </a:r>
            <a:r>
              <a:rPr sz="2000" b="1" spc="-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2000" b="1" spc="-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Justicia </a:t>
            </a:r>
            <a:r>
              <a:rPr sz="2000" b="1" spc="-6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Rama</a:t>
            </a:r>
            <a:r>
              <a:rPr sz="2000" b="1" spc="-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4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Judicial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03772"/>
              <a:ext cx="1371599" cy="1181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76424" cy="119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7306" y="1629"/>
              <a:ext cx="1619249" cy="14001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54611" y="4641882"/>
            <a:ext cx="576135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empezar...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10624" y="9440408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420" y="3436274"/>
            <a:ext cx="4724399" cy="2419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628" y="3391602"/>
            <a:ext cx="4610099" cy="2505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5730" y="6647652"/>
            <a:ext cx="4200524" cy="2600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55164" y="7147857"/>
            <a:ext cx="4667249" cy="2028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907569" y="2951083"/>
            <a:ext cx="4030394" cy="291823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3000" b="1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6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1920239">
              <a:lnSpc>
                <a:spcPct val="115599"/>
              </a:lnSpc>
              <a:spcBef>
                <a:spcPts val="705"/>
              </a:spcBef>
            </a:pPr>
            <a:r>
              <a:rPr sz="2000" b="1" spc="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Jueces </a:t>
            </a:r>
            <a:r>
              <a:rPr sz="2000" b="1" spc="13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9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</a:t>
            </a:r>
            <a:r>
              <a:rPr sz="2000" b="1" spc="1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2000" b="1" spc="14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</a:t>
            </a:r>
            <a:r>
              <a:rPr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</a:t>
            </a:r>
            <a:r>
              <a:rPr sz="2000" b="1" spc="6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r>
              <a:rPr sz="2000" b="1" spc="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2000" b="1" spc="-1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2000" b="1" spc="1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2000" b="1" spc="14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</a:t>
            </a:r>
            <a:r>
              <a:rPr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2000" b="1" spc="6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6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Corte</a:t>
            </a:r>
            <a:r>
              <a:rPr sz="2000" b="1" spc="-13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Constitucional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lnSpc>
                <a:spcPct val="115599"/>
              </a:lnSpc>
            </a:pPr>
            <a:r>
              <a:rPr sz="2000" b="1" spc="6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Corte</a:t>
            </a:r>
            <a:r>
              <a:rPr sz="2000" b="1" spc="-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9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Suprema</a:t>
            </a:r>
            <a:r>
              <a:rPr sz="2000" b="1" spc="-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2000" b="1" spc="-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Justicia </a:t>
            </a:r>
            <a:r>
              <a:rPr sz="2000" b="1" spc="-69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Altas</a:t>
            </a:r>
            <a:r>
              <a:rPr sz="2000" b="1" spc="-11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6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Cortes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spc="1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Rama</a:t>
            </a:r>
            <a:r>
              <a:rPr sz="2000" b="1" spc="-1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judicial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¡Las</a:t>
            </a:r>
            <a:r>
              <a:rPr b="1" spc="-3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posibles</a:t>
            </a:r>
            <a:r>
              <a:rPr b="1" spc="-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respuestas!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19746" y="4143283"/>
            <a:ext cx="3062254" cy="1537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4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5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lnSpc>
                <a:spcPct val="115599"/>
              </a:lnSpc>
              <a:spcBef>
                <a:spcPts val="2935"/>
              </a:spcBef>
            </a:pPr>
            <a:r>
              <a:rPr sz="2000" b="1" spc="14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Casa </a:t>
            </a:r>
            <a:r>
              <a:rPr sz="2000" b="1" spc="10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2000" b="1" spc="9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Nariño </a:t>
            </a:r>
            <a:r>
              <a:rPr sz="2000" b="1" spc="9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Palacio</a:t>
            </a:r>
            <a:r>
              <a:rPr sz="2000" b="1" spc="-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9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Presidencial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8971" y="7702274"/>
            <a:ext cx="2955153" cy="1460500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3000" b="1" spc="-229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7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lnSpc>
                <a:spcPct val="115599"/>
              </a:lnSpc>
              <a:spcBef>
                <a:spcPts val="635"/>
              </a:spcBef>
            </a:pPr>
            <a:r>
              <a:rPr sz="2000" b="1" spc="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Cabildo </a:t>
            </a:r>
            <a:r>
              <a:rPr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Indígena </a:t>
            </a:r>
            <a:r>
              <a:rPr sz="2000" b="1" spc="9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9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Autoridad</a:t>
            </a:r>
            <a:r>
              <a:rPr sz="2000" b="1" spc="-17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Indígena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18110" y="7208571"/>
            <a:ext cx="3674564" cy="2052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8</a:t>
            </a:r>
            <a:endParaRPr sz="3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>
              <a:lnSpc>
                <a:spcPct val="115599"/>
              </a:lnSpc>
              <a:spcBef>
                <a:spcPts val="1260"/>
              </a:spcBef>
            </a:pPr>
            <a:r>
              <a:rPr sz="2000" b="1" spc="7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Consejo</a:t>
            </a:r>
            <a:r>
              <a:rPr sz="2000" b="1" spc="-13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Comunitario</a:t>
            </a:r>
            <a:r>
              <a:rPr sz="2000" b="1" spc="-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2000" b="1" spc="-69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2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Comunidades </a:t>
            </a:r>
            <a:r>
              <a:rPr sz="2000" b="1" spc="3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Negras, </a:t>
            </a:r>
            <a:r>
              <a:rPr sz="2000" b="1" spc="4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8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Afrocolombianas, </a:t>
            </a:r>
            <a:r>
              <a:rPr sz="2000" b="1" spc="8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7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Raizales</a:t>
            </a:r>
            <a:r>
              <a:rPr sz="2000" b="1" spc="-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95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2000" b="1" spc="-12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000" b="1" spc="100" dirty="0">
                <a:solidFill>
                  <a:srgbClr val="3B3B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Palenqueras</a:t>
            </a:r>
            <a:endParaRPr sz="2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2709" y="3184158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276600" y="2776107"/>
            <a:ext cx="13461438" cy="574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5010" marR="529590">
              <a:lnSpc>
                <a:spcPct val="117200"/>
              </a:lnSpc>
              <a:spcBef>
                <a:spcPts val="95"/>
              </a:spcBef>
            </a:pPr>
            <a:r>
              <a:rPr b="1" spc="1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¿Por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crees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poder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público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distribuye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tres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5" dirty="0">
                <a:solidFill>
                  <a:srgbClr val="F6590D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ramas</a:t>
            </a:r>
            <a:r>
              <a:rPr b="1" spc="2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</a:p>
          <a:p>
            <a:pPr marL="4525010" marR="5080">
              <a:lnSpc>
                <a:spcPct val="117200"/>
              </a:lnSpc>
              <a:spcBef>
                <a:spcPts val="4500"/>
              </a:spcBef>
            </a:pP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¿Puedes </a:t>
            </a:r>
            <a:r>
              <a:rPr b="1" spc="2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imaginar </a:t>
            </a:r>
            <a:r>
              <a:rPr b="1" spc="3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b="1" spc="25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sociedad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sin </a:t>
            </a:r>
            <a:r>
              <a:rPr b="1" spc="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gobierno,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sin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leyes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sin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normas?</a:t>
            </a:r>
            <a:r>
              <a:rPr b="1" spc="-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pasaría?</a:t>
            </a:r>
          </a:p>
          <a:p>
            <a:pPr marL="4525010" marR="128905">
              <a:lnSpc>
                <a:spcPct val="117200"/>
              </a:lnSpc>
              <a:spcBef>
                <a:spcPts val="4500"/>
              </a:spcBef>
            </a:pP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¿Sientes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b="1" spc="1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gobierno,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aunque </a:t>
            </a: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1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percibas,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tiene</a:t>
            </a:r>
            <a:r>
              <a:rPr b="1" spc="-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influencia</a:t>
            </a:r>
            <a:r>
              <a:rPr b="1" spc="-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tu</a:t>
            </a:r>
            <a:r>
              <a:rPr b="1" spc="-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vida </a:t>
            </a:r>
            <a:r>
              <a:rPr b="1" spc="-11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cotidiana?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2709" y="4898658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2709" y="7184658"/>
            <a:ext cx="152400" cy="1523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78257" y="3659846"/>
            <a:ext cx="3781425" cy="4006215"/>
            <a:chOff x="1878257" y="3659846"/>
            <a:chExt cx="3781425" cy="4006215"/>
          </a:xfrm>
        </p:grpSpPr>
        <p:sp>
          <p:nvSpPr>
            <p:cNvPr id="7" name="object 7"/>
            <p:cNvSpPr/>
            <p:nvPr/>
          </p:nvSpPr>
          <p:spPr>
            <a:xfrm>
              <a:off x="1878257" y="3659846"/>
              <a:ext cx="3781425" cy="3785870"/>
            </a:xfrm>
            <a:custGeom>
              <a:avLst/>
              <a:gdLst/>
              <a:ahLst/>
              <a:cxnLst/>
              <a:rect l="l" t="t" r="r" b="b"/>
              <a:pathLst>
                <a:path w="3781425" h="3785870">
                  <a:moveTo>
                    <a:pt x="1890712" y="3785591"/>
                  </a:moveTo>
                  <a:lnTo>
                    <a:pt x="1705390" y="3776477"/>
                  </a:lnTo>
                  <a:lnTo>
                    <a:pt x="1521852" y="3749221"/>
                  </a:lnTo>
                  <a:lnTo>
                    <a:pt x="1341867" y="3704088"/>
                  </a:lnTo>
                  <a:lnTo>
                    <a:pt x="1167168" y="3641510"/>
                  </a:lnTo>
                  <a:lnTo>
                    <a:pt x="999436" y="3562092"/>
                  </a:lnTo>
                  <a:lnTo>
                    <a:pt x="840288" y="3466597"/>
                  </a:lnTo>
                  <a:lnTo>
                    <a:pt x="691257" y="3355946"/>
                  </a:lnTo>
                  <a:lnTo>
                    <a:pt x="553776" y="3231204"/>
                  </a:lnTo>
                  <a:lnTo>
                    <a:pt x="429171" y="3093572"/>
                  </a:lnTo>
                  <a:lnTo>
                    <a:pt x="318642" y="2944376"/>
                  </a:lnTo>
                  <a:lnTo>
                    <a:pt x="223252" y="2785053"/>
                  </a:lnTo>
                  <a:lnTo>
                    <a:pt x="143921" y="2617137"/>
                  </a:lnTo>
                  <a:lnTo>
                    <a:pt x="81413" y="2442245"/>
                  </a:lnTo>
                  <a:lnTo>
                    <a:pt x="36329" y="2262061"/>
                  </a:lnTo>
                  <a:lnTo>
                    <a:pt x="9104" y="2078322"/>
                  </a:lnTo>
                  <a:lnTo>
                    <a:pt x="0" y="1892795"/>
                  </a:lnTo>
                  <a:lnTo>
                    <a:pt x="9104" y="1707269"/>
                  </a:lnTo>
                  <a:lnTo>
                    <a:pt x="36329" y="1523529"/>
                  </a:lnTo>
                  <a:lnTo>
                    <a:pt x="81413" y="1343346"/>
                  </a:lnTo>
                  <a:lnTo>
                    <a:pt x="143921" y="1168454"/>
                  </a:lnTo>
                  <a:lnTo>
                    <a:pt x="223252" y="1000537"/>
                  </a:lnTo>
                  <a:lnTo>
                    <a:pt x="318642" y="841214"/>
                  </a:lnTo>
                  <a:lnTo>
                    <a:pt x="429171" y="692018"/>
                  </a:lnTo>
                  <a:lnTo>
                    <a:pt x="553776" y="554386"/>
                  </a:lnTo>
                  <a:lnTo>
                    <a:pt x="691257" y="429644"/>
                  </a:lnTo>
                  <a:lnTo>
                    <a:pt x="840288" y="318993"/>
                  </a:lnTo>
                  <a:lnTo>
                    <a:pt x="999436" y="223498"/>
                  </a:lnTo>
                  <a:lnTo>
                    <a:pt x="1167168" y="144080"/>
                  </a:lnTo>
                  <a:lnTo>
                    <a:pt x="1341867" y="81503"/>
                  </a:lnTo>
                  <a:lnTo>
                    <a:pt x="1521852" y="36369"/>
                  </a:lnTo>
                  <a:lnTo>
                    <a:pt x="1705390" y="9114"/>
                  </a:lnTo>
                  <a:lnTo>
                    <a:pt x="1890712" y="0"/>
                  </a:lnTo>
                  <a:lnTo>
                    <a:pt x="2076034" y="9114"/>
                  </a:lnTo>
                  <a:lnTo>
                    <a:pt x="2259572" y="36369"/>
                  </a:lnTo>
                  <a:lnTo>
                    <a:pt x="2439557" y="81503"/>
                  </a:lnTo>
                  <a:lnTo>
                    <a:pt x="2614256" y="144080"/>
                  </a:lnTo>
                  <a:lnTo>
                    <a:pt x="2781988" y="223498"/>
                  </a:lnTo>
                  <a:lnTo>
                    <a:pt x="2941135" y="318993"/>
                  </a:lnTo>
                  <a:lnTo>
                    <a:pt x="3090167" y="429644"/>
                  </a:lnTo>
                  <a:lnTo>
                    <a:pt x="3227647" y="554386"/>
                  </a:lnTo>
                  <a:lnTo>
                    <a:pt x="3352252" y="692018"/>
                  </a:lnTo>
                  <a:lnTo>
                    <a:pt x="3462781" y="841214"/>
                  </a:lnTo>
                  <a:lnTo>
                    <a:pt x="3558171" y="1000537"/>
                  </a:lnTo>
                  <a:lnTo>
                    <a:pt x="3637502" y="1168454"/>
                  </a:lnTo>
                  <a:lnTo>
                    <a:pt x="3700011" y="1343346"/>
                  </a:lnTo>
                  <a:lnTo>
                    <a:pt x="3745094" y="1523529"/>
                  </a:lnTo>
                  <a:lnTo>
                    <a:pt x="3772320" y="1707269"/>
                  </a:lnTo>
                  <a:lnTo>
                    <a:pt x="3781424" y="1892795"/>
                  </a:lnTo>
                  <a:lnTo>
                    <a:pt x="3772320" y="2078322"/>
                  </a:lnTo>
                  <a:lnTo>
                    <a:pt x="3745094" y="2262061"/>
                  </a:lnTo>
                  <a:lnTo>
                    <a:pt x="3700011" y="2442245"/>
                  </a:lnTo>
                  <a:lnTo>
                    <a:pt x="3637502" y="2617136"/>
                  </a:lnTo>
                  <a:lnTo>
                    <a:pt x="3558171" y="2785053"/>
                  </a:lnTo>
                  <a:lnTo>
                    <a:pt x="3462781" y="2944376"/>
                  </a:lnTo>
                  <a:lnTo>
                    <a:pt x="3352252" y="3093572"/>
                  </a:lnTo>
                  <a:lnTo>
                    <a:pt x="3227647" y="3231204"/>
                  </a:lnTo>
                  <a:lnTo>
                    <a:pt x="3090167" y="3355946"/>
                  </a:lnTo>
                  <a:lnTo>
                    <a:pt x="2941135" y="3466597"/>
                  </a:lnTo>
                  <a:lnTo>
                    <a:pt x="2781988" y="3562092"/>
                  </a:lnTo>
                  <a:lnTo>
                    <a:pt x="2614256" y="3641510"/>
                  </a:lnTo>
                  <a:lnTo>
                    <a:pt x="2439557" y="3704088"/>
                  </a:lnTo>
                  <a:lnTo>
                    <a:pt x="2259572" y="3749221"/>
                  </a:lnTo>
                  <a:lnTo>
                    <a:pt x="2076034" y="3776477"/>
                  </a:lnTo>
                  <a:lnTo>
                    <a:pt x="1890712" y="3785591"/>
                  </a:lnTo>
                  <a:close/>
                </a:path>
              </a:pathLst>
            </a:custGeom>
            <a:solidFill>
              <a:srgbClr val="FFC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9834" y="4606251"/>
              <a:ext cx="1724660" cy="1558925"/>
            </a:xfrm>
            <a:custGeom>
              <a:avLst/>
              <a:gdLst/>
              <a:ahLst/>
              <a:cxnLst/>
              <a:rect l="l" t="t" r="r" b="b"/>
              <a:pathLst>
                <a:path w="1724660" h="1558925">
                  <a:moveTo>
                    <a:pt x="472605" y="295719"/>
                  </a:moveTo>
                  <a:lnTo>
                    <a:pt x="465531" y="223862"/>
                  </a:lnTo>
                  <a:lnTo>
                    <a:pt x="447382" y="162763"/>
                  </a:lnTo>
                  <a:lnTo>
                    <a:pt x="422592" y="113779"/>
                  </a:lnTo>
                  <a:lnTo>
                    <a:pt x="390639" y="71793"/>
                  </a:lnTo>
                  <a:lnTo>
                    <a:pt x="354507" y="39484"/>
                  </a:lnTo>
                  <a:lnTo>
                    <a:pt x="319570" y="18808"/>
                  </a:lnTo>
                  <a:lnTo>
                    <a:pt x="251739" y="469"/>
                  </a:lnTo>
                  <a:lnTo>
                    <a:pt x="228536" y="0"/>
                  </a:lnTo>
                  <a:lnTo>
                    <a:pt x="197751" y="3797"/>
                  </a:lnTo>
                  <a:lnTo>
                    <a:pt x="160261" y="15544"/>
                  </a:lnTo>
                  <a:lnTo>
                    <a:pt x="104965" y="49834"/>
                  </a:lnTo>
                  <a:lnTo>
                    <a:pt x="73304" y="81546"/>
                  </a:lnTo>
                  <a:lnTo>
                    <a:pt x="43040" y="125437"/>
                  </a:lnTo>
                  <a:lnTo>
                    <a:pt x="20205" y="175882"/>
                  </a:lnTo>
                  <a:lnTo>
                    <a:pt x="4470" y="238023"/>
                  </a:lnTo>
                  <a:lnTo>
                    <a:pt x="0" y="302983"/>
                  </a:lnTo>
                  <a:lnTo>
                    <a:pt x="7010" y="367576"/>
                  </a:lnTo>
                  <a:lnTo>
                    <a:pt x="25171" y="428675"/>
                  </a:lnTo>
                  <a:lnTo>
                    <a:pt x="49949" y="477659"/>
                  </a:lnTo>
                  <a:lnTo>
                    <a:pt x="81902" y="519645"/>
                  </a:lnTo>
                  <a:lnTo>
                    <a:pt x="118033" y="551954"/>
                  </a:lnTo>
                  <a:lnTo>
                    <a:pt x="152984" y="572643"/>
                  </a:lnTo>
                  <a:lnTo>
                    <a:pt x="220814" y="590969"/>
                  </a:lnTo>
                  <a:lnTo>
                    <a:pt x="244017" y="591439"/>
                  </a:lnTo>
                  <a:lnTo>
                    <a:pt x="267144" y="589064"/>
                  </a:lnTo>
                  <a:lnTo>
                    <a:pt x="333870" y="565226"/>
                  </a:lnTo>
                  <a:lnTo>
                    <a:pt x="394982" y="514832"/>
                  </a:lnTo>
                  <a:lnTo>
                    <a:pt x="426097" y="471881"/>
                  </a:lnTo>
                  <a:lnTo>
                    <a:pt x="449922" y="422160"/>
                  </a:lnTo>
                  <a:lnTo>
                    <a:pt x="466864" y="360514"/>
                  </a:lnTo>
                  <a:lnTo>
                    <a:pt x="472605" y="295719"/>
                  </a:lnTo>
                  <a:close/>
                </a:path>
                <a:path w="1724660" h="1558925">
                  <a:moveTo>
                    <a:pt x="1318069" y="1456372"/>
                  </a:moveTo>
                  <a:lnTo>
                    <a:pt x="1280502" y="1391539"/>
                  </a:lnTo>
                  <a:lnTo>
                    <a:pt x="1204620" y="1341323"/>
                  </a:lnTo>
                  <a:lnTo>
                    <a:pt x="1140421" y="1307185"/>
                  </a:lnTo>
                  <a:lnTo>
                    <a:pt x="1058545" y="1271663"/>
                  </a:lnTo>
                  <a:lnTo>
                    <a:pt x="1011326" y="1254772"/>
                  </a:lnTo>
                  <a:lnTo>
                    <a:pt x="960120" y="1239202"/>
                  </a:lnTo>
                  <a:lnTo>
                    <a:pt x="905065" y="1225486"/>
                  </a:lnTo>
                  <a:lnTo>
                    <a:pt x="846289" y="1214208"/>
                  </a:lnTo>
                  <a:lnTo>
                    <a:pt x="783932" y="1205903"/>
                  </a:lnTo>
                  <a:lnTo>
                    <a:pt x="718146" y="1201127"/>
                  </a:lnTo>
                  <a:lnTo>
                    <a:pt x="649058" y="1200442"/>
                  </a:lnTo>
                  <a:lnTo>
                    <a:pt x="576834" y="1204391"/>
                  </a:lnTo>
                  <a:lnTo>
                    <a:pt x="501573" y="1213535"/>
                  </a:lnTo>
                  <a:lnTo>
                    <a:pt x="423456" y="1228420"/>
                  </a:lnTo>
                  <a:lnTo>
                    <a:pt x="365874" y="1270355"/>
                  </a:lnTo>
                  <a:lnTo>
                    <a:pt x="354609" y="1304340"/>
                  </a:lnTo>
                  <a:lnTo>
                    <a:pt x="357835" y="1342097"/>
                  </a:lnTo>
                  <a:lnTo>
                    <a:pt x="381152" y="1383220"/>
                  </a:lnTo>
                  <a:lnTo>
                    <a:pt x="432346" y="1413573"/>
                  </a:lnTo>
                  <a:lnTo>
                    <a:pt x="477507" y="1414246"/>
                  </a:lnTo>
                  <a:lnTo>
                    <a:pt x="557009" y="1399692"/>
                  </a:lnTo>
                  <a:lnTo>
                    <a:pt x="632612" y="1392161"/>
                  </a:lnTo>
                  <a:lnTo>
                    <a:pt x="704100" y="1390789"/>
                  </a:lnTo>
                  <a:lnTo>
                    <a:pt x="771271" y="1394714"/>
                  </a:lnTo>
                  <a:lnTo>
                    <a:pt x="833907" y="1403045"/>
                  </a:lnTo>
                  <a:lnTo>
                    <a:pt x="891806" y="1414907"/>
                  </a:lnTo>
                  <a:lnTo>
                    <a:pt x="944753" y="1429435"/>
                  </a:lnTo>
                  <a:lnTo>
                    <a:pt x="992530" y="1445755"/>
                  </a:lnTo>
                  <a:lnTo>
                    <a:pt x="1034948" y="1462976"/>
                  </a:lnTo>
                  <a:lnTo>
                    <a:pt x="1102855" y="1496669"/>
                  </a:lnTo>
                  <a:lnTo>
                    <a:pt x="1159230" y="1532178"/>
                  </a:lnTo>
                  <a:lnTo>
                    <a:pt x="1199603" y="1554695"/>
                  </a:lnTo>
                  <a:lnTo>
                    <a:pt x="1236446" y="1558747"/>
                  </a:lnTo>
                  <a:lnTo>
                    <a:pt x="1271270" y="1548968"/>
                  </a:lnTo>
                  <a:lnTo>
                    <a:pt x="1299743" y="1525701"/>
                  </a:lnTo>
                  <a:lnTo>
                    <a:pt x="1316164" y="1492618"/>
                  </a:lnTo>
                  <a:lnTo>
                    <a:pt x="1318069" y="1456372"/>
                  </a:lnTo>
                  <a:close/>
                </a:path>
                <a:path w="1724660" h="1558925">
                  <a:moveTo>
                    <a:pt x="1724482" y="413969"/>
                  </a:moveTo>
                  <a:lnTo>
                    <a:pt x="1717408" y="342112"/>
                  </a:lnTo>
                  <a:lnTo>
                    <a:pt x="1699247" y="281012"/>
                  </a:lnTo>
                  <a:lnTo>
                    <a:pt x="1674469" y="232029"/>
                  </a:lnTo>
                  <a:lnTo>
                    <a:pt x="1642516" y="190042"/>
                  </a:lnTo>
                  <a:lnTo>
                    <a:pt x="1606384" y="157721"/>
                  </a:lnTo>
                  <a:lnTo>
                    <a:pt x="1571434" y="137045"/>
                  </a:lnTo>
                  <a:lnTo>
                    <a:pt x="1503603" y="118719"/>
                  </a:lnTo>
                  <a:lnTo>
                    <a:pt x="1480400" y="118249"/>
                  </a:lnTo>
                  <a:lnTo>
                    <a:pt x="1449628" y="122034"/>
                  </a:lnTo>
                  <a:lnTo>
                    <a:pt x="1412138" y="133794"/>
                  </a:lnTo>
                  <a:lnTo>
                    <a:pt x="1356842" y="168084"/>
                  </a:lnTo>
                  <a:lnTo>
                    <a:pt x="1325181" y="199783"/>
                  </a:lnTo>
                  <a:lnTo>
                    <a:pt x="1294917" y="243687"/>
                  </a:lnTo>
                  <a:lnTo>
                    <a:pt x="1272082" y="294119"/>
                  </a:lnTo>
                  <a:lnTo>
                    <a:pt x="1256347" y="356273"/>
                  </a:lnTo>
                  <a:lnTo>
                    <a:pt x="1251877" y="421220"/>
                  </a:lnTo>
                  <a:lnTo>
                    <a:pt x="1258887" y="485825"/>
                  </a:lnTo>
                  <a:lnTo>
                    <a:pt x="1277035" y="546925"/>
                  </a:lnTo>
                  <a:lnTo>
                    <a:pt x="1301826" y="595896"/>
                  </a:lnTo>
                  <a:lnTo>
                    <a:pt x="1333779" y="637882"/>
                  </a:lnTo>
                  <a:lnTo>
                    <a:pt x="1369910" y="670204"/>
                  </a:lnTo>
                  <a:lnTo>
                    <a:pt x="1404848" y="690880"/>
                  </a:lnTo>
                  <a:lnTo>
                    <a:pt x="1472679" y="709206"/>
                  </a:lnTo>
                  <a:lnTo>
                    <a:pt x="1495882" y="709688"/>
                  </a:lnTo>
                  <a:lnTo>
                    <a:pt x="1519008" y="707313"/>
                  </a:lnTo>
                  <a:lnTo>
                    <a:pt x="1585734" y="683475"/>
                  </a:lnTo>
                  <a:lnTo>
                    <a:pt x="1646859" y="633082"/>
                  </a:lnTo>
                  <a:lnTo>
                    <a:pt x="1677974" y="590130"/>
                  </a:lnTo>
                  <a:lnTo>
                    <a:pt x="1701800" y="540397"/>
                  </a:lnTo>
                  <a:lnTo>
                    <a:pt x="1718741" y="478764"/>
                  </a:lnTo>
                  <a:lnTo>
                    <a:pt x="1724482" y="413969"/>
                  </a:lnTo>
                  <a:close/>
                </a:path>
              </a:pathLst>
            </a:custGeom>
            <a:solidFill>
              <a:srgbClr val="654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7678" y="5646307"/>
              <a:ext cx="2129155" cy="2019935"/>
            </a:xfrm>
            <a:custGeom>
              <a:avLst/>
              <a:gdLst/>
              <a:ahLst/>
              <a:cxnLst/>
              <a:rect l="l" t="t" r="r" b="b"/>
              <a:pathLst>
                <a:path w="2129154" h="2019934">
                  <a:moveTo>
                    <a:pt x="767714" y="2019376"/>
                  </a:moveTo>
                  <a:lnTo>
                    <a:pt x="720808" y="2019222"/>
                  </a:lnTo>
                  <a:lnTo>
                    <a:pt x="674390" y="2016041"/>
                  </a:lnTo>
                  <a:lnTo>
                    <a:pt x="628576" y="2009912"/>
                  </a:lnTo>
                  <a:lnTo>
                    <a:pt x="583480" y="2000914"/>
                  </a:lnTo>
                  <a:lnTo>
                    <a:pt x="539217" y="1989127"/>
                  </a:lnTo>
                  <a:lnTo>
                    <a:pt x="495903" y="1974630"/>
                  </a:lnTo>
                  <a:lnTo>
                    <a:pt x="453653" y="1957502"/>
                  </a:lnTo>
                  <a:lnTo>
                    <a:pt x="412581" y="1937823"/>
                  </a:lnTo>
                  <a:lnTo>
                    <a:pt x="372803" y="1915672"/>
                  </a:lnTo>
                  <a:lnTo>
                    <a:pt x="334434" y="1891128"/>
                  </a:lnTo>
                  <a:lnTo>
                    <a:pt x="297590" y="1864270"/>
                  </a:lnTo>
                  <a:lnTo>
                    <a:pt x="262384" y="1835178"/>
                  </a:lnTo>
                  <a:lnTo>
                    <a:pt x="228932" y="1803932"/>
                  </a:lnTo>
                  <a:lnTo>
                    <a:pt x="197350" y="1770610"/>
                  </a:lnTo>
                  <a:lnTo>
                    <a:pt x="167752" y="1735292"/>
                  </a:lnTo>
                  <a:lnTo>
                    <a:pt x="140254" y="1698056"/>
                  </a:lnTo>
                  <a:lnTo>
                    <a:pt x="114971" y="1658984"/>
                  </a:lnTo>
                  <a:lnTo>
                    <a:pt x="92017" y="1618153"/>
                  </a:lnTo>
                  <a:lnTo>
                    <a:pt x="71508" y="1575642"/>
                  </a:lnTo>
                  <a:lnTo>
                    <a:pt x="53558" y="1531533"/>
                  </a:lnTo>
                  <a:lnTo>
                    <a:pt x="38284" y="1485903"/>
                  </a:lnTo>
                  <a:lnTo>
                    <a:pt x="25800" y="1438831"/>
                  </a:lnTo>
                  <a:lnTo>
                    <a:pt x="14233" y="1382775"/>
                  </a:lnTo>
                  <a:lnTo>
                    <a:pt x="6115" y="1329710"/>
                  </a:lnTo>
                  <a:lnTo>
                    <a:pt x="1390" y="1279404"/>
                  </a:lnTo>
                  <a:lnTo>
                    <a:pt x="0" y="1231629"/>
                  </a:lnTo>
                  <a:lnTo>
                    <a:pt x="1888" y="1186155"/>
                  </a:lnTo>
                  <a:lnTo>
                    <a:pt x="6997" y="1142753"/>
                  </a:lnTo>
                  <a:lnTo>
                    <a:pt x="15270" y="1101191"/>
                  </a:lnTo>
                  <a:lnTo>
                    <a:pt x="26650" y="1061242"/>
                  </a:lnTo>
                  <a:lnTo>
                    <a:pt x="41079" y="1022674"/>
                  </a:lnTo>
                  <a:lnTo>
                    <a:pt x="58502" y="985258"/>
                  </a:lnTo>
                  <a:lnTo>
                    <a:pt x="78860" y="948765"/>
                  </a:lnTo>
                  <a:lnTo>
                    <a:pt x="102096" y="912964"/>
                  </a:lnTo>
                  <a:lnTo>
                    <a:pt x="128153" y="877626"/>
                  </a:lnTo>
                  <a:lnTo>
                    <a:pt x="188504" y="807419"/>
                  </a:lnTo>
                  <a:lnTo>
                    <a:pt x="259455" y="736307"/>
                  </a:lnTo>
                  <a:lnTo>
                    <a:pt x="340548" y="662451"/>
                  </a:lnTo>
                  <a:lnTo>
                    <a:pt x="370316" y="632933"/>
                  </a:lnTo>
                  <a:lnTo>
                    <a:pt x="396348" y="600222"/>
                  </a:lnTo>
                  <a:lnTo>
                    <a:pt x="418468" y="564452"/>
                  </a:lnTo>
                  <a:lnTo>
                    <a:pt x="436496" y="525760"/>
                  </a:lnTo>
                  <a:lnTo>
                    <a:pt x="450255" y="484281"/>
                  </a:lnTo>
                  <a:lnTo>
                    <a:pt x="459568" y="440150"/>
                  </a:lnTo>
                  <a:lnTo>
                    <a:pt x="464255" y="393503"/>
                  </a:lnTo>
                  <a:lnTo>
                    <a:pt x="464139" y="344476"/>
                  </a:lnTo>
                  <a:lnTo>
                    <a:pt x="459042" y="293203"/>
                  </a:lnTo>
                  <a:lnTo>
                    <a:pt x="448786" y="239821"/>
                  </a:lnTo>
                  <a:lnTo>
                    <a:pt x="433193" y="184465"/>
                  </a:lnTo>
                  <a:lnTo>
                    <a:pt x="422507" y="135576"/>
                  </a:lnTo>
                  <a:lnTo>
                    <a:pt x="423298" y="92956"/>
                  </a:lnTo>
                  <a:lnTo>
                    <a:pt x="454714" y="29506"/>
                  </a:lnTo>
                  <a:lnTo>
                    <a:pt x="518244" y="84"/>
                  </a:lnTo>
                  <a:lnTo>
                    <a:pt x="559178" y="0"/>
                  </a:lnTo>
                  <a:lnTo>
                    <a:pt x="604692" y="10661"/>
                  </a:lnTo>
                  <a:lnTo>
                    <a:pt x="644241" y="28867"/>
                  </a:lnTo>
                  <a:lnTo>
                    <a:pt x="681482" y="55062"/>
                  </a:lnTo>
                  <a:lnTo>
                    <a:pt x="715924" y="88363"/>
                  </a:lnTo>
                  <a:lnTo>
                    <a:pt x="747076" y="127891"/>
                  </a:lnTo>
                  <a:lnTo>
                    <a:pt x="774447" y="172763"/>
                  </a:lnTo>
                  <a:lnTo>
                    <a:pt x="797544" y="222098"/>
                  </a:lnTo>
                  <a:lnTo>
                    <a:pt x="822906" y="302119"/>
                  </a:lnTo>
                  <a:lnTo>
                    <a:pt x="834969" y="355971"/>
                  </a:lnTo>
                  <a:lnTo>
                    <a:pt x="844067" y="414825"/>
                  </a:lnTo>
                  <a:lnTo>
                    <a:pt x="848283" y="475509"/>
                  </a:lnTo>
                  <a:lnTo>
                    <a:pt x="845702" y="534854"/>
                  </a:lnTo>
                  <a:lnTo>
                    <a:pt x="835358" y="595664"/>
                  </a:lnTo>
                  <a:lnTo>
                    <a:pt x="819510" y="647809"/>
                  </a:lnTo>
                  <a:lnTo>
                    <a:pt x="798312" y="693077"/>
                  </a:lnTo>
                  <a:lnTo>
                    <a:pt x="771921" y="733252"/>
                  </a:lnTo>
                  <a:lnTo>
                    <a:pt x="740489" y="770118"/>
                  </a:lnTo>
                  <a:lnTo>
                    <a:pt x="721188" y="799896"/>
                  </a:lnTo>
                  <a:lnTo>
                    <a:pt x="724543" y="820708"/>
                  </a:lnTo>
                  <a:lnTo>
                    <a:pt x="747105" y="830477"/>
                  </a:lnTo>
                  <a:lnTo>
                    <a:pt x="785422" y="827124"/>
                  </a:lnTo>
                  <a:lnTo>
                    <a:pt x="1966404" y="555159"/>
                  </a:lnTo>
                  <a:lnTo>
                    <a:pt x="2002456" y="556224"/>
                  </a:lnTo>
                  <a:lnTo>
                    <a:pt x="2039854" y="565626"/>
                  </a:lnTo>
                  <a:lnTo>
                    <a:pt x="2074991" y="586117"/>
                  </a:lnTo>
                  <a:lnTo>
                    <a:pt x="2104257" y="620444"/>
                  </a:lnTo>
                  <a:lnTo>
                    <a:pt x="2124046" y="671358"/>
                  </a:lnTo>
                  <a:lnTo>
                    <a:pt x="2128918" y="726116"/>
                  </a:lnTo>
                  <a:lnTo>
                    <a:pt x="2118382" y="770683"/>
                  </a:lnTo>
                  <a:lnTo>
                    <a:pt x="2096589" y="805705"/>
                  </a:lnTo>
                  <a:lnTo>
                    <a:pt x="2067687" y="831830"/>
                  </a:lnTo>
                  <a:lnTo>
                    <a:pt x="2005154" y="859970"/>
                  </a:lnTo>
                  <a:lnTo>
                    <a:pt x="1387224" y="1009278"/>
                  </a:lnTo>
                  <a:lnTo>
                    <a:pt x="1405110" y="1019106"/>
                  </a:lnTo>
                  <a:lnTo>
                    <a:pt x="1444140" y="1048735"/>
                  </a:lnTo>
                  <a:lnTo>
                    <a:pt x="1482379" y="1098384"/>
                  </a:lnTo>
                  <a:lnTo>
                    <a:pt x="1497887" y="1168273"/>
                  </a:lnTo>
                  <a:lnTo>
                    <a:pt x="1478072" y="1248548"/>
                  </a:lnTo>
                  <a:lnTo>
                    <a:pt x="1439469" y="1301506"/>
                  </a:lnTo>
                  <a:lnTo>
                    <a:pt x="1401825" y="1330686"/>
                  </a:lnTo>
                  <a:lnTo>
                    <a:pt x="1384889" y="1339627"/>
                  </a:lnTo>
                  <a:lnTo>
                    <a:pt x="1401775" y="1346100"/>
                  </a:lnTo>
                  <a:lnTo>
                    <a:pt x="1437898" y="1369536"/>
                  </a:lnTo>
                  <a:lnTo>
                    <a:pt x="1471457" y="1415956"/>
                  </a:lnTo>
                  <a:lnTo>
                    <a:pt x="1480648" y="1491384"/>
                  </a:lnTo>
                  <a:lnTo>
                    <a:pt x="1454134" y="1570186"/>
                  </a:lnTo>
                  <a:lnTo>
                    <a:pt x="1410010" y="1616754"/>
                  </a:lnTo>
                  <a:lnTo>
                    <a:pt x="1368618" y="1638939"/>
                  </a:lnTo>
                  <a:lnTo>
                    <a:pt x="1350300" y="1644589"/>
                  </a:lnTo>
                  <a:lnTo>
                    <a:pt x="1363849" y="1649673"/>
                  </a:lnTo>
                  <a:lnTo>
                    <a:pt x="1392215" y="1668973"/>
                  </a:lnTo>
                  <a:lnTo>
                    <a:pt x="1416973" y="1708565"/>
                  </a:lnTo>
                  <a:lnTo>
                    <a:pt x="1419700" y="1774524"/>
                  </a:lnTo>
                  <a:lnTo>
                    <a:pt x="1387172" y="1842246"/>
                  </a:lnTo>
                  <a:lnTo>
                    <a:pt x="1333394" y="1889080"/>
                  </a:lnTo>
                  <a:lnTo>
                    <a:pt x="1283037" y="1916270"/>
                  </a:lnTo>
                  <a:lnTo>
                    <a:pt x="862529" y="2010284"/>
                  </a:lnTo>
                  <a:lnTo>
                    <a:pt x="814992" y="2016423"/>
                  </a:lnTo>
                  <a:lnTo>
                    <a:pt x="767714" y="2019376"/>
                  </a:lnTo>
                  <a:close/>
                </a:path>
              </a:pathLst>
            </a:custGeom>
            <a:solidFill>
              <a:srgbClr val="F18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7361" y="4105456"/>
              <a:ext cx="2332355" cy="744220"/>
            </a:xfrm>
            <a:custGeom>
              <a:avLst/>
              <a:gdLst/>
              <a:ahLst/>
              <a:cxnLst/>
              <a:rect l="l" t="t" r="r" b="b"/>
              <a:pathLst>
                <a:path w="2332354" h="744220">
                  <a:moveTo>
                    <a:pt x="96424" y="271704"/>
                  </a:moveTo>
                  <a:lnTo>
                    <a:pt x="53563" y="259512"/>
                  </a:lnTo>
                  <a:lnTo>
                    <a:pt x="18436" y="228870"/>
                  </a:lnTo>
                  <a:lnTo>
                    <a:pt x="0" y="178534"/>
                  </a:lnTo>
                  <a:lnTo>
                    <a:pt x="4864" y="143035"/>
                  </a:lnTo>
                  <a:lnTo>
                    <a:pt x="53786" y="91276"/>
                  </a:lnTo>
                  <a:lnTo>
                    <a:pt x="127890" y="62348"/>
                  </a:lnTo>
                  <a:lnTo>
                    <a:pt x="200216" y="39599"/>
                  </a:lnTo>
                  <a:lnTo>
                    <a:pt x="270524" y="22509"/>
                  </a:lnTo>
                  <a:lnTo>
                    <a:pt x="338576" y="10558"/>
                  </a:lnTo>
                  <a:lnTo>
                    <a:pt x="404132" y="3228"/>
                  </a:lnTo>
                  <a:lnTo>
                    <a:pt x="466953" y="0"/>
                  </a:lnTo>
                  <a:lnTo>
                    <a:pt x="526801" y="353"/>
                  </a:lnTo>
                  <a:lnTo>
                    <a:pt x="583437" y="3770"/>
                  </a:lnTo>
                  <a:lnTo>
                    <a:pt x="636621" y="9731"/>
                  </a:lnTo>
                  <a:lnTo>
                    <a:pt x="686115" y="17718"/>
                  </a:lnTo>
                  <a:lnTo>
                    <a:pt x="731680" y="27210"/>
                  </a:lnTo>
                  <a:lnTo>
                    <a:pt x="773076" y="37688"/>
                  </a:lnTo>
                  <a:lnTo>
                    <a:pt x="810066" y="48635"/>
                  </a:lnTo>
                  <a:lnTo>
                    <a:pt x="869867" y="69854"/>
                  </a:lnTo>
                  <a:lnTo>
                    <a:pt x="909173" y="86713"/>
                  </a:lnTo>
                  <a:lnTo>
                    <a:pt x="956577" y="119615"/>
                  </a:lnTo>
                  <a:lnTo>
                    <a:pt x="979717" y="187972"/>
                  </a:lnTo>
                  <a:lnTo>
                    <a:pt x="489189" y="188084"/>
                  </a:lnTo>
                  <a:lnTo>
                    <a:pt x="426091" y="191327"/>
                  </a:lnTo>
                  <a:lnTo>
                    <a:pt x="359344" y="199736"/>
                  </a:lnTo>
                  <a:lnTo>
                    <a:pt x="289314" y="214134"/>
                  </a:lnTo>
                  <a:lnTo>
                    <a:pt x="216368" y="235344"/>
                  </a:lnTo>
                  <a:lnTo>
                    <a:pt x="140870" y="264188"/>
                  </a:lnTo>
                  <a:lnTo>
                    <a:pt x="118892" y="270566"/>
                  </a:lnTo>
                  <a:lnTo>
                    <a:pt x="96424" y="271704"/>
                  </a:lnTo>
                  <a:close/>
                </a:path>
                <a:path w="2332354" h="744220">
                  <a:moveTo>
                    <a:pt x="876421" y="270474"/>
                  </a:moveTo>
                  <a:lnTo>
                    <a:pt x="839099" y="258955"/>
                  </a:lnTo>
                  <a:lnTo>
                    <a:pt x="832589" y="255750"/>
                  </a:lnTo>
                  <a:lnTo>
                    <a:pt x="818775" y="249490"/>
                  </a:lnTo>
                  <a:lnTo>
                    <a:pt x="770698" y="231093"/>
                  </a:lnTo>
                  <a:lnTo>
                    <a:pt x="697791" y="210341"/>
                  </a:lnTo>
                  <a:lnTo>
                    <a:pt x="652941" y="201137"/>
                  </a:lnTo>
                  <a:lnTo>
                    <a:pt x="602980" y="193812"/>
                  </a:lnTo>
                  <a:lnTo>
                    <a:pt x="548274" y="189187"/>
                  </a:lnTo>
                  <a:lnTo>
                    <a:pt x="489189" y="188084"/>
                  </a:lnTo>
                  <a:lnTo>
                    <a:pt x="979685" y="188084"/>
                  </a:lnTo>
                  <a:lnTo>
                    <a:pt x="969558" y="223549"/>
                  </a:lnTo>
                  <a:lnTo>
                    <a:pt x="945811" y="251674"/>
                  </a:lnTo>
                  <a:lnTo>
                    <a:pt x="913379" y="267681"/>
                  </a:lnTo>
                  <a:lnTo>
                    <a:pt x="876421" y="270474"/>
                  </a:lnTo>
                  <a:close/>
                </a:path>
                <a:path w="2332354" h="744220">
                  <a:moveTo>
                    <a:pt x="1467792" y="692557"/>
                  </a:moveTo>
                  <a:lnTo>
                    <a:pt x="1423437" y="686805"/>
                  </a:lnTo>
                  <a:lnTo>
                    <a:pt x="1379731" y="656901"/>
                  </a:lnTo>
                  <a:lnTo>
                    <a:pt x="1355336" y="592670"/>
                  </a:lnTo>
                  <a:lnTo>
                    <a:pt x="1362604" y="557585"/>
                  </a:lnTo>
                  <a:lnTo>
                    <a:pt x="1414988" y="509138"/>
                  </a:lnTo>
                  <a:lnTo>
                    <a:pt x="1490892" y="485333"/>
                  </a:lnTo>
                  <a:lnTo>
                    <a:pt x="1564603" y="467566"/>
                  </a:lnTo>
                  <a:lnTo>
                    <a:pt x="1635916" y="455306"/>
                  </a:lnTo>
                  <a:lnTo>
                    <a:pt x="1704628" y="448017"/>
                  </a:lnTo>
                  <a:lnTo>
                    <a:pt x="1770537" y="445165"/>
                  </a:lnTo>
                  <a:lnTo>
                    <a:pt x="1833439" y="446218"/>
                  </a:lnTo>
                  <a:lnTo>
                    <a:pt x="1893130" y="450641"/>
                  </a:lnTo>
                  <a:lnTo>
                    <a:pt x="1949408" y="457900"/>
                  </a:lnTo>
                  <a:lnTo>
                    <a:pt x="2002070" y="467461"/>
                  </a:lnTo>
                  <a:lnTo>
                    <a:pt x="2050911" y="478791"/>
                  </a:lnTo>
                  <a:lnTo>
                    <a:pt x="2095729" y="491356"/>
                  </a:lnTo>
                  <a:lnTo>
                    <a:pt x="2136321" y="504622"/>
                  </a:lnTo>
                  <a:lnTo>
                    <a:pt x="2172483" y="518055"/>
                  </a:lnTo>
                  <a:lnTo>
                    <a:pt x="2230704" y="543287"/>
                  </a:lnTo>
                  <a:lnTo>
                    <a:pt x="2268768" y="562782"/>
                  </a:lnTo>
                  <a:lnTo>
                    <a:pt x="2313743" y="598853"/>
                  </a:lnTo>
                  <a:lnTo>
                    <a:pt x="2329974" y="634383"/>
                  </a:lnTo>
                  <a:lnTo>
                    <a:pt x="1779839" y="634383"/>
                  </a:lnTo>
                  <a:lnTo>
                    <a:pt x="1712676" y="638247"/>
                  </a:lnTo>
                  <a:lnTo>
                    <a:pt x="1641824" y="647862"/>
                  </a:lnTo>
                  <a:lnTo>
                    <a:pt x="1567590" y="664075"/>
                  </a:lnTo>
                  <a:lnTo>
                    <a:pt x="1490282" y="687729"/>
                  </a:lnTo>
                  <a:lnTo>
                    <a:pt x="1467792" y="692557"/>
                  </a:lnTo>
                  <a:close/>
                </a:path>
                <a:path w="2332354" h="744220">
                  <a:moveTo>
                    <a:pt x="2223672" y="743965"/>
                  </a:moveTo>
                  <a:lnTo>
                    <a:pt x="2187261" y="729912"/>
                  </a:lnTo>
                  <a:lnTo>
                    <a:pt x="2180982" y="726272"/>
                  </a:lnTo>
                  <a:lnTo>
                    <a:pt x="2167607" y="719076"/>
                  </a:lnTo>
                  <a:lnTo>
                    <a:pt x="2120880" y="697443"/>
                  </a:lnTo>
                  <a:lnTo>
                    <a:pt x="2049566" y="671784"/>
                  </a:lnTo>
                  <a:lnTo>
                    <a:pt x="2005456" y="659558"/>
                  </a:lnTo>
                  <a:lnTo>
                    <a:pt x="1956121" y="648860"/>
                  </a:lnTo>
                  <a:lnTo>
                    <a:pt x="1901869" y="640535"/>
                  </a:lnTo>
                  <a:lnTo>
                    <a:pt x="1843005" y="635428"/>
                  </a:lnTo>
                  <a:lnTo>
                    <a:pt x="1779839" y="634383"/>
                  </a:lnTo>
                  <a:lnTo>
                    <a:pt x="2329974" y="634383"/>
                  </a:lnTo>
                  <a:lnTo>
                    <a:pt x="2332219" y="668639"/>
                  </a:lnTo>
                  <a:lnTo>
                    <a:pt x="2319749" y="703428"/>
                  </a:lnTo>
                  <a:lnTo>
                    <a:pt x="2294188" y="729912"/>
                  </a:lnTo>
                  <a:lnTo>
                    <a:pt x="2260734" y="743692"/>
                  </a:lnTo>
                  <a:lnTo>
                    <a:pt x="2223672" y="743965"/>
                  </a:lnTo>
                  <a:close/>
                </a:path>
              </a:pathLst>
            </a:custGeom>
            <a:solidFill>
              <a:srgbClr val="654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953000" y="736975"/>
            <a:ext cx="82122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b="1" spc="-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b="1" spc="-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0590" y="4057408"/>
            <a:ext cx="4825365" cy="3883025"/>
          </a:xfrm>
          <a:custGeom>
            <a:avLst/>
            <a:gdLst/>
            <a:ahLst/>
            <a:cxnLst/>
            <a:rect l="l" t="t" r="r" b="b"/>
            <a:pathLst>
              <a:path w="4825365" h="3883025">
                <a:moveTo>
                  <a:pt x="1076858" y="1729270"/>
                </a:moveTo>
                <a:lnTo>
                  <a:pt x="1041133" y="1682445"/>
                </a:lnTo>
                <a:lnTo>
                  <a:pt x="1002753" y="1655546"/>
                </a:lnTo>
                <a:lnTo>
                  <a:pt x="959027" y="1638693"/>
                </a:lnTo>
                <a:lnTo>
                  <a:pt x="911796" y="1632864"/>
                </a:lnTo>
                <a:lnTo>
                  <a:pt x="864679" y="1638668"/>
                </a:lnTo>
                <a:lnTo>
                  <a:pt x="821042" y="1655445"/>
                </a:lnTo>
                <a:lnTo>
                  <a:pt x="782713" y="1682216"/>
                </a:lnTo>
                <a:lnTo>
                  <a:pt x="751497" y="1718030"/>
                </a:lnTo>
                <a:lnTo>
                  <a:pt x="746950" y="1740242"/>
                </a:lnTo>
                <a:lnTo>
                  <a:pt x="751205" y="1750771"/>
                </a:lnTo>
                <a:lnTo>
                  <a:pt x="759460" y="1759153"/>
                </a:lnTo>
                <a:lnTo>
                  <a:pt x="770318" y="1763687"/>
                </a:lnTo>
                <a:lnTo>
                  <a:pt x="781672" y="1763699"/>
                </a:lnTo>
                <a:lnTo>
                  <a:pt x="792213" y="1759458"/>
                </a:lnTo>
                <a:lnTo>
                  <a:pt x="800608" y="1751203"/>
                </a:lnTo>
                <a:lnTo>
                  <a:pt x="822261" y="1726349"/>
                </a:lnTo>
                <a:lnTo>
                  <a:pt x="848855" y="1707769"/>
                </a:lnTo>
                <a:lnTo>
                  <a:pt x="879119" y="1696123"/>
                </a:lnTo>
                <a:lnTo>
                  <a:pt x="911796" y="1692097"/>
                </a:lnTo>
                <a:lnTo>
                  <a:pt x="944549" y="1696148"/>
                </a:lnTo>
                <a:lnTo>
                  <a:pt x="974877" y="1707832"/>
                </a:lnTo>
                <a:lnTo>
                  <a:pt x="1001509" y="1726488"/>
                </a:lnTo>
                <a:lnTo>
                  <a:pt x="1023162" y="1751444"/>
                </a:lnTo>
                <a:lnTo>
                  <a:pt x="1028090" y="1757083"/>
                </a:lnTo>
                <a:lnTo>
                  <a:pt x="1034046" y="1761185"/>
                </a:lnTo>
                <a:lnTo>
                  <a:pt x="1040714" y="1763699"/>
                </a:lnTo>
                <a:lnTo>
                  <a:pt x="1047788" y="1764538"/>
                </a:lnTo>
                <a:lnTo>
                  <a:pt x="1053465" y="1764538"/>
                </a:lnTo>
                <a:lnTo>
                  <a:pt x="1059218" y="1762912"/>
                </a:lnTo>
                <a:lnTo>
                  <a:pt x="1064298" y="1759508"/>
                </a:lnTo>
                <a:lnTo>
                  <a:pt x="1072565" y="1751152"/>
                </a:lnTo>
                <a:lnTo>
                  <a:pt x="1076845" y="1740636"/>
                </a:lnTo>
                <a:lnTo>
                  <a:pt x="1076858" y="1729270"/>
                </a:lnTo>
                <a:close/>
              </a:path>
              <a:path w="4825365" h="3883025">
                <a:moveTo>
                  <a:pt x="1382903" y="1471561"/>
                </a:moveTo>
                <a:lnTo>
                  <a:pt x="1380464" y="1423504"/>
                </a:lnTo>
                <a:lnTo>
                  <a:pt x="1373327" y="1376832"/>
                </a:lnTo>
                <a:lnTo>
                  <a:pt x="1361694" y="1331760"/>
                </a:lnTo>
                <a:lnTo>
                  <a:pt x="1345844" y="1288542"/>
                </a:lnTo>
                <a:lnTo>
                  <a:pt x="1325981" y="1247406"/>
                </a:lnTo>
                <a:lnTo>
                  <a:pt x="1323632" y="1243545"/>
                </a:lnTo>
                <a:lnTo>
                  <a:pt x="1323632" y="1471561"/>
                </a:lnTo>
                <a:lnTo>
                  <a:pt x="1320850" y="1519466"/>
                </a:lnTo>
                <a:lnTo>
                  <a:pt x="1312735" y="1565770"/>
                </a:lnTo>
                <a:lnTo>
                  <a:pt x="1299591" y="1610169"/>
                </a:lnTo>
                <a:lnTo>
                  <a:pt x="1281722" y="1652320"/>
                </a:lnTo>
                <a:lnTo>
                  <a:pt x="1259459" y="1691944"/>
                </a:lnTo>
                <a:lnTo>
                  <a:pt x="1233081" y="1728711"/>
                </a:lnTo>
                <a:lnTo>
                  <a:pt x="1202931" y="1762328"/>
                </a:lnTo>
                <a:lnTo>
                  <a:pt x="1169301" y="1792465"/>
                </a:lnTo>
                <a:lnTo>
                  <a:pt x="1132509" y="1818817"/>
                </a:lnTo>
                <a:lnTo>
                  <a:pt x="1092873" y="1841068"/>
                </a:lnTo>
                <a:lnTo>
                  <a:pt x="1050696" y="1858924"/>
                </a:lnTo>
                <a:lnTo>
                  <a:pt x="1006284" y="1872068"/>
                </a:lnTo>
                <a:lnTo>
                  <a:pt x="959954" y="1880171"/>
                </a:lnTo>
                <a:lnTo>
                  <a:pt x="912012" y="1882952"/>
                </a:lnTo>
                <a:lnTo>
                  <a:pt x="864082" y="1880171"/>
                </a:lnTo>
                <a:lnTo>
                  <a:pt x="817740" y="1872068"/>
                </a:lnTo>
                <a:lnTo>
                  <a:pt x="773328" y="1858924"/>
                </a:lnTo>
                <a:lnTo>
                  <a:pt x="731151" y="1841068"/>
                </a:lnTo>
                <a:lnTo>
                  <a:pt x="691515" y="1818817"/>
                </a:lnTo>
                <a:lnTo>
                  <a:pt x="654723" y="1792465"/>
                </a:lnTo>
                <a:lnTo>
                  <a:pt x="621093" y="1762328"/>
                </a:lnTo>
                <a:lnTo>
                  <a:pt x="590931" y="1728711"/>
                </a:lnTo>
                <a:lnTo>
                  <a:pt x="564565" y="1691944"/>
                </a:lnTo>
                <a:lnTo>
                  <a:pt x="542290" y="1652320"/>
                </a:lnTo>
                <a:lnTo>
                  <a:pt x="524433" y="1610169"/>
                </a:lnTo>
                <a:lnTo>
                  <a:pt x="511289" y="1565770"/>
                </a:lnTo>
                <a:lnTo>
                  <a:pt x="503174" y="1519466"/>
                </a:lnTo>
                <a:lnTo>
                  <a:pt x="500392" y="1471561"/>
                </a:lnTo>
                <a:lnTo>
                  <a:pt x="503174" y="1423644"/>
                </a:lnTo>
                <a:lnTo>
                  <a:pt x="511289" y="1377353"/>
                </a:lnTo>
                <a:lnTo>
                  <a:pt x="524433" y="1332966"/>
                </a:lnTo>
                <a:lnTo>
                  <a:pt x="542290" y="1290802"/>
                </a:lnTo>
                <a:lnTo>
                  <a:pt x="564565" y="1251178"/>
                </a:lnTo>
                <a:lnTo>
                  <a:pt x="590931" y="1214412"/>
                </a:lnTo>
                <a:lnTo>
                  <a:pt x="621093" y="1180795"/>
                </a:lnTo>
                <a:lnTo>
                  <a:pt x="654723" y="1150658"/>
                </a:lnTo>
                <a:lnTo>
                  <a:pt x="691515" y="1124305"/>
                </a:lnTo>
                <a:lnTo>
                  <a:pt x="731151" y="1102042"/>
                </a:lnTo>
                <a:lnTo>
                  <a:pt x="773328" y="1084186"/>
                </a:lnTo>
                <a:lnTo>
                  <a:pt x="817740" y="1071054"/>
                </a:lnTo>
                <a:lnTo>
                  <a:pt x="864082" y="1062939"/>
                </a:lnTo>
                <a:lnTo>
                  <a:pt x="912012" y="1060170"/>
                </a:lnTo>
                <a:lnTo>
                  <a:pt x="959954" y="1062939"/>
                </a:lnTo>
                <a:lnTo>
                  <a:pt x="1006284" y="1071054"/>
                </a:lnTo>
                <a:lnTo>
                  <a:pt x="1050696" y="1084186"/>
                </a:lnTo>
                <a:lnTo>
                  <a:pt x="1092873" y="1102042"/>
                </a:lnTo>
                <a:lnTo>
                  <a:pt x="1132509" y="1124305"/>
                </a:lnTo>
                <a:lnTo>
                  <a:pt x="1169301" y="1150658"/>
                </a:lnTo>
                <a:lnTo>
                  <a:pt x="1202931" y="1180795"/>
                </a:lnTo>
                <a:lnTo>
                  <a:pt x="1233081" y="1214412"/>
                </a:lnTo>
                <a:lnTo>
                  <a:pt x="1259459" y="1251178"/>
                </a:lnTo>
                <a:lnTo>
                  <a:pt x="1281722" y="1290802"/>
                </a:lnTo>
                <a:lnTo>
                  <a:pt x="1299591" y="1332966"/>
                </a:lnTo>
                <a:lnTo>
                  <a:pt x="1312735" y="1377353"/>
                </a:lnTo>
                <a:lnTo>
                  <a:pt x="1320850" y="1423644"/>
                </a:lnTo>
                <a:lnTo>
                  <a:pt x="1323632" y="1471561"/>
                </a:lnTo>
                <a:lnTo>
                  <a:pt x="1323632" y="1243545"/>
                </a:lnTo>
                <a:lnTo>
                  <a:pt x="1302372" y="1208608"/>
                </a:lnTo>
                <a:lnTo>
                  <a:pt x="1275245" y="1172362"/>
                </a:lnTo>
                <a:lnTo>
                  <a:pt x="1244828" y="1138923"/>
                </a:lnTo>
                <a:lnTo>
                  <a:pt x="1211364" y="1108532"/>
                </a:lnTo>
                <a:lnTo>
                  <a:pt x="1175105" y="1081405"/>
                </a:lnTo>
                <a:lnTo>
                  <a:pt x="1140155" y="1060170"/>
                </a:lnTo>
                <a:lnTo>
                  <a:pt x="1136281" y="1057808"/>
                </a:lnTo>
                <a:lnTo>
                  <a:pt x="1095133" y="1037971"/>
                </a:lnTo>
                <a:lnTo>
                  <a:pt x="1051890" y="1022121"/>
                </a:lnTo>
                <a:lnTo>
                  <a:pt x="1006792" y="1010500"/>
                </a:lnTo>
                <a:lnTo>
                  <a:pt x="960094" y="1003363"/>
                </a:lnTo>
                <a:lnTo>
                  <a:pt x="912012" y="1000925"/>
                </a:lnTo>
                <a:lnTo>
                  <a:pt x="863942" y="1003363"/>
                </a:lnTo>
                <a:lnTo>
                  <a:pt x="817232" y="1010500"/>
                </a:lnTo>
                <a:lnTo>
                  <a:pt x="772147" y="1022121"/>
                </a:lnTo>
                <a:lnTo>
                  <a:pt x="728903" y="1037971"/>
                </a:lnTo>
                <a:lnTo>
                  <a:pt x="687743" y="1057808"/>
                </a:lnTo>
                <a:lnTo>
                  <a:pt x="648919" y="1081405"/>
                </a:lnTo>
                <a:lnTo>
                  <a:pt x="612660" y="1108532"/>
                </a:lnTo>
                <a:lnTo>
                  <a:pt x="579196" y="1138923"/>
                </a:lnTo>
                <a:lnTo>
                  <a:pt x="548792" y="1172362"/>
                </a:lnTo>
                <a:lnTo>
                  <a:pt x="521652" y="1208608"/>
                </a:lnTo>
                <a:lnTo>
                  <a:pt x="498043" y="1247406"/>
                </a:lnTo>
                <a:lnTo>
                  <a:pt x="478180" y="1288542"/>
                </a:lnTo>
                <a:lnTo>
                  <a:pt x="462330" y="1331760"/>
                </a:lnTo>
                <a:lnTo>
                  <a:pt x="450710" y="1376832"/>
                </a:lnTo>
                <a:lnTo>
                  <a:pt x="443560" y="1423504"/>
                </a:lnTo>
                <a:lnTo>
                  <a:pt x="441121" y="1471561"/>
                </a:lnTo>
                <a:lnTo>
                  <a:pt x="443560" y="1519618"/>
                </a:lnTo>
                <a:lnTo>
                  <a:pt x="450710" y="1566291"/>
                </a:lnTo>
                <a:lnTo>
                  <a:pt x="462330" y="1611363"/>
                </a:lnTo>
                <a:lnTo>
                  <a:pt x="478180" y="1654581"/>
                </a:lnTo>
                <a:lnTo>
                  <a:pt x="498043" y="1695716"/>
                </a:lnTo>
                <a:lnTo>
                  <a:pt x="521652" y="1734527"/>
                </a:lnTo>
                <a:lnTo>
                  <a:pt x="548792" y="1770761"/>
                </a:lnTo>
                <a:lnTo>
                  <a:pt x="579196" y="1804200"/>
                </a:lnTo>
                <a:lnTo>
                  <a:pt x="612660" y="1834603"/>
                </a:lnTo>
                <a:lnTo>
                  <a:pt x="648919" y="1861718"/>
                </a:lnTo>
                <a:lnTo>
                  <a:pt x="687743" y="1885315"/>
                </a:lnTo>
                <a:lnTo>
                  <a:pt x="728903" y="1905165"/>
                </a:lnTo>
                <a:lnTo>
                  <a:pt x="772147" y="1921014"/>
                </a:lnTo>
                <a:lnTo>
                  <a:pt x="817232" y="1932635"/>
                </a:lnTo>
                <a:lnTo>
                  <a:pt x="863942" y="1939772"/>
                </a:lnTo>
                <a:lnTo>
                  <a:pt x="912012" y="1942211"/>
                </a:lnTo>
                <a:lnTo>
                  <a:pt x="960094" y="1939772"/>
                </a:lnTo>
                <a:lnTo>
                  <a:pt x="1006792" y="1932635"/>
                </a:lnTo>
                <a:lnTo>
                  <a:pt x="1051890" y="1921014"/>
                </a:lnTo>
                <a:lnTo>
                  <a:pt x="1095133" y="1905165"/>
                </a:lnTo>
                <a:lnTo>
                  <a:pt x="1136281" y="1885315"/>
                </a:lnTo>
                <a:lnTo>
                  <a:pt x="1175105" y="1861718"/>
                </a:lnTo>
                <a:lnTo>
                  <a:pt x="1211364" y="1834603"/>
                </a:lnTo>
                <a:lnTo>
                  <a:pt x="1244828" y="1804200"/>
                </a:lnTo>
                <a:lnTo>
                  <a:pt x="1275245" y="1770761"/>
                </a:lnTo>
                <a:lnTo>
                  <a:pt x="1302372" y="1734527"/>
                </a:lnTo>
                <a:lnTo>
                  <a:pt x="1325981" y="1695716"/>
                </a:lnTo>
                <a:lnTo>
                  <a:pt x="1345844" y="1654581"/>
                </a:lnTo>
                <a:lnTo>
                  <a:pt x="1361694" y="1611363"/>
                </a:lnTo>
                <a:lnTo>
                  <a:pt x="1373327" y="1566291"/>
                </a:lnTo>
                <a:lnTo>
                  <a:pt x="1380464" y="1519618"/>
                </a:lnTo>
                <a:lnTo>
                  <a:pt x="1382903" y="1471561"/>
                </a:lnTo>
                <a:close/>
              </a:path>
              <a:path w="4825365" h="3883025">
                <a:moveTo>
                  <a:pt x="4056735" y="3230715"/>
                </a:moveTo>
                <a:lnTo>
                  <a:pt x="4056011" y="3179915"/>
                </a:lnTo>
                <a:lnTo>
                  <a:pt x="4053827" y="3129115"/>
                </a:lnTo>
                <a:lnTo>
                  <a:pt x="4050207" y="3078315"/>
                </a:lnTo>
                <a:lnTo>
                  <a:pt x="4045166" y="3027515"/>
                </a:lnTo>
                <a:lnTo>
                  <a:pt x="4038714" y="2989415"/>
                </a:lnTo>
                <a:lnTo>
                  <a:pt x="4030853" y="2938615"/>
                </a:lnTo>
                <a:lnTo>
                  <a:pt x="4021607" y="2887815"/>
                </a:lnTo>
                <a:lnTo>
                  <a:pt x="4010977" y="2837015"/>
                </a:lnTo>
                <a:lnTo>
                  <a:pt x="3998988" y="2798915"/>
                </a:lnTo>
                <a:lnTo>
                  <a:pt x="3997210" y="2792158"/>
                </a:lnTo>
                <a:lnTo>
                  <a:pt x="3997210" y="3205315"/>
                </a:lnTo>
                <a:lnTo>
                  <a:pt x="3269081" y="3205315"/>
                </a:lnTo>
                <a:lnTo>
                  <a:pt x="3265982" y="3154515"/>
                </a:lnTo>
                <a:lnTo>
                  <a:pt x="3260064" y="3103715"/>
                </a:lnTo>
                <a:lnTo>
                  <a:pt x="3251403" y="3052915"/>
                </a:lnTo>
                <a:lnTo>
                  <a:pt x="3240024" y="3002115"/>
                </a:lnTo>
                <a:lnTo>
                  <a:pt x="3225990" y="2964015"/>
                </a:lnTo>
                <a:lnTo>
                  <a:pt x="3209340" y="2913215"/>
                </a:lnTo>
                <a:lnTo>
                  <a:pt x="3190113" y="2862415"/>
                </a:lnTo>
                <a:lnTo>
                  <a:pt x="3168383" y="2824315"/>
                </a:lnTo>
                <a:lnTo>
                  <a:pt x="3144177" y="2786215"/>
                </a:lnTo>
                <a:lnTo>
                  <a:pt x="3117545" y="2748115"/>
                </a:lnTo>
                <a:lnTo>
                  <a:pt x="3164294" y="2697315"/>
                </a:lnTo>
                <a:lnTo>
                  <a:pt x="3257816" y="2595715"/>
                </a:lnTo>
                <a:lnTo>
                  <a:pt x="3264319" y="2595715"/>
                </a:lnTo>
                <a:lnTo>
                  <a:pt x="3266490" y="2583015"/>
                </a:lnTo>
                <a:lnTo>
                  <a:pt x="3264319" y="2570315"/>
                </a:lnTo>
                <a:lnTo>
                  <a:pt x="3257816" y="2557615"/>
                </a:lnTo>
                <a:lnTo>
                  <a:pt x="3248012" y="2557615"/>
                </a:lnTo>
                <a:lnTo>
                  <a:pt x="3236849" y="2544915"/>
                </a:lnTo>
                <a:lnTo>
                  <a:pt x="3225698" y="2557615"/>
                </a:lnTo>
                <a:lnTo>
                  <a:pt x="3215894" y="2557615"/>
                </a:lnTo>
                <a:lnTo>
                  <a:pt x="3081680" y="2697315"/>
                </a:lnTo>
                <a:lnTo>
                  <a:pt x="3053423" y="2659215"/>
                </a:lnTo>
                <a:lnTo>
                  <a:pt x="3023374" y="2633815"/>
                </a:lnTo>
                <a:lnTo>
                  <a:pt x="2991548" y="2595715"/>
                </a:lnTo>
                <a:lnTo>
                  <a:pt x="2957957" y="2570315"/>
                </a:lnTo>
                <a:lnTo>
                  <a:pt x="2986875" y="2532215"/>
                </a:lnTo>
                <a:lnTo>
                  <a:pt x="3401314" y="1986114"/>
                </a:lnTo>
                <a:lnTo>
                  <a:pt x="3440519" y="2024214"/>
                </a:lnTo>
                <a:lnTo>
                  <a:pt x="3478517" y="2062314"/>
                </a:lnTo>
                <a:lnTo>
                  <a:pt x="3515296" y="2087714"/>
                </a:lnTo>
                <a:lnTo>
                  <a:pt x="3550843" y="2125815"/>
                </a:lnTo>
                <a:lnTo>
                  <a:pt x="3585133" y="2163915"/>
                </a:lnTo>
                <a:lnTo>
                  <a:pt x="3618179" y="2202015"/>
                </a:lnTo>
                <a:lnTo>
                  <a:pt x="3649929" y="2240115"/>
                </a:lnTo>
                <a:lnTo>
                  <a:pt x="3680396" y="2278215"/>
                </a:lnTo>
                <a:lnTo>
                  <a:pt x="3709568" y="2316315"/>
                </a:lnTo>
                <a:lnTo>
                  <a:pt x="3737406" y="2354415"/>
                </a:lnTo>
                <a:lnTo>
                  <a:pt x="3763924" y="2405215"/>
                </a:lnTo>
                <a:lnTo>
                  <a:pt x="3789083" y="2443315"/>
                </a:lnTo>
                <a:lnTo>
                  <a:pt x="3812895" y="2481415"/>
                </a:lnTo>
                <a:lnTo>
                  <a:pt x="3835323" y="2532215"/>
                </a:lnTo>
                <a:lnTo>
                  <a:pt x="3856367" y="2570315"/>
                </a:lnTo>
                <a:lnTo>
                  <a:pt x="3876014" y="2621115"/>
                </a:lnTo>
                <a:lnTo>
                  <a:pt x="3894239" y="2659215"/>
                </a:lnTo>
                <a:lnTo>
                  <a:pt x="3911028" y="2710015"/>
                </a:lnTo>
                <a:lnTo>
                  <a:pt x="3926382" y="2760815"/>
                </a:lnTo>
                <a:lnTo>
                  <a:pt x="3940264" y="2811615"/>
                </a:lnTo>
                <a:lnTo>
                  <a:pt x="3952684" y="2849715"/>
                </a:lnTo>
                <a:lnTo>
                  <a:pt x="3963619" y="2900515"/>
                </a:lnTo>
                <a:lnTo>
                  <a:pt x="3973055" y="2951315"/>
                </a:lnTo>
                <a:lnTo>
                  <a:pt x="3980967" y="3002115"/>
                </a:lnTo>
                <a:lnTo>
                  <a:pt x="3987355" y="3052915"/>
                </a:lnTo>
                <a:lnTo>
                  <a:pt x="3992194" y="3103715"/>
                </a:lnTo>
                <a:lnTo>
                  <a:pt x="3995483" y="3154515"/>
                </a:lnTo>
                <a:lnTo>
                  <a:pt x="3997210" y="3205315"/>
                </a:lnTo>
                <a:lnTo>
                  <a:pt x="3997210" y="2792158"/>
                </a:lnTo>
                <a:lnTo>
                  <a:pt x="3985641" y="2748115"/>
                </a:lnTo>
                <a:lnTo>
                  <a:pt x="3970947" y="2697315"/>
                </a:lnTo>
                <a:lnTo>
                  <a:pt x="3954932" y="2659215"/>
                </a:lnTo>
                <a:lnTo>
                  <a:pt x="3937597" y="2608415"/>
                </a:lnTo>
                <a:lnTo>
                  <a:pt x="3918966" y="2570315"/>
                </a:lnTo>
                <a:lnTo>
                  <a:pt x="3899027" y="2519515"/>
                </a:lnTo>
                <a:lnTo>
                  <a:pt x="3877818" y="2481415"/>
                </a:lnTo>
                <a:lnTo>
                  <a:pt x="3855339" y="2443315"/>
                </a:lnTo>
                <a:lnTo>
                  <a:pt x="3831602" y="2392515"/>
                </a:lnTo>
                <a:lnTo>
                  <a:pt x="3806609" y="2354415"/>
                </a:lnTo>
                <a:lnTo>
                  <a:pt x="3780396" y="2316315"/>
                </a:lnTo>
                <a:lnTo>
                  <a:pt x="3752964" y="2278215"/>
                </a:lnTo>
                <a:lnTo>
                  <a:pt x="3724325" y="2240115"/>
                </a:lnTo>
                <a:lnTo>
                  <a:pt x="3694480" y="2202015"/>
                </a:lnTo>
                <a:lnTo>
                  <a:pt x="3663454" y="2163915"/>
                </a:lnTo>
                <a:lnTo>
                  <a:pt x="3631260" y="2125815"/>
                </a:lnTo>
                <a:lnTo>
                  <a:pt x="3597910" y="2087714"/>
                </a:lnTo>
                <a:lnTo>
                  <a:pt x="3563404" y="2062314"/>
                </a:lnTo>
                <a:lnTo>
                  <a:pt x="3527768" y="2024214"/>
                </a:lnTo>
                <a:lnTo>
                  <a:pt x="3491001" y="1986114"/>
                </a:lnTo>
                <a:lnTo>
                  <a:pt x="3453130" y="1960714"/>
                </a:lnTo>
                <a:lnTo>
                  <a:pt x="3414153" y="1922614"/>
                </a:lnTo>
                <a:lnTo>
                  <a:pt x="3374288" y="1897214"/>
                </a:lnTo>
                <a:lnTo>
                  <a:pt x="3354349" y="1884718"/>
                </a:lnTo>
                <a:lnTo>
                  <a:pt x="3354349" y="1960714"/>
                </a:lnTo>
                <a:lnTo>
                  <a:pt x="3298101" y="2024214"/>
                </a:lnTo>
                <a:lnTo>
                  <a:pt x="2910967" y="2532215"/>
                </a:lnTo>
                <a:lnTo>
                  <a:pt x="2868904" y="2506815"/>
                </a:lnTo>
                <a:lnTo>
                  <a:pt x="2825534" y="2481415"/>
                </a:lnTo>
                <a:lnTo>
                  <a:pt x="2780969" y="2456015"/>
                </a:lnTo>
                <a:lnTo>
                  <a:pt x="2735275" y="2430615"/>
                </a:lnTo>
                <a:lnTo>
                  <a:pt x="2688539" y="2417915"/>
                </a:lnTo>
                <a:lnTo>
                  <a:pt x="2542946" y="2379815"/>
                </a:lnTo>
                <a:lnTo>
                  <a:pt x="2492895" y="2379815"/>
                </a:lnTo>
                <a:lnTo>
                  <a:pt x="2442222" y="2367115"/>
                </a:lnTo>
                <a:lnTo>
                  <a:pt x="2442222" y="1643214"/>
                </a:lnTo>
                <a:lnTo>
                  <a:pt x="2491816" y="1643214"/>
                </a:lnTo>
                <a:lnTo>
                  <a:pt x="2541130" y="1655914"/>
                </a:lnTo>
                <a:lnTo>
                  <a:pt x="2638806" y="1655914"/>
                </a:lnTo>
                <a:lnTo>
                  <a:pt x="2968421" y="1744814"/>
                </a:lnTo>
                <a:lnTo>
                  <a:pt x="3013646" y="1757514"/>
                </a:lnTo>
                <a:lnTo>
                  <a:pt x="3102483" y="1808314"/>
                </a:lnTo>
                <a:lnTo>
                  <a:pt x="3146044" y="1821014"/>
                </a:lnTo>
                <a:lnTo>
                  <a:pt x="3231324" y="1871814"/>
                </a:lnTo>
                <a:lnTo>
                  <a:pt x="3314027" y="1922614"/>
                </a:lnTo>
                <a:lnTo>
                  <a:pt x="3354349" y="1960714"/>
                </a:lnTo>
                <a:lnTo>
                  <a:pt x="3354349" y="1884718"/>
                </a:lnTo>
                <a:lnTo>
                  <a:pt x="3292564" y="1846414"/>
                </a:lnTo>
                <a:lnTo>
                  <a:pt x="3208274" y="1795614"/>
                </a:lnTo>
                <a:lnTo>
                  <a:pt x="3121596" y="1744814"/>
                </a:lnTo>
                <a:lnTo>
                  <a:pt x="3077426" y="1732114"/>
                </a:lnTo>
                <a:lnTo>
                  <a:pt x="3032709" y="1706714"/>
                </a:lnTo>
                <a:lnTo>
                  <a:pt x="2987497" y="1694014"/>
                </a:lnTo>
                <a:lnTo>
                  <a:pt x="2941777" y="1668614"/>
                </a:lnTo>
                <a:lnTo>
                  <a:pt x="2848965" y="1643214"/>
                </a:lnTo>
                <a:lnTo>
                  <a:pt x="2754439" y="1617814"/>
                </a:lnTo>
                <a:lnTo>
                  <a:pt x="2706598" y="1617814"/>
                </a:lnTo>
                <a:lnTo>
                  <a:pt x="2609824" y="1592414"/>
                </a:lnTo>
                <a:lnTo>
                  <a:pt x="2382951" y="1592414"/>
                </a:lnTo>
                <a:lnTo>
                  <a:pt x="2382951" y="1643214"/>
                </a:lnTo>
                <a:lnTo>
                  <a:pt x="2382951" y="2367115"/>
                </a:lnTo>
                <a:lnTo>
                  <a:pt x="2332278" y="2379815"/>
                </a:lnTo>
                <a:lnTo>
                  <a:pt x="2282215" y="2379815"/>
                </a:lnTo>
                <a:lnTo>
                  <a:pt x="2136622" y="2417915"/>
                </a:lnTo>
                <a:lnTo>
                  <a:pt x="2089886" y="2430615"/>
                </a:lnTo>
                <a:lnTo>
                  <a:pt x="2044192" y="2456015"/>
                </a:lnTo>
                <a:lnTo>
                  <a:pt x="1999627" y="2481415"/>
                </a:lnTo>
                <a:lnTo>
                  <a:pt x="1956257" y="2506815"/>
                </a:lnTo>
                <a:lnTo>
                  <a:pt x="1914194" y="2532215"/>
                </a:lnTo>
                <a:lnTo>
                  <a:pt x="1867217" y="2471674"/>
                </a:lnTo>
                <a:lnTo>
                  <a:pt x="1867217" y="2570315"/>
                </a:lnTo>
                <a:lnTo>
                  <a:pt x="1830108" y="2595715"/>
                </a:lnTo>
                <a:lnTo>
                  <a:pt x="1795145" y="2633815"/>
                </a:lnTo>
                <a:lnTo>
                  <a:pt x="1762379" y="2671915"/>
                </a:lnTo>
                <a:lnTo>
                  <a:pt x="1731848" y="2710015"/>
                </a:lnTo>
                <a:lnTo>
                  <a:pt x="1703590" y="2748115"/>
                </a:lnTo>
                <a:lnTo>
                  <a:pt x="1677657" y="2786215"/>
                </a:lnTo>
                <a:lnTo>
                  <a:pt x="1654086" y="2824315"/>
                </a:lnTo>
                <a:lnTo>
                  <a:pt x="1632927" y="2875115"/>
                </a:lnTo>
                <a:lnTo>
                  <a:pt x="1614233" y="2913215"/>
                </a:lnTo>
                <a:lnTo>
                  <a:pt x="1598028" y="2964015"/>
                </a:lnTo>
                <a:lnTo>
                  <a:pt x="1584375" y="3002115"/>
                </a:lnTo>
                <a:lnTo>
                  <a:pt x="1573301" y="3052915"/>
                </a:lnTo>
                <a:lnTo>
                  <a:pt x="1564868" y="3103715"/>
                </a:lnTo>
                <a:lnTo>
                  <a:pt x="1559115" y="3154515"/>
                </a:lnTo>
                <a:lnTo>
                  <a:pt x="1556080" y="3205315"/>
                </a:lnTo>
                <a:lnTo>
                  <a:pt x="827976" y="3205315"/>
                </a:lnTo>
                <a:lnTo>
                  <a:pt x="829691" y="3154515"/>
                </a:lnTo>
                <a:lnTo>
                  <a:pt x="832980" y="3103715"/>
                </a:lnTo>
                <a:lnTo>
                  <a:pt x="837819" y="3052915"/>
                </a:lnTo>
                <a:lnTo>
                  <a:pt x="844207" y="3002115"/>
                </a:lnTo>
                <a:lnTo>
                  <a:pt x="852131" y="2951315"/>
                </a:lnTo>
                <a:lnTo>
                  <a:pt x="861555" y="2900515"/>
                </a:lnTo>
                <a:lnTo>
                  <a:pt x="872490" y="2849715"/>
                </a:lnTo>
                <a:lnTo>
                  <a:pt x="884910" y="2811615"/>
                </a:lnTo>
                <a:lnTo>
                  <a:pt x="898804" y="2760815"/>
                </a:lnTo>
                <a:lnTo>
                  <a:pt x="914146" y="2710015"/>
                </a:lnTo>
                <a:lnTo>
                  <a:pt x="930948" y="2659215"/>
                </a:lnTo>
                <a:lnTo>
                  <a:pt x="949159" y="2621115"/>
                </a:lnTo>
                <a:lnTo>
                  <a:pt x="968806" y="2570315"/>
                </a:lnTo>
                <a:lnTo>
                  <a:pt x="989850" y="2532215"/>
                </a:lnTo>
                <a:lnTo>
                  <a:pt x="1012278" y="2481415"/>
                </a:lnTo>
                <a:lnTo>
                  <a:pt x="1036091" y="2443315"/>
                </a:lnTo>
                <a:lnTo>
                  <a:pt x="1061250" y="2405215"/>
                </a:lnTo>
                <a:lnTo>
                  <a:pt x="1087767" y="2354415"/>
                </a:lnTo>
                <a:lnTo>
                  <a:pt x="1115606" y="2316315"/>
                </a:lnTo>
                <a:lnTo>
                  <a:pt x="1144778" y="2278215"/>
                </a:lnTo>
                <a:lnTo>
                  <a:pt x="1175245" y="2240115"/>
                </a:lnTo>
                <a:lnTo>
                  <a:pt x="1206995" y="2202015"/>
                </a:lnTo>
                <a:lnTo>
                  <a:pt x="1240040" y="2163915"/>
                </a:lnTo>
                <a:lnTo>
                  <a:pt x="1274330" y="2125815"/>
                </a:lnTo>
                <a:lnTo>
                  <a:pt x="1309878" y="2087714"/>
                </a:lnTo>
                <a:lnTo>
                  <a:pt x="1346657" y="2062314"/>
                </a:lnTo>
                <a:lnTo>
                  <a:pt x="1384655" y="2024214"/>
                </a:lnTo>
                <a:lnTo>
                  <a:pt x="1423860" y="1986114"/>
                </a:lnTo>
                <a:lnTo>
                  <a:pt x="1867217" y="2570315"/>
                </a:lnTo>
                <a:lnTo>
                  <a:pt x="1867217" y="2471674"/>
                </a:lnTo>
                <a:lnTo>
                  <a:pt x="1490522" y="1986114"/>
                </a:lnTo>
                <a:lnTo>
                  <a:pt x="1470825" y="1960714"/>
                </a:lnTo>
                <a:lnTo>
                  <a:pt x="1511147" y="1922614"/>
                </a:lnTo>
                <a:lnTo>
                  <a:pt x="1593837" y="1871814"/>
                </a:lnTo>
                <a:lnTo>
                  <a:pt x="1679130" y="1821014"/>
                </a:lnTo>
                <a:lnTo>
                  <a:pt x="1722691" y="1808314"/>
                </a:lnTo>
                <a:lnTo>
                  <a:pt x="1811515" y="1757514"/>
                </a:lnTo>
                <a:lnTo>
                  <a:pt x="1856740" y="1744814"/>
                </a:lnTo>
                <a:lnTo>
                  <a:pt x="2186355" y="1655914"/>
                </a:lnTo>
                <a:lnTo>
                  <a:pt x="2284031" y="1655914"/>
                </a:lnTo>
                <a:lnTo>
                  <a:pt x="2333345" y="1643214"/>
                </a:lnTo>
                <a:lnTo>
                  <a:pt x="2382951" y="1643214"/>
                </a:lnTo>
                <a:lnTo>
                  <a:pt x="2382951" y="1592414"/>
                </a:lnTo>
                <a:lnTo>
                  <a:pt x="2215337" y="1592414"/>
                </a:lnTo>
                <a:lnTo>
                  <a:pt x="2118563" y="1617814"/>
                </a:lnTo>
                <a:lnTo>
                  <a:pt x="2070722" y="1617814"/>
                </a:lnTo>
                <a:lnTo>
                  <a:pt x="1883384" y="1668614"/>
                </a:lnTo>
                <a:lnTo>
                  <a:pt x="1837677" y="1694014"/>
                </a:lnTo>
                <a:lnTo>
                  <a:pt x="1792452" y="1706714"/>
                </a:lnTo>
                <a:lnTo>
                  <a:pt x="1747735" y="1732114"/>
                </a:lnTo>
                <a:lnTo>
                  <a:pt x="1703565" y="1744814"/>
                </a:lnTo>
                <a:lnTo>
                  <a:pt x="1616900" y="1795614"/>
                </a:lnTo>
                <a:lnTo>
                  <a:pt x="1532610" y="1846414"/>
                </a:lnTo>
                <a:lnTo>
                  <a:pt x="1491411" y="1871814"/>
                </a:lnTo>
                <a:lnTo>
                  <a:pt x="1450873" y="1897214"/>
                </a:lnTo>
                <a:lnTo>
                  <a:pt x="1411020" y="1922614"/>
                </a:lnTo>
                <a:lnTo>
                  <a:pt x="1372044" y="1960714"/>
                </a:lnTo>
                <a:lnTo>
                  <a:pt x="1334173" y="1986114"/>
                </a:lnTo>
                <a:lnTo>
                  <a:pt x="1297406" y="2024214"/>
                </a:lnTo>
                <a:lnTo>
                  <a:pt x="1261770" y="2062314"/>
                </a:lnTo>
                <a:lnTo>
                  <a:pt x="1227264" y="2087714"/>
                </a:lnTo>
                <a:lnTo>
                  <a:pt x="1193914" y="2125815"/>
                </a:lnTo>
                <a:lnTo>
                  <a:pt x="1161707" y="2163915"/>
                </a:lnTo>
                <a:lnTo>
                  <a:pt x="1130693" y="2202015"/>
                </a:lnTo>
                <a:lnTo>
                  <a:pt x="1100848" y="2240115"/>
                </a:lnTo>
                <a:lnTo>
                  <a:pt x="1072210" y="2278215"/>
                </a:lnTo>
                <a:lnTo>
                  <a:pt x="1044765" y="2316315"/>
                </a:lnTo>
                <a:lnTo>
                  <a:pt x="1018552" y="2354415"/>
                </a:lnTo>
                <a:lnTo>
                  <a:pt x="993571" y="2392515"/>
                </a:lnTo>
                <a:lnTo>
                  <a:pt x="969835" y="2443315"/>
                </a:lnTo>
                <a:lnTo>
                  <a:pt x="947356" y="2481415"/>
                </a:lnTo>
                <a:lnTo>
                  <a:pt x="926134" y="2519515"/>
                </a:lnTo>
                <a:lnTo>
                  <a:pt x="906208" y="2570315"/>
                </a:lnTo>
                <a:lnTo>
                  <a:pt x="887564" y="2608415"/>
                </a:lnTo>
                <a:lnTo>
                  <a:pt x="870229" y="2659215"/>
                </a:lnTo>
                <a:lnTo>
                  <a:pt x="854214" y="2697315"/>
                </a:lnTo>
                <a:lnTo>
                  <a:pt x="839533" y="2748115"/>
                </a:lnTo>
                <a:lnTo>
                  <a:pt x="826185" y="2798915"/>
                </a:lnTo>
                <a:lnTo>
                  <a:pt x="814197" y="2837015"/>
                </a:lnTo>
                <a:lnTo>
                  <a:pt x="803567" y="2887815"/>
                </a:lnTo>
                <a:lnTo>
                  <a:pt x="794321" y="2938615"/>
                </a:lnTo>
                <a:lnTo>
                  <a:pt x="786460" y="2989415"/>
                </a:lnTo>
                <a:lnTo>
                  <a:pt x="779995" y="3027515"/>
                </a:lnTo>
                <a:lnTo>
                  <a:pt x="774954" y="3078315"/>
                </a:lnTo>
                <a:lnTo>
                  <a:pt x="771334" y="3129115"/>
                </a:lnTo>
                <a:lnTo>
                  <a:pt x="769162" y="3179915"/>
                </a:lnTo>
                <a:lnTo>
                  <a:pt x="768426" y="3230715"/>
                </a:lnTo>
                <a:lnTo>
                  <a:pt x="770763" y="3243415"/>
                </a:lnTo>
                <a:lnTo>
                  <a:pt x="777113" y="3256115"/>
                </a:lnTo>
                <a:lnTo>
                  <a:pt x="1606169" y="3256115"/>
                </a:lnTo>
                <a:lnTo>
                  <a:pt x="1612519" y="3243415"/>
                </a:lnTo>
                <a:lnTo>
                  <a:pt x="1614843" y="3230715"/>
                </a:lnTo>
                <a:lnTo>
                  <a:pt x="1615605" y="3205315"/>
                </a:lnTo>
                <a:lnTo>
                  <a:pt x="1616354" y="3179915"/>
                </a:lnTo>
                <a:lnTo>
                  <a:pt x="1620837" y="3129115"/>
                </a:lnTo>
                <a:lnTo>
                  <a:pt x="1628254" y="3078315"/>
                </a:lnTo>
                <a:lnTo>
                  <a:pt x="1638528" y="3040215"/>
                </a:lnTo>
                <a:lnTo>
                  <a:pt x="1651635" y="2989415"/>
                </a:lnTo>
                <a:lnTo>
                  <a:pt x="1667522" y="2938615"/>
                </a:lnTo>
                <a:lnTo>
                  <a:pt x="1686115" y="2900515"/>
                </a:lnTo>
                <a:lnTo>
                  <a:pt x="1707375" y="2849715"/>
                </a:lnTo>
                <a:lnTo>
                  <a:pt x="1731251" y="2811615"/>
                </a:lnTo>
                <a:lnTo>
                  <a:pt x="1757692" y="2773515"/>
                </a:lnTo>
                <a:lnTo>
                  <a:pt x="1786648" y="2735415"/>
                </a:lnTo>
                <a:lnTo>
                  <a:pt x="1818068" y="2697315"/>
                </a:lnTo>
                <a:lnTo>
                  <a:pt x="1851888" y="2659215"/>
                </a:lnTo>
                <a:lnTo>
                  <a:pt x="1888058" y="2633815"/>
                </a:lnTo>
                <a:lnTo>
                  <a:pt x="1926539" y="2595715"/>
                </a:lnTo>
                <a:lnTo>
                  <a:pt x="1969503" y="2570315"/>
                </a:lnTo>
                <a:lnTo>
                  <a:pt x="2014016" y="2544915"/>
                </a:lnTo>
                <a:lnTo>
                  <a:pt x="2036991" y="2532215"/>
                </a:lnTo>
                <a:lnTo>
                  <a:pt x="2059965" y="2519515"/>
                </a:lnTo>
                <a:lnTo>
                  <a:pt x="2107234" y="2494115"/>
                </a:lnTo>
                <a:lnTo>
                  <a:pt x="2155710" y="2468715"/>
                </a:lnTo>
                <a:lnTo>
                  <a:pt x="2255901" y="2443315"/>
                </a:lnTo>
                <a:lnTo>
                  <a:pt x="2307386" y="2443315"/>
                </a:lnTo>
                <a:lnTo>
                  <a:pt x="2359647" y="2430615"/>
                </a:lnTo>
                <a:lnTo>
                  <a:pt x="2465514" y="2430615"/>
                </a:lnTo>
                <a:lnTo>
                  <a:pt x="2517787" y="2443315"/>
                </a:lnTo>
                <a:lnTo>
                  <a:pt x="2569273" y="2443315"/>
                </a:lnTo>
                <a:lnTo>
                  <a:pt x="2669451" y="2468715"/>
                </a:lnTo>
                <a:lnTo>
                  <a:pt x="2717939" y="2494115"/>
                </a:lnTo>
                <a:lnTo>
                  <a:pt x="2765209" y="2519515"/>
                </a:lnTo>
                <a:lnTo>
                  <a:pt x="2811157" y="2544915"/>
                </a:lnTo>
                <a:lnTo>
                  <a:pt x="2855658" y="2570315"/>
                </a:lnTo>
                <a:lnTo>
                  <a:pt x="2898622" y="2595715"/>
                </a:lnTo>
                <a:lnTo>
                  <a:pt x="2937408" y="2633815"/>
                </a:lnTo>
                <a:lnTo>
                  <a:pt x="2973806" y="2659215"/>
                </a:lnTo>
                <a:lnTo>
                  <a:pt x="3007804" y="2697315"/>
                </a:lnTo>
                <a:lnTo>
                  <a:pt x="3039389" y="2735415"/>
                </a:lnTo>
                <a:lnTo>
                  <a:pt x="2573121" y="3199879"/>
                </a:lnTo>
                <a:lnTo>
                  <a:pt x="2573121" y="3408515"/>
                </a:lnTo>
                <a:lnTo>
                  <a:pt x="2564917" y="3459315"/>
                </a:lnTo>
                <a:lnTo>
                  <a:pt x="2542095" y="3510115"/>
                </a:lnTo>
                <a:lnTo>
                  <a:pt x="2507323" y="3535515"/>
                </a:lnTo>
                <a:lnTo>
                  <a:pt x="2463266" y="3560915"/>
                </a:lnTo>
                <a:lnTo>
                  <a:pt x="2412581" y="3573615"/>
                </a:lnTo>
                <a:lnTo>
                  <a:pt x="2361895" y="3560915"/>
                </a:lnTo>
                <a:lnTo>
                  <a:pt x="2317839" y="3535515"/>
                </a:lnTo>
                <a:lnTo>
                  <a:pt x="2283066" y="3510115"/>
                </a:lnTo>
                <a:lnTo>
                  <a:pt x="2260244" y="3459315"/>
                </a:lnTo>
                <a:lnTo>
                  <a:pt x="2252053" y="3408515"/>
                </a:lnTo>
                <a:lnTo>
                  <a:pt x="2260244" y="3357715"/>
                </a:lnTo>
                <a:lnTo>
                  <a:pt x="2283066" y="3319615"/>
                </a:lnTo>
                <a:lnTo>
                  <a:pt x="2317839" y="3281515"/>
                </a:lnTo>
                <a:lnTo>
                  <a:pt x="2361895" y="3256115"/>
                </a:lnTo>
                <a:lnTo>
                  <a:pt x="2458745" y="3256115"/>
                </a:lnTo>
                <a:lnTo>
                  <a:pt x="2479979" y="3268815"/>
                </a:lnTo>
                <a:lnTo>
                  <a:pt x="2499664" y="3281515"/>
                </a:lnTo>
                <a:lnTo>
                  <a:pt x="2391626" y="3383115"/>
                </a:lnTo>
                <a:lnTo>
                  <a:pt x="2385110" y="3395815"/>
                </a:lnTo>
                <a:lnTo>
                  <a:pt x="2382939" y="3408515"/>
                </a:lnTo>
                <a:lnTo>
                  <a:pt x="2385110" y="3421215"/>
                </a:lnTo>
                <a:lnTo>
                  <a:pt x="2391626" y="3421215"/>
                </a:lnTo>
                <a:lnTo>
                  <a:pt x="2397417" y="3433915"/>
                </a:lnTo>
                <a:lnTo>
                  <a:pt x="2427744" y="3433915"/>
                </a:lnTo>
                <a:lnTo>
                  <a:pt x="2542603" y="3319615"/>
                </a:lnTo>
                <a:lnTo>
                  <a:pt x="2555430" y="3332315"/>
                </a:lnTo>
                <a:lnTo>
                  <a:pt x="2565031" y="3357715"/>
                </a:lnTo>
                <a:lnTo>
                  <a:pt x="2571038" y="3383115"/>
                </a:lnTo>
                <a:lnTo>
                  <a:pt x="2573121" y="3408515"/>
                </a:lnTo>
                <a:lnTo>
                  <a:pt x="2573121" y="3199879"/>
                </a:lnTo>
                <a:lnTo>
                  <a:pt x="2542159" y="3230715"/>
                </a:lnTo>
                <a:lnTo>
                  <a:pt x="2513380" y="3218015"/>
                </a:lnTo>
                <a:lnTo>
                  <a:pt x="2481897" y="3205315"/>
                </a:lnTo>
                <a:lnTo>
                  <a:pt x="2448166" y="3192615"/>
                </a:lnTo>
                <a:lnTo>
                  <a:pt x="2368334" y="3192615"/>
                </a:lnTo>
                <a:lnTo>
                  <a:pt x="2327110" y="3205315"/>
                </a:lnTo>
                <a:lnTo>
                  <a:pt x="2289772" y="3230715"/>
                </a:lnTo>
                <a:lnTo>
                  <a:pt x="2257234" y="3256115"/>
                </a:lnTo>
                <a:lnTo>
                  <a:pt x="2210092" y="3319615"/>
                </a:lnTo>
                <a:lnTo>
                  <a:pt x="2197265" y="3370415"/>
                </a:lnTo>
                <a:lnTo>
                  <a:pt x="2192782" y="3408515"/>
                </a:lnTo>
                <a:lnTo>
                  <a:pt x="2197265" y="3459315"/>
                </a:lnTo>
                <a:lnTo>
                  <a:pt x="2210092" y="3497415"/>
                </a:lnTo>
                <a:lnTo>
                  <a:pt x="2230374" y="3535515"/>
                </a:lnTo>
                <a:lnTo>
                  <a:pt x="2289772" y="3586315"/>
                </a:lnTo>
                <a:lnTo>
                  <a:pt x="2327110" y="3611715"/>
                </a:lnTo>
                <a:lnTo>
                  <a:pt x="2368334" y="3624415"/>
                </a:lnTo>
                <a:lnTo>
                  <a:pt x="2456815" y="3624415"/>
                </a:lnTo>
                <a:lnTo>
                  <a:pt x="2498052" y="3611715"/>
                </a:lnTo>
                <a:lnTo>
                  <a:pt x="2535377" y="3586315"/>
                </a:lnTo>
                <a:lnTo>
                  <a:pt x="2551646" y="3573615"/>
                </a:lnTo>
                <a:lnTo>
                  <a:pt x="2567914" y="3560915"/>
                </a:lnTo>
                <a:lnTo>
                  <a:pt x="2594775" y="3535515"/>
                </a:lnTo>
                <a:lnTo>
                  <a:pt x="2615069" y="3497415"/>
                </a:lnTo>
                <a:lnTo>
                  <a:pt x="2627896" y="3459315"/>
                </a:lnTo>
                <a:lnTo>
                  <a:pt x="2632367" y="3408515"/>
                </a:lnTo>
                <a:lnTo>
                  <a:pt x="2629116" y="3370415"/>
                </a:lnTo>
                <a:lnTo>
                  <a:pt x="2619743" y="3332315"/>
                </a:lnTo>
                <a:lnTo>
                  <a:pt x="2612275" y="3319615"/>
                </a:lnTo>
                <a:lnTo>
                  <a:pt x="2604808" y="3306915"/>
                </a:lnTo>
                <a:lnTo>
                  <a:pt x="2584881" y="3268815"/>
                </a:lnTo>
                <a:lnTo>
                  <a:pt x="2597785" y="3256115"/>
                </a:lnTo>
                <a:lnTo>
                  <a:pt x="2623566" y="3230715"/>
                </a:lnTo>
                <a:lnTo>
                  <a:pt x="3074784" y="2786215"/>
                </a:lnTo>
                <a:lnTo>
                  <a:pt x="3102483" y="2824315"/>
                </a:lnTo>
                <a:lnTo>
                  <a:pt x="3127184" y="2875115"/>
                </a:lnTo>
                <a:lnTo>
                  <a:pt x="3148825" y="2925915"/>
                </a:lnTo>
                <a:lnTo>
                  <a:pt x="3167329" y="2964015"/>
                </a:lnTo>
                <a:lnTo>
                  <a:pt x="3182620" y="3014815"/>
                </a:lnTo>
                <a:lnTo>
                  <a:pt x="3194634" y="3065615"/>
                </a:lnTo>
                <a:lnTo>
                  <a:pt x="3203308" y="3129115"/>
                </a:lnTo>
                <a:lnTo>
                  <a:pt x="3208553" y="3179915"/>
                </a:lnTo>
                <a:lnTo>
                  <a:pt x="3210318" y="3230715"/>
                </a:lnTo>
                <a:lnTo>
                  <a:pt x="3212655" y="3243415"/>
                </a:lnTo>
                <a:lnTo>
                  <a:pt x="3219005" y="3256115"/>
                </a:lnTo>
                <a:lnTo>
                  <a:pt x="4048061" y="3256115"/>
                </a:lnTo>
                <a:lnTo>
                  <a:pt x="4054411" y="3243415"/>
                </a:lnTo>
                <a:lnTo>
                  <a:pt x="4056735" y="3230715"/>
                </a:lnTo>
                <a:close/>
              </a:path>
              <a:path w="4825365" h="3883025">
                <a:moveTo>
                  <a:pt x="4077995" y="1657172"/>
                </a:moveTo>
                <a:lnTo>
                  <a:pt x="4073753" y="1646631"/>
                </a:lnTo>
                <a:lnTo>
                  <a:pt x="4065511" y="1638249"/>
                </a:lnTo>
                <a:lnTo>
                  <a:pt x="4054652" y="1633715"/>
                </a:lnTo>
                <a:lnTo>
                  <a:pt x="4043273" y="1633702"/>
                </a:lnTo>
                <a:lnTo>
                  <a:pt x="4032732" y="1637944"/>
                </a:lnTo>
                <a:lnTo>
                  <a:pt x="4024350" y="1646212"/>
                </a:lnTo>
                <a:lnTo>
                  <a:pt x="4002684" y="1671053"/>
                </a:lnTo>
                <a:lnTo>
                  <a:pt x="3976090" y="1689633"/>
                </a:lnTo>
                <a:lnTo>
                  <a:pt x="3945826" y="1701279"/>
                </a:lnTo>
                <a:lnTo>
                  <a:pt x="3913149" y="1705305"/>
                </a:lnTo>
                <a:lnTo>
                  <a:pt x="3880396" y="1701266"/>
                </a:lnTo>
                <a:lnTo>
                  <a:pt x="3850068" y="1689569"/>
                </a:lnTo>
                <a:lnTo>
                  <a:pt x="3823449" y="1670913"/>
                </a:lnTo>
                <a:lnTo>
                  <a:pt x="3801795" y="1645958"/>
                </a:lnTo>
                <a:lnTo>
                  <a:pt x="3793413" y="1637677"/>
                </a:lnTo>
                <a:lnTo>
                  <a:pt x="3782898" y="1633410"/>
                </a:lnTo>
                <a:lnTo>
                  <a:pt x="3771544" y="1633385"/>
                </a:lnTo>
                <a:lnTo>
                  <a:pt x="3760660" y="1637893"/>
                </a:lnTo>
                <a:lnTo>
                  <a:pt x="3752392" y="1646262"/>
                </a:lnTo>
                <a:lnTo>
                  <a:pt x="3748125" y="1656778"/>
                </a:lnTo>
                <a:lnTo>
                  <a:pt x="3748100" y="1668132"/>
                </a:lnTo>
                <a:lnTo>
                  <a:pt x="3752596" y="1679003"/>
                </a:lnTo>
                <a:lnTo>
                  <a:pt x="3783825" y="1714969"/>
                </a:lnTo>
                <a:lnTo>
                  <a:pt x="3822204" y="1741855"/>
                </a:lnTo>
                <a:lnTo>
                  <a:pt x="3865918" y="1758708"/>
                </a:lnTo>
                <a:lnTo>
                  <a:pt x="3913149" y="1764538"/>
                </a:lnTo>
                <a:lnTo>
                  <a:pt x="3960253" y="1758734"/>
                </a:lnTo>
                <a:lnTo>
                  <a:pt x="4003891" y="1741957"/>
                </a:lnTo>
                <a:lnTo>
                  <a:pt x="4042232" y="1715185"/>
                </a:lnTo>
                <a:lnTo>
                  <a:pt x="4073448" y="1679371"/>
                </a:lnTo>
                <a:lnTo>
                  <a:pt x="4077982" y="1668526"/>
                </a:lnTo>
                <a:lnTo>
                  <a:pt x="4077995" y="1657172"/>
                </a:lnTo>
                <a:close/>
              </a:path>
              <a:path w="4825365" h="3883025">
                <a:moveTo>
                  <a:pt x="4384040" y="1471574"/>
                </a:moveTo>
                <a:lnTo>
                  <a:pt x="4381601" y="1423517"/>
                </a:lnTo>
                <a:lnTo>
                  <a:pt x="4374451" y="1376832"/>
                </a:lnTo>
                <a:lnTo>
                  <a:pt x="4362831" y="1331772"/>
                </a:lnTo>
                <a:lnTo>
                  <a:pt x="4346981" y="1288542"/>
                </a:lnTo>
                <a:lnTo>
                  <a:pt x="4327118" y="1247419"/>
                </a:lnTo>
                <a:lnTo>
                  <a:pt x="4324794" y="1243609"/>
                </a:lnTo>
                <a:lnTo>
                  <a:pt x="4324794" y="1471574"/>
                </a:lnTo>
                <a:lnTo>
                  <a:pt x="4322013" y="1519478"/>
                </a:lnTo>
                <a:lnTo>
                  <a:pt x="4313898" y="1565783"/>
                </a:lnTo>
                <a:lnTo>
                  <a:pt x="4300753" y="1610169"/>
                </a:lnTo>
                <a:lnTo>
                  <a:pt x="4282884" y="1652333"/>
                </a:lnTo>
                <a:lnTo>
                  <a:pt x="4260608" y="1691957"/>
                </a:lnTo>
                <a:lnTo>
                  <a:pt x="4234243" y="1728724"/>
                </a:lnTo>
                <a:lnTo>
                  <a:pt x="4204081" y="1762328"/>
                </a:lnTo>
                <a:lnTo>
                  <a:pt x="4170451" y="1792465"/>
                </a:lnTo>
                <a:lnTo>
                  <a:pt x="4133659" y="1818830"/>
                </a:lnTo>
                <a:lnTo>
                  <a:pt x="4094010" y="1841080"/>
                </a:lnTo>
                <a:lnTo>
                  <a:pt x="4051833" y="1858937"/>
                </a:lnTo>
                <a:lnTo>
                  <a:pt x="4007421" y="1872081"/>
                </a:lnTo>
                <a:lnTo>
                  <a:pt x="3961079" y="1880184"/>
                </a:lnTo>
                <a:lnTo>
                  <a:pt x="3913149" y="1882965"/>
                </a:lnTo>
                <a:lnTo>
                  <a:pt x="3865219" y="1880184"/>
                </a:lnTo>
                <a:lnTo>
                  <a:pt x="3818890" y="1872081"/>
                </a:lnTo>
                <a:lnTo>
                  <a:pt x="3774478" y="1858937"/>
                </a:lnTo>
                <a:lnTo>
                  <a:pt x="3732301" y="1841080"/>
                </a:lnTo>
                <a:lnTo>
                  <a:pt x="3692652" y="1818830"/>
                </a:lnTo>
                <a:lnTo>
                  <a:pt x="3655860" y="1792465"/>
                </a:lnTo>
                <a:lnTo>
                  <a:pt x="3622230" y="1762328"/>
                </a:lnTo>
                <a:lnTo>
                  <a:pt x="3592080" y="1728724"/>
                </a:lnTo>
                <a:lnTo>
                  <a:pt x="3565702" y="1691957"/>
                </a:lnTo>
                <a:lnTo>
                  <a:pt x="3543427" y="1652333"/>
                </a:lnTo>
                <a:lnTo>
                  <a:pt x="3525570" y="1610169"/>
                </a:lnTo>
                <a:lnTo>
                  <a:pt x="3512413" y="1565783"/>
                </a:lnTo>
                <a:lnTo>
                  <a:pt x="3504298" y="1519478"/>
                </a:lnTo>
                <a:lnTo>
                  <a:pt x="3501529" y="1471574"/>
                </a:lnTo>
                <a:lnTo>
                  <a:pt x="3504298" y="1423657"/>
                </a:lnTo>
                <a:lnTo>
                  <a:pt x="3512413" y="1377353"/>
                </a:lnTo>
                <a:lnTo>
                  <a:pt x="3525570" y="1332966"/>
                </a:lnTo>
                <a:lnTo>
                  <a:pt x="3543427" y="1290802"/>
                </a:lnTo>
                <a:lnTo>
                  <a:pt x="3565702" y="1251178"/>
                </a:lnTo>
                <a:lnTo>
                  <a:pt x="3592080" y="1214412"/>
                </a:lnTo>
                <a:lnTo>
                  <a:pt x="3622230" y="1180795"/>
                </a:lnTo>
                <a:lnTo>
                  <a:pt x="3655860" y="1150658"/>
                </a:lnTo>
                <a:lnTo>
                  <a:pt x="3692652" y="1124305"/>
                </a:lnTo>
                <a:lnTo>
                  <a:pt x="3732301" y="1102042"/>
                </a:lnTo>
                <a:lnTo>
                  <a:pt x="3774478" y="1084186"/>
                </a:lnTo>
                <a:lnTo>
                  <a:pt x="3818890" y="1071054"/>
                </a:lnTo>
                <a:lnTo>
                  <a:pt x="3865219" y="1062939"/>
                </a:lnTo>
                <a:lnTo>
                  <a:pt x="3913149" y="1060170"/>
                </a:lnTo>
                <a:lnTo>
                  <a:pt x="3961079" y="1062939"/>
                </a:lnTo>
                <a:lnTo>
                  <a:pt x="4007421" y="1071054"/>
                </a:lnTo>
                <a:lnTo>
                  <a:pt x="4051833" y="1084186"/>
                </a:lnTo>
                <a:lnTo>
                  <a:pt x="4094010" y="1102042"/>
                </a:lnTo>
                <a:lnTo>
                  <a:pt x="4133659" y="1124305"/>
                </a:lnTo>
                <a:lnTo>
                  <a:pt x="4170451" y="1150658"/>
                </a:lnTo>
                <a:lnTo>
                  <a:pt x="4204081" y="1180795"/>
                </a:lnTo>
                <a:lnTo>
                  <a:pt x="4234243" y="1214412"/>
                </a:lnTo>
                <a:lnTo>
                  <a:pt x="4260608" y="1251178"/>
                </a:lnTo>
                <a:lnTo>
                  <a:pt x="4282884" y="1290802"/>
                </a:lnTo>
                <a:lnTo>
                  <a:pt x="4300753" y="1332966"/>
                </a:lnTo>
                <a:lnTo>
                  <a:pt x="4313898" y="1377353"/>
                </a:lnTo>
                <a:lnTo>
                  <a:pt x="4322013" y="1423657"/>
                </a:lnTo>
                <a:lnTo>
                  <a:pt x="4324794" y="1471574"/>
                </a:lnTo>
                <a:lnTo>
                  <a:pt x="4324794" y="1243609"/>
                </a:lnTo>
                <a:lnTo>
                  <a:pt x="4303509" y="1208608"/>
                </a:lnTo>
                <a:lnTo>
                  <a:pt x="4276382" y="1172362"/>
                </a:lnTo>
                <a:lnTo>
                  <a:pt x="4245965" y="1138923"/>
                </a:lnTo>
                <a:lnTo>
                  <a:pt x="4212514" y="1108532"/>
                </a:lnTo>
                <a:lnTo>
                  <a:pt x="4176242" y="1081417"/>
                </a:lnTo>
                <a:lnTo>
                  <a:pt x="4141305" y="1060170"/>
                </a:lnTo>
                <a:lnTo>
                  <a:pt x="4096270" y="1037971"/>
                </a:lnTo>
                <a:lnTo>
                  <a:pt x="4053027" y="1022121"/>
                </a:lnTo>
                <a:lnTo>
                  <a:pt x="4007929" y="1010500"/>
                </a:lnTo>
                <a:lnTo>
                  <a:pt x="3961231" y="1003363"/>
                </a:lnTo>
                <a:lnTo>
                  <a:pt x="3913149" y="1000925"/>
                </a:lnTo>
                <a:lnTo>
                  <a:pt x="3865067" y="1003363"/>
                </a:lnTo>
                <a:lnTo>
                  <a:pt x="3818369" y="1010500"/>
                </a:lnTo>
                <a:lnTo>
                  <a:pt x="3773284" y="1022121"/>
                </a:lnTo>
                <a:lnTo>
                  <a:pt x="3730040" y="1037971"/>
                </a:lnTo>
                <a:lnTo>
                  <a:pt x="3688880" y="1057808"/>
                </a:lnTo>
                <a:lnTo>
                  <a:pt x="3650056" y="1081417"/>
                </a:lnTo>
                <a:lnTo>
                  <a:pt x="3613797" y="1108532"/>
                </a:lnTo>
                <a:lnTo>
                  <a:pt x="3580333" y="1138923"/>
                </a:lnTo>
                <a:lnTo>
                  <a:pt x="3549916" y="1172362"/>
                </a:lnTo>
                <a:lnTo>
                  <a:pt x="3522789" y="1208608"/>
                </a:lnTo>
                <a:lnTo>
                  <a:pt x="3499167" y="1247419"/>
                </a:lnTo>
                <a:lnTo>
                  <a:pt x="3479317" y="1288542"/>
                </a:lnTo>
                <a:lnTo>
                  <a:pt x="3463455" y="1331772"/>
                </a:lnTo>
                <a:lnTo>
                  <a:pt x="3451834" y="1376832"/>
                </a:lnTo>
                <a:lnTo>
                  <a:pt x="3444684" y="1423517"/>
                </a:lnTo>
                <a:lnTo>
                  <a:pt x="3442246" y="1471574"/>
                </a:lnTo>
                <a:lnTo>
                  <a:pt x="3444684" y="1519618"/>
                </a:lnTo>
                <a:lnTo>
                  <a:pt x="3451834" y="1566303"/>
                </a:lnTo>
                <a:lnTo>
                  <a:pt x="3463455" y="1611376"/>
                </a:lnTo>
                <a:lnTo>
                  <a:pt x="3479317" y="1654594"/>
                </a:lnTo>
                <a:lnTo>
                  <a:pt x="3499167" y="1695716"/>
                </a:lnTo>
                <a:lnTo>
                  <a:pt x="3522789" y="1734527"/>
                </a:lnTo>
                <a:lnTo>
                  <a:pt x="3549916" y="1770773"/>
                </a:lnTo>
                <a:lnTo>
                  <a:pt x="3580333" y="1804212"/>
                </a:lnTo>
                <a:lnTo>
                  <a:pt x="3613797" y="1834603"/>
                </a:lnTo>
                <a:lnTo>
                  <a:pt x="3650056" y="1861718"/>
                </a:lnTo>
                <a:lnTo>
                  <a:pt x="3688880" y="1885327"/>
                </a:lnTo>
                <a:lnTo>
                  <a:pt x="3730040" y="1905165"/>
                </a:lnTo>
                <a:lnTo>
                  <a:pt x="3773284" y="1921014"/>
                </a:lnTo>
                <a:lnTo>
                  <a:pt x="3818369" y="1932635"/>
                </a:lnTo>
                <a:lnTo>
                  <a:pt x="3865067" y="1939772"/>
                </a:lnTo>
                <a:lnTo>
                  <a:pt x="3913149" y="1942211"/>
                </a:lnTo>
                <a:lnTo>
                  <a:pt x="3961231" y="1939772"/>
                </a:lnTo>
                <a:lnTo>
                  <a:pt x="4007929" y="1932635"/>
                </a:lnTo>
                <a:lnTo>
                  <a:pt x="4053027" y="1921014"/>
                </a:lnTo>
                <a:lnTo>
                  <a:pt x="4096270" y="1905165"/>
                </a:lnTo>
                <a:lnTo>
                  <a:pt x="4137418" y="1885327"/>
                </a:lnTo>
                <a:lnTo>
                  <a:pt x="4176242" y="1861718"/>
                </a:lnTo>
                <a:lnTo>
                  <a:pt x="4212514" y="1834603"/>
                </a:lnTo>
                <a:lnTo>
                  <a:pt x="4245965" y="1804212"/>
                </a:lnTo>
                <a:lnTo>
                  <a:pt x="4276382" y="1770773"/>
                </a:lnTo>
                <a:lnTo>
                  <a:pt x="4303509" y="1734527"/>
                </a:lnTo>
                <a:lnTo>
                  <a:pt x="4327118" y="1695716"/>
                </a:lnTo>
                <a:lnTo>
                  <a:pt x="4346981" y="1654594"/>
                </a:lnTo>
                <a:lnTo>
                  <a:pt x="4362831" y="1611376"/>
                </a:lnTo>
                <a:lnTo>
                  <a:pt x="4374451" y="1566303"/>
                </a:lnTo>
                <a:lnTo>
                  <a:pt x="4381601" y="1519618"/>
                </a:lnTo>
                <a:lnTo>
                  <a:pt x="4384040" y="1471574"/>
                </a:lnTo>
                <a:close/>
              </a:path>
              <a:path w="4825365" h="3883025">
                <a:moveTo>
                  <a:pt x="4825174" y="3853065"/>
                </a:moveTo>
                <a:lnTo>
                  <a:pt x="4822837" y="3841534"/>
                </a:lnTo>
                <a:lnTo>
                  <a:pt x="4816500" y="3832123"/>
                </a:lnTo>
                <a:lnTo>
                  <a:pt x="4807077" y="3825773"/>
                </a:lnTo>
                <a:lnTo>
                  <a:pt x="4795532" y="3823436"/>
                </a:lnTo>
                <a:lnTo>
                  <a:pt x="4615078" y="3823436"/>
                </a:lnTo>
                <a:lnTo>
                  <a:pt x="4640021" y="3793350"/>
                </a:lnTo>
                <a:lnTo>
                  <a:pt x="4658868" y="3758806"/>
                </a:lnTo>
                <a:lnTo>
                  <a:pt x="4670780" y="3720642"/>
                </a:lnTo>
                <a:lnTo>
                  <a:pt x="4674946" y="3679672"/>
                </a:lnTo>
                <a:lnTo>
                  <a:pt x="4674946" y="898525"/>
                </a:lnTo>
                <a:lnTo>
                  <a:pt x="4674946" y="839292"/>
                </a:lnTo>
                <a:lnTo>
                  <a:pt x="4674946" y="202996"/>
                </a:lnTo>
                <a:lnTo>
                  <a:pt x="4669574" y="156514"/>
                </a:lnTo>
                <a:lnTo>
                  <a:pt x="4654270" y="113804"/>
                </a:lnTo>
                <a:lnTo>
                  <a:pt x="4630267" y="76111"/>
                </a:lnTo>
                <a:lnTo>
                  <a:pt x="4615675" y="61518"/>
                </a:lnTo>
                <a:lnTo>
                  <a:pt x="4615675" y="202996"/>
                </a:lnTo>
                <a:lnTo>
                  <a:pt x="4615675" y="839292"/>
                </a:lnTo>
                <a:lnTo>
                  <a:pt x="4615675" y="898525"/>
                </a:lnTo>
                <a:lnTo>
                  <a:pt x="4615675" y="3679672"/>
                </a:lnTo>
                <a:lnTo>
                  <a:pt x="4608334" y="3725075"/>
                </a:lnTo>
                <a:lnTo>
                  <a:pt x="4587887" y="3764534"/>
                </a:lnTo>
                <a:lnTo>
                  <a:pt x="4556722" y="3795661"/>
                </a:lnTo>
                <a:lnTo>
                  <a:pt x="4517250" y="3816096"/>
                </a:lnTo>
                <a:lnTo>
                  <a:pt x="4471835" y="3823436"/>
                </a:lnTo>
                <a:lnTo>
                  <a:pt x="353326" y="3823436"/>
                </a:lnTo>
                <a:lnTo>
                  <a:pt x="307911" y="3816096"/>
                </a:lnTo>
                <a:lnTo>
                  <a:pt x="268427" y="3795661"/>
                </a:lnTo>
                <a:lnTo>
                  <a:pt x="237274" y="3764534"/>
                </a:lnTo>
                <a:lnTo>
                  <a:pt x="216827" y="3725075"/>
                </a:lnTo>
                <a:lnTo>
                  <a:pt x="209486" y="3679672"/>
                </a:lnTo>
                <a:lnTo>
                  <a:pt x="209486" y="898525"/>
                </a:lnTo>
                <a:lnTo>
                  <a:pt x="4615675" y="898525"/>
                </a:lnTo>
                <a:lnTo>
                  <a:pt x="4615675" y="839292"/>
                </a:lnTo>
                <a:lnTo>
                  <a:pt x="209486" y="839292"/>
                </a:lnTo>
                <a:lnTo>
                  <a:pt x="209486" y="202996"/>
                </a:lnTo>
                <a:lnTo>
                  <a:pt x="216827" y="157607"/>
                </a:lnTo>
                <a:lnTo>
                  <a:pt x="237274" y="118160"/>
                </a:lnTo>
                <a:lnTo>
                  <a:pt x="268427" y="87007"/>
                </a:lnTo>
                <a:lnTo>
                  <a:pt x="307911" y="66573"/>
                </a:lnTo>
                <a:lnTo>
                  <a:pt x="353326" y="59232"/>
                </a:lnTo>
                <a:lnTo>
                  <a:pt x="4471835" y="59232"/>
                </a:lnTo>
                <a:lnTo>
                  <a:pt x="4517250" y="66573"/>
                </a:lnTo>
                <a:lnTo>
                  <a:pt x="4556722" y="87007"/>
                </a:lnTo>
                <a:lnTo>
                  <a:pt x="4587887" y="118160"/>
                </a:lnTo>
                <a:lnTo>
                  <a:pt x="4608334" y="157607"/>
                </a:lnTo>
                <a:lnTo>
                  <a:pt x="4615675" y="202996"/>
                </a:lnTo>
                <a:lnTo>
                  <a:pt x="4615675" y="61518"/>
                </a:lnTo>
                <a:lnTo>
                  <a:pt x="4561090" y="20662"/>
                </a:lnTo>
                <a:lnTo>
                  <a:pt x="4518355" y="5372"/>
                </a:lnTo>
                <a:lnTo>
                  <a:pt x="4471835" y="0"/>
                </a:lnTo>
                <a:lnTo>
                  <a:pt x="353326" y="0"/>
                </a:lnTo>
                <a:lnTo>
                  <a:pt x="306806" y="5372"/>
                </a:lnTo>
                <a:lnTo>
                  <a:pt x="264083" y="20662"/>
                </a:lnTo>
                <a:lnTo>
                  <a:pt x="226364" y="44653"/>
                </a:lnTo>
                <a:lnTo>
                  <a:pt x="194894" y="76111"/>
                </a:lnTo>
                <a:lnTo>
                  <a:pt x="170891" y="113804"/>
                </a:lnTo>
                <a:lnTo>
                  <a:pt x="155587" y="156514"/>
                </a:lnTo>
                <a:lnTo>
                  <a:pt x="150215" y="202996"/>
                </a:lnTo>
                <a:lnTo>
                  <a:pt x="150215" y="3679672"/>
                </a:lnTo>
                <a:lnTo>
                  <a:pt x="154368" y="3720642"/>
                </a:lnTo>
                <a:lnTo>
                  <a:pt x="166293" y="3758806"/>
                </a:lnTo>
                <a:lnTo>
                  <a:pt x="185140" y="3793350"/>
                </a:lnTo>
                <a:lnTo>
                  <a:pt x="210083" y="3823436"/>
                </a:lnTo>
                <a:lnTo>
                  <a:pt x="29629" y="3823436"/>
                </a:lnTo>
                <a:lnTo>
                  <a:pt x="18097" y="3825773"/>
                </a:lnTo>
                <a:lnTo>
                  <a:pt x="8674" y="3832123"/>
                </a:lnTo>
                <a:lnTo>
                  <a:pt x="2324" y="3841534"/>
                </a:lnTo>
                <a:lnTo>
                  <a:pt x="0" y="3853065"/>
                </a:lnTo>
                <a:lnTo>
                  <a:pt x="2324" y="3864597"/>
                </a:lnTo>
                <a:lnTo>
                  <a:pt x="8674" y="3874008"/>
                </a:lnTo>
                <a:lnTo>
                  <a:pt x="18097" y="3880358"/>
                </a:lnTo>
                <a:lnTo>
                  <a:pt x="29629" y="3882682"/>
                </a:lnTo>
                <a:lnTo>
                  <a:pt x="4795532" y="3882682"/>
                </a:lnTo>
                <a:lnTo>
                  <a:pt x="4807077" y="3880358"/>
                </a:lnTo>
                <a:lnTo>
                  <a:pt x="4816500" y="3874008"/>
                </a:lnTo>
                <a:lnTo>
                  <a:pt x="4822837" y="3864597"/>
                </a:lnTo>
                <a:lnTo>
                  <a:pt x="4825174" y="3853065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3114" y="3600451"/>
            <a:ext cx="1537716" cy="15430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811323" y="792610"/>
            <a:ext cx="14665351" cy="1882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133985">
              <a:lnSpc>
                <a:spcPct val="115900"/>
              </a:lnSpc>
              <a:spcBef>
                <a:spcPts val="100"/>
              </a:spcBef>
            </a:pP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" sz="5400"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</a:t>
            </a:r>
            <a:r>
              <a:rPr sz="5400"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desacuerdo </a:t>
            </a:r>
            <a:r>
              <a:rPr sz="5400"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estás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siguientes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afirmaciones?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47925" y="9490988"/>
            <a:ext cx="2857499" cy="5143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2B52CE2-12D3-874F-84B8-EDACC6C7833F}"/>
              </a:ext>
            </a:extLst>
          </p:cNvPr>
          <p:cNvSpPr txBox="1"/>
          <p:nvPr/>
        </p:nvSpPr>
        <p:spPr>
          <a:xfrm>
            <a:off x="8086535" y="5482818"/>
            <a:ext cx="9058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B0F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“Yo, como ciudadano/a colombiano/a formo parte del Estado”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0590" y="4057408"/>
            <a:ext cx="4825365" cy="3883025"/>
          </a:xfrm>
          <a:custGeom>
            <a:avLst/>
            <a:gdLst/>
            <a:ahLst/>
            <a:cxnLst/>
            <a:rect l="l" t="t" r="r" b="b"/>
            <a:pathLst>
              <a:path w="4825365" h="3883025">
                <a:moveTo>
                  <a:pt x="1076858" y="1729270"/>
                </a:moveTo>
                <a:lnTo>
                  <a:pt x="1041133" y="1682432"/>
                </a:lnTo>
                <a:lnTo>
                  <a:pt x="1002753" y="1655546"/>
                </a:lnTo>
                <a:lnTo>
                  <a:pt x="959027" y="1638693"/>
                </a:lnTo>
                <a:lnTo>
                  <a:pt x="911796" y="1632864"/>
                </a:lnTo>
                <a:lnTo>
                  <a:pt x="864679" y="1638668"/>
                </a:lnTo>
                <a:lnTo>
                  <a:pt x="821042" y="1655445"/>
                </a:lnTo>
                <a:lnTo>
                  <a:pt x="782713" y="1682216"/>
                </a:lnTo>
                <a:lnTo>
                  <a:pt x="751497" y="1718030"/>
                </a:lnTo>
                <a:lnTo>
                  <a:pt x="746950" y="1740230"/>
                </a:lnTo>
                <a:lnTo>
                  <a:pt x="751205" y="1750771"/>
                </a:lnTo>
                <a:lnTo>
                  <a:pt x="759460" y="1759153"/>
                </a:lnTo>
                <a:lnTo>
                  <a:pt x="770318" y="1763687"/>
                </a:lnTo>
                <a:lnTo>
                  <a:pt x="781672" y="1763699"/>
                </a:lnTo>
                <a:lnTo>
                  <a:pt x="792213" y="1759445"/>
                </a:lnTo>
                <a:lnTo>
                  <a:pt x="800608" y="1751203"/>
                </a:lnTo>
                <a:lnTo>
                  <a:pt x="822261" y="1726349"/>
                </a:lnTo>
                <a:lnTo>
                  <a:pt x="848855" y="1707769"/>
                </a:lnTo>
                <a:lnTo>
                  <a:pt x="879119" y="1696123"/>
                </a:lnTo>
                <a:lnTo>
                  <a:pt x="911796" y="1692097"/>
                </a:lnTo>
                <a:lnTo>
                  <a:pt x="944549" y="1696135"/>
                </a:lnTo>
                <a:lnTo>
                  <a:pt x="974877" y="1707832"/>
                </a:lnTo>
                <a:lnTo>
                  <a:pt x="1001509" y="1726488"/>
                </a:lnTo>
                <a:lnTo>
                  <a:pt x="1023162" y="1751444"/>
                </a:lnTo>
                <a:lnTo>
                  <a:pt x="1028090" y="1757083"/>
                </a:lnTo>
                <a:lnTo>
                  <a:pt x="1034046" y="1761185"/>
                </a:lnTo>
                <a:lnTo>
                  <a:pt x="1040714" y="1763687"/>
                </a:lnTo>
                <a:lnTo>
                  <a:pt x="1047788" y="1764538"/>
                </a:lnTo>
                <a:lnTo>
                  <a:pt x="1053465" y="1764538"/>
                </a:lnTo>
                <a:lnTo>
                  <a:pt x="1059218" y="1762912"/>
                </a:lnTo>
                <a:lnTo>
                  <a:pt x="1064298" y="1759496"/>
                </a:lnTo>
                <a:lnTo>
                  <a:pt x="1072565" y="1751152"/>
                </a:lnTo>
                <a:lnTo>
                  <a:pt x="1076845" y="1740623"/>
                </a:lnTo>
                <a:lnTo>
                  <a:pt x="1076858" y="1729270"/>
                </a:lnTo>
                <a:close/>
              </a:path>
              <a:path w="4825365" h="3883025">
                <a:moveTo>
                  <a:pt x="1382903" y="1471561"/>
                </a:moveTo>
                <a:lnTo>
                  <a:pt x="1380464" y="1423504"/>
                </a:lnTo>
                <a:lnTo>
                  <a:pt x="1373327" y="1376832"/>
                </a:lnTo>
                <a:lnTo>
                  <a:pt x="1361694" y="1331760"/>
                </a:lnTo>
                <a:lnTo>
                  <a:pt x="1345844" y="1288542"/>
                </a:lnTo>
                <a:lnTo>
                  <a:pt x="1325981" y="1247406"/>
                </a:lnTo>
                <a:lnTo>
                  <a:pt x="1323632" y="1243545"/>
                </a:lnTo>
                <a:lnTo>
                  <a:pt x="1323632" y="1471561"/>
                </a:lnTo>
                <a:lnTo>
                  <a:pt x="1320850" y="1519466"/>
                </a:lnTo>
                <a:lnTo>
                  <a:pt x="1312735" y="1565770"/>
                </a:lnTo>
                <a:lnTo>
                  <a:pt x="1299591" y="1610156"/>
                </a:lnTo>
                <a:lnTo>
                  <a:pt x="1281722" y="1652320"/>
                </a:lnTo>
                <a:lnTo>
                  <a:pt x="1259459" y="1691944"/>
                </a:lnTo>
                <a:lnTo>
                  <a:pt x="1233081" y="1728711"/>
                </a:lnTo>
                <a:lnTo>
                  <a:pt x="1202931" y="1762315"/>
                </a:lnTo>
                <a:lnTo>
                  <a:pt x="1169301" y="1792452"/>
                </a:lnTo>
                <a:lnTo>
                  <a:pt x="1132509" y="1818805"/>
                </a:lnTo>
                <a:lnTo>
                  <a:pt x="1092873" y="1841068"/>
                </a:lnTo>
                <a:lnTo>
                  <a:pt x="1050696" y="1858924"/>
                </a:lnTo>
                <a:lnTo>
                  <a:pt x="1006284" y="1872056"/>
                </a:lnTo>
                <a:lnTo>
                  <a:pt x="959954" y="1880171"/>
                </a:lnTo>
                <a:lnTo>
                  <a:pt x="912012" y="1882940"/>
                </a:lnTo>
                <a:lnTo>
                  <a:pt x="864082" y="1880171"/>
                </a:lnTo>
                <a:lnTo>
                  <a:pt x="817740" y="1872056"/>
                </a:lnTo>
                <a:lnTo>
                  <a:pt x="773328" y="1858924"/>
                </a:lnTo>
                <a:lnTo>
                  <a:pt x="731151" y="1841068"/>
                </a:lnTo>
                <a:lnTo>
                  <a:pt x="691515" y="1818805"/>
                </a:lnTo>
                <a:lnTo>
                  <a:pt x="654723" y="1792452"/>
                </a:lnTo>
                <a:lnTo>
                  <a:pt x="621093" y="1762315"/>
                </a:lnTo>
                <a:lnTo>
                  <a:pt x="590931" y="1728711"/>
                </a:lnTo>
                <a:lnTo>
                  <a:pt x="564565" y="1691944"/>
                </a:lnTo>
                <a:lnTo>
                  <a:pt x="542290" y="1652320"/>
                </a:lnTo>
                <a:lnTo>
                  <a:pt x="524433" y="1610156"/>
                </a:lnTo>
                <a:lnTo>
                  <a:pt x="511289" y="1565770"/>
                </a:lnTo>
                <a:lnTo>
                  <a:pt x="503174" y="1519466"/>
                </a:lnTo>
                <a:lnTo>
                  <a:pt x="500392" y="1471561"/>
                </a:lnTo>
                <a:lnTo>
                  <a:pt x="503174" y="1423644"/>
                </a:lnTo>
                <a:lnTo>
                  <a:pt x="511289" y="1377340"/>
                </a:lnTo>
                <a:lnTo>
                  <a:pt x="524433" y="1332953"/>
                </a:lnTo>
                <a:lnTo>
                  <a:pt x="542290" y="1290802"/>
                </a:lnTo>
                <a:lnTo>
                  <a:pt x="564565" y="1251178"/>
                </a:lnTo>
                <a:lnTo>
                  <a:pt x="590931" y="1214412"/>
                </a:lnTo>
                <a:lnTo>
                  <a:pt x="621093" y="1180795"/>
                </a:lnTo>
                <a:lnTo>
                  <a:pt x="654723" y="1150658"/>
                </a:lnTo>
                <a:lnTo>
                  <a:pt x="691515" y="1124305"/>
                </a:lnTo>
                <a:lnTo>
                  <a:pt x="731151" y="1102042"/>
                </a:lnTo>
                <a:lnTo>
                  <a:pt x="773328" y="1084186"/>
                </a:lnTo>
                <a:lnTo>
                  <a:pt x="817740" y="1071041"/>
                </a:lnTo>
                <a:lnTo>
                  <a:pt x="864082" y="1062939"/>
                </a:lnTo>
                <a:lnTo>
                  <a:pt x="912012" y="1060157"/>
                </a:lnTo>
                <a:lnTo>
                  <a:pt x="959954" y="1062939"/>
                </a:lnTo>
                <a:lnTo>
                  <a:pt x="1006284" y="1071041"/>
                </a:lnTo>
                <a:lnTo>
                  <a:pt x="1050696" y="1084186"/>
                </a:lnTo>
                <a:lnTo>
                  <a:pt x="1092873" y="1102042"/>
                </a:lnTo>
                <a:lnTo>
                  <a:pt x="1132509" y="1124305"/>
                </a:lnTo>
                <a:lnTo>
                  <a:pt x="1169301" y="1150658"/>
                </a:lnTo>
                <a:lnTo>
                  <a:pt x="1202931" y="1180795"/>
                </a:lnTo>
                <a:lnTo>
                  <a:pt x="1233081" y="1214412"/>
                </a:lnTo>
                <a:lnTo>
                  <a:pt x="1259459" y="1251178"/>
                </a:lnTo>
                <a:lnTo>
                  <a:pt x="1281722" y="1290802"/>
                </a:lnTo>
                <a:lnTo>
                  <a:pt x="1299591" y="1332953"/>
                </a:lnTo>
                <a:lnTo>
                  <a:pt x="1312735" y="1377340"/>
                </a:lnTo>
                <a:lnTo>
                  <a:pt x="1320850" y="1423644"/>
                </a:lnTo>
                <a:lnTo>
                  <a:pt x="1323632" y="1471561"/>
                </a:lnTo>
                <a:lnTo>
                  <a:pt x="1323632" y="1243545"/>
                </a:lnTo>
                <a:lnTo>
                  <a:pt x="1302372" y="1208608"/>
                </a:lnTo>
                <a:lnTo>
                  <a:pt x="1275245" y="1172362"/>
                </a:lnTo>
                <a:lnTo>
                  <a:pt x="1244828" y="1138923"/>
                </a:lnTo>
                <a:lnTo>
                  <a:pt x="1211364" y="1108532"/>
                </a:lnTo>
                <a:lnTo>
                  <a:pt x="1175105" y="1081405"/>
                </a:lnTo>
                <a:lnTo>
                  <a:pt x="1140155" y="1060157"/>
                </a:lnTo>
                <a:lnTo>
                  <a:pt x="1095133" y="1037958"/>
                </a:lnTo>
                <a:lnTo>
                  <a:pt x="1051890" y="1022108"/>
                </a:lnTo>
                <a:lnTo>
                  <a:pt x="1006792" y="1010500"/>
                </a:lnTo>
                <a:lnTo>
                  <a:pt x="960094" y="1003350"/>
                </a:lnTo>
                <a:lnTo>
                  <a:pt x="912012" y="1000925"/>
                </a:lnTo>
                <a:lnTo>
                  <a:pt x="863942" y="1003350"/>
                </a:lnTo>
                <a:lnTo>
                  <a:pt x="817232" y="1010500"/>
                </a:lnTo>
                <a:lnTo>
                  <a:pt x="772147" y="1022108"/>
                </a:lnTo>
                <a:lnTo>
                  <a:pt x="728903" y="1037958"/>
                </a:lnTo>
                <a:lnTo>
                  <a:pt x="687743" y="1057808"/>
                </a:lnTo>
                <a:lnTo>
                  <a:pt x="648919" y="1081405"/>
                </a:lnTo>
                <a:lnTo>
                  <a:pt x="612660" y="1108532"/>
                </a:lnTo>
                <a:lnTo>
                  <a:pt x="579196" y="1138923"/>
                </a:lnTo>
                <a:lnTo>
                  <a:pt x="548792" y="1172362"/>
                </a:lnTo>
                <a:lnTo>
                  <a:pt x="521652" y="1208608"/>
                </a:lnTo>
                <a:lnTo>
                  <a:pt x="498043" y="1247406"/>
                </a:lnTo>
                <a:lnTo>
                  <a:pt x="478180" y="1288542"/>
                </a:lnTo>
                <a:lnTo>
                  <a:pt x="462330" y="1331760"/>
                </a:lnTo>
                <a:lnTo>
                  <a:pt x="450710" y="1376832"/>
                </a:lnTo>
                <a:lnTo>
                  <a:pt x="443560" y="1423504"/>
                </a:lnTo>
                <a:lnTo>
                  <a:pt x="441121" y="1471561"/>
                </a:lnTo>
                <a:lnTo>
                  <a:pt x="443560" y="1519605"/>
                </a:lnTo>
                <a:lnTo>
                  <a:pt x="450710" y="1566291"/>
                </a:lnTo>
                <a:lnTo>
                  <a:pt x="462330" y="1611363"/>
                </a:lnTo>
                <a:lnTo>
                  <a:pt x="478180" y="1654581"/>
                </a:lnTo>
                <a:lnTo>
                  <a:pt x="498043" y="1695716"/>
                </a:lnTo>
                <a:lnTo>
                  <a:pt x="521652" y="1734515"/>
                </a:lnTo>
                <a:lnTo>
                  <a:pt x="548792" y="1770761"/>
                </a:lnTo>
                <a:lnTo>
                  <a:pt x="579196" y="1804200"/>
                </a:lnTo>
                <a:lnTo>
                  <a:pt x="612660" y="1834603"/>
                </a:lnTo>
                <a:lnTo>
                  <a:pt x="648919" y="1861718"/>
                </a:lnTo>
                <a:lnTo>
                  <a:pt x="687743" y="1885315"/>
                </a:lnTo>
                <a:lnTo>
                  <a:pt x="728903" y="1905165"/>
                </a:lnTo>
                <a:lnTo>
                  <a:pt x="772147" y="1921014"/>
                </a:lnTo>
                <a:lnTo>
                  <a:pt x="817232" y="1932622"/>
                </a:lnTo>
                <a:lnTo>
                  <a:pt x="863942" y="1939772"/>
                </a:lnTo>
                <a:lnTo>
                  <a:pt x="912012" y="1942211"/>
                </a:lnTo>
                <a:lnTo>
                  <a:pt x="960094" y="1939772"/>
                </a:lnTo>
                <a:lnTo>
                  <a:pt x="1006792" y="1932622"/>
                </a:lnTo>
                <a:lnTo>
                  <a:pt x="1051890" y="1921014"/>
                </a:lnTo>
                <a:lnTo>
                  <a:pt x="1095133" y="1905165"/>
                </a:lnTo>
                <a:lnTo>
                  <a:pt x="1136281" y="1885315"/>
                </a:lnTo>
                <a:lnTo>
                  <a:pt x="1140180" y="1882940"/>
                </a:lnTo>
                <a:lnTo>
                  <a:pt x="1175105" y="1861718"/>
                </a:lnTo>
                <a:lnTo>
                  <a:pt x="1211364" y="1834603"/>
                </a:lnTo>
                <a:lnTo>
                  <a:pt x="1244828" y="1804200"/>
                </a:lnTo>
                <a:lnTo>
                  <a:pt x="1275245" y="1770761"/>
                </a:lnTo>
                <a:lnTo>
                  <a:pt x="1302372" y="1734515"/>
                </a:lnTo>
                <a:lnTo>
                  <a:pt x="1325981" y="1695716"/>
                </a:lnTo>
                <a:lnTo>
                  <a:pt x="1345844" y="1654581"/>
                </a:lnTo>
                <a:lnTo>
                  <a:pt x="1361694" y="1611363"/>
                </a:lnTo>
                <a:lnTo>
                  <a:pt x="1373327" y="1566291"/>
                </a:lnTo>
                <a:lnTo>
                  <a:pt x="1380464" y="1519605"/>
                </a:lnTo>
                <a:lnTo>
                  <a:pt x="1382903" y="1471561"/>
                </a:lnTo>
                <a:close/>
              </a:path>
              <a:path w="4825365" h="3883025">
                <a:moveTo>
                  <a:pt x="4056735" y="3230715"/>
                </a:moveTo>
                <a:lnTo>
                  <a:pt x="4056011" y="3179915"/>
                </a:lnTo>
                <a:lnTo>
                  <a:pt x="4053827" y="3129115"/>
                </a:lnTo>
                <a:lnTo>
                  <a:pt x="4050207" y="3078315"/>
                </a:lnTo>
                <a:lnTo>
                  <a:pt x="4045166" y="3027515"/>
                </a:lnTo>
                <a:lnTo>
                  <a:pt x="4038714" y="2989415"/>
                </a:lnTo>
                <a:lnTo>
                  <a:pt x="4030853" y="2938615"/>
                </a:lnTo>
                <a:lnTo>
                  <a:pt x="4021607" y="2887815"/>
                </a:lnTo>
                <a:lnTo>
                  <a:pt x="4010977" y="2837015"/>
                </a:lnTo>
                <a:lnTo>
                  <a:pt x="3998988" y="2798915"/>
                </a:lnTo>
                <a:lnTo>
                  <a:pt x="3997210" y="2792158"/>
                </a:lnTo>
                <a:lnTo>
                  <a:pt x="3997210" y="3205315"/>
                </a:lnTo>
                <a:lnTo>
                  <a:pt x="3269081" y="3205315"/>
                </a:lnTo>
                <a:lnTo>
                  <a:pt x="3265982" y="3154515"/>
                </a:lnTo>
                <a:lnTo>
                  <a:pt x="3260064" y="3103715"/>
                </a:lnTo>
                <a:lnTo>
                  <a:pt x="3251403" y="3052915"/>
                </a:lnTo>
                <a:lnTo>
                  <a:pt x="3240024" y="3002115"/>
                </a:lnTo>
                <a:lnTo>
                  <a:pt x="3225990" y="2964015"/>
                </a:lnTo>
                <a:lnTo>
                  <a:pt x="3209340" y="2913215"/>
                </a:lnTo>
                <a:lnTo>
                  <a:pt x="3190113" y="2862415"/>
                </a:lnTo>
                <a:lnTo>
                  <a:pt x="3168383" y="2824315"/>
                </a:lnTo>
                <a:lnTo>
                  <a:pt x="3144177" y="2786215"/>
                </a:lnTo>
                <a:lnTo>
                  <a:pt x="3117545" y="2748115"/>
                </a:lnTo>
                <a:lnTo>
                  <a:pt x="3164294" y="2697315"/>
                </a:lnTo>
                <a:lnTo>
                  <a:pt x="3257816" y="2595715"/>
                </a:lnTo>
                <a:lnTo>
                  <a:pt x="3264319" y="2595715"/>
                </a:lnTo>
                <a:lnTo>
                  <a:pt x="3266490" y="2583015"/>
                </a:lnTo>
                <a:lnTo>
                  <a:pt x="3264319" y="2570315"/>
                </a:lnTo>
                <a:lnTo>
                  <a:pt x="3257816" y="2557615"/>
                </a:lnTo>
                <a:lnTo>
                  <a:pt x="3248012" y="2557615"/>
                </a:lnTo>
                <a:lnTo>
                  <a:pt x="3236849" y="2544915"/>
                </a:lnTo>
                <a:lnTo>
                  <a:pt x="3225698" y="2557615"/>
                </a:lnTo>
                <a:lnTo>
                  <a:pt x="3215894" y="2557615"/>
                </a:lnTo>
                <a:lnTo>
                  <a:pt x="3081680" y="2697315"/>
                </a:lnTo>
                <a:lnTo>
                  <a:pt x="3053423" y="2659215"/>
                </a:lnTo>
                <a:lnTo>
                  <a:pt x="3023374" y="2633815"/>
                </a:lnTo>
                <a:lnTo>
                  <a:pt x="2991548" y="2595715"/>
                </a:lnTo>
                <a:lnTo>
                  <a:pt x="2957957" y="2570315"/>
                </a:lnTo>
                <a:lnTo>
                  <a:pt x="2986875" y="2532215"/>
                </a:lnTo>
                <a:lnTo>
                  <a:pt x="3401314" y="1986114"/>
                </a:lnTo>
                <a:lnTo>
                  <a:pt x="3440519" y="2024214"/>
                </a:lnTo>
                <a:lnTo>
                  <a:pt x="3478517" y="2062314"/>
                </a:lnTo>
                <a:lnTo>
                  <a:pt x="3515296" y="2087714"/>
                </a:lnTo>
                <a:lnTo>
                  <a:pt x="3550843" y="2125815"/>
                </a:lnTo>
                <a:lnTo>
                  <a:pt x="3585133" y="2163915"/>
                </a:lnTo>
                <a:lnTo>
                  <a:pt x="3618179" y="2202015"/>
                </a:lnTo>
                <a:lnTo>
                  <a:pt x="3649929" y="2240115"/>
                </a:lnTo>
                <a:lnTo>
                  <a:pt x="3680396" y="2278215"/>
                </a:lnTo>
                <a:lnTo>
                  <a:pt x="3709568" y="2316315"/>
                </a:lnTo>
                <a:lnTo>
                  <a:pt x="3737406" y="2354415"/>
                </a:lnTo>
                <a:lnTo>
                  <a:pt x="3763924" y="2405215"/>
                </a:lnTo>
                <a:lnTo>
                  <a:pt x="3789083" y="2443315"/>
                </a:lnTo>
                <a:lnTo>
                  <a:pt x="3812895" y="2481415"/>
                </a:lnTo>
                <a:lnTo>
                  <a:pt x="3835323" y="2532215"/>
                </a:lnTo>
                <a:lnTo>
                  <a:pt x="3856367" y="2570315"/>
                </a:lnTo>
                <a:lnTo>
                  <a:pt x="3876014" y="2621115"/>
                </a:lnTo>
                <a:lnTo>
                  <a:pt x="3894239" y="2659215"/>
                </a:lnTo>
                <a:lnTo>
                  <a:pt x="3911028" y="2710015"/>
                </a:lnTo>
                <a:lnTo>
                  <a:pt x="3926382" y="2760815"/>
                </a:lnTo>
                <a:lnTo>
                  <a:pt x="3940264" y="2811615"/>
                </a:lnTo>
                <a:lnTo>
                  <a:pt x="3952684" y="2849715"/>
                </a:lnTo>
                <a:lnTo>
                  <a:pt x="3963619" y="2900515"/>
                </a:lnTo>
                <a:lnTo>
                  <a:pt x="3973055" y="2951315"/>
                </a:lnTo>
                <a:lnTo>
                  <a:pt x="3980967" y="3002115"/>
                </a:lnTo>
                <a:lnTo>
                  <a:pt x="3987355" y="3052915"/>
                </a:lnTo>
                <a:lnTo>
                  <a:pt x="3992194" y="3103715"/>
                </a:lnTo>
                <a:lnTo>
                  <a:pt x="3995483" y="3154515"/>
                </a:lnTo>
                <a:lnTo>
                  <a:pt x="3997210" y="3205315"/>
                </a:lnTo>
                <a:lnTo>
                  <a:pt x="3997210" y="2792158"/>
                </a:lnTo>
                <a:lnTo>
                  <a:pt x="3985641" y="2748115"/>
                </a:lnTo>
                <a:lnTo>
                  <a:pt x="3970947" y="2697315"/>
                </a:lnTo>
                <a:lnTo>
                  <a:pt x="3954932" y="2659215"/>
                </a:lnTo>
                <a:lnTo>
                  <a:pt x="3937597" y="2608415"/>
                </a:lnTo>
                <a:lnTo>
                  <a:pt x="3918966" y="2570315"/>
                </a:lnTo>
                <a:lnTo>
                  <a:pt x="3899027" y="2519515"/>
                </a:lnTo>
                <a:lnTo>
                  <a:pt x="3877818" y="2481415"/>
                </a:lnTo>
                <a:lnTo>
                  <a:pt x="3855339" y="2443315"/>
                </a:lnTo>
                <a:lnTo>
                  <a:pt x="3831602" y="2392515"/>
                </a:lnTo>
                <a:lnTo>
                  <a:pt x="3806609" y="2354415"/>
                </a:lnTo>
                <a:lnTo>
                  <a:pt x="3780396" y="2316315"/>
                </a:lnTo>
                <a:lnTo>
                  <a:pt x="3752964" y="2278215"/>
                </a:lnTo>
                <a:lnTo>
                  <a:pt x="3724325" y="2240115"/>
                </a:lnTo>
                <a:lnTo>
                  <a:pt x="3694480" y="2202015"/>
                </a:lnTo>
                <a:lnTo>
                  <a:pt x="3663454" y="2163915"/>
                </a:lnTo>
                <a:lnTo>
                  <a:pt x="3631260" y="2125815"/>
                </a:lnTo>
                <a:lnTo>
                  <a:pt x="3597910" y="2087714"/>
                </a:lnTo>
                <a:lnTo>
                  <a:pt x="3563404" y="2062314"/>
                </a:lnTo>
                <a:lnTo>
                  <a:pt x="3527768" y="2024214"/>
                </a:lnTo>
                <a:lnTo>
                  <a:pt x="3491001" y="1986114"/>
                </a:lnTo>
                <a:lnTo>
                  <a:pt x="3453130" y="1960714"/>
                </a:lnTo>
                <a:lnTo>
                  <a:pt x="3414153" y="1922614"/>
                </a:lnTo>
                <a:lnTo>
                  <a:pt x="3374288" y="1897214"/>
                </a:lnTo>
                <a:lnTo>
                  <a:pt x="3354349" y="1884718"/>
                </a:lnTo>
                <a:lnTo>
                  <a:pt x="3354349" y="1960714"/>
                </a:lnTo>
                <a:lnTo>
                  <a:pt x="3298101" y="2024214"/>
                </a:lnTo>
                <a:lnTo>
                  <a:pt x="2910967" y="2532215"/>
                </a:lnTo>
                <a:lnTo>
                  <a:pt x="2868904" y="2506815"/>
                </a:lnTo>
                <a:lnTo>
                  <a:pt x="2825534" y="2481415"/>
                </a:lnTo>
                <a:lnTo>
                  <a:pt x="2780969" y="2456015"/>
                </a:lnTo>
                <a:lnTo>
                  <a:pt x="2735275" y="2430615"/>
                </a:lnTo>
                <a:lnTo>
                  <a:pt x="2688539" y="2417915"/>
                </a:lnTo>
                <a:lnTo>
                  <a:pt x="2542946" y="2379815"/>
                </a:lnTo>
                <a:lnTo>
                  <a:pt x="2492895" y="2379815"/>
                </a:lnTo>
                <a:lnTo>
                  <a:pt x="2442222" y="2367115"/>
                </a:lnTo>
                <a:lnTo>
                  <a:pt x="2442222" y="1643214"/>
                </a:lnTo>
                <a:lnTo>
                  <a:pt x="2491816" y="1643214"/>
                </a:lnTo>
                <a:lnTo>
                  <a:pt x="2541130" y="1655914"/>
                </a:lnTo>
                <a:lnTo>
                  <a:pt x="2638806" y="1655914"/>
                </a:lnTo>
                <a:lnTo>
                  <a:pt x="2968421" y="1744814"/>
                </a:lnTo>
                <a:lnTo>
                  <a:pt x="3013646" y="1757514"/>
                </a:lnTo>
                <a:lnTo>
                  <a:pt x="3102483" y="1808314"/>
                </a:lnTo>
                <a:lnTo>
                  <a:pt x="3146044" y="1821014"/>
                </a:lnTo>
                <a:lnTo>
                  <a:pt x="3231324" y="1871814"/>
                </a:lnTo>
                <a:lnTo>
                  <a:pt x="3314027" y="1922614"/>
                </a:lnTo>
                <a:lnTo>
                  <a:pt x="3354349" y="1960714"/>
                </a:lnTo>
                <a:lnTo>
                  <a:pt x="3354349" y="1884718"/>
                </a:lnTo>
                <a:lnTo>
                  <a:pt x="3292564" y="1846414"/>
                </a:lnTo>
                <a:lnTo>
                  <a:pt x="3208274" y="1795614"/>
                </a:lnTo>
                <a:lnTo>
                  <a:pt x="3121596" y="1744814"/>
                </a:lnTo>
                <a:lnTo>
                  <a:pt x="3077426" y="1732114"/>
                </a:lnTo>
                <a:lnTo>
                  <a:pt x="3032709" y="1706714"/>
                </a:lnTo>
                <a:lnTo>
                  <a:pt x="2987497" y="1694014"/>
                </a:lnTo>
                <a:lnTo>
                  <a:pt x="2941777" y="1668614"/>
                </a:lnTo>
                <a:lnTo>
                  <a:pt x="2848965" y="1643214"/>
                </a:lnTo>
                <a:lnTo>
                  <a:pt x="2754439" y="1617814"/>
                </a:lnTo>
                <a:lnTo>
                  <a:pt x="2706598" y="1617814"/>
                </a:lnTo>
                <a:lnTo>
                  <a:pt x="2609824" y="1592414"/>
                </a:lnTo>
                <a:lnTo>
                  <a:pt x="2382951" y="1592414"/>
                </a:lnTo>
                <a:lnTo>
                  <a:pt x="2382951" y="1643214"/>
                </a:lnTo>
                <a:lnTo>
                  <a:pt x="2382951" y="2367115"/>
                </a:lnTo>
                <a:lnTo>
                  <a:pt x="2332278" y="2379815"/>
                </a:lnTo>
                <a:lnTo>
                  <a:pt x="2282215" y="2379815"/>
                </a:lnTo>
                <a:lnTo>
                  <a:pt x="2136622" y="2417915"/>
                </a:lnTo>
                <a:lnTo>
                  <a:pt x="2089886" y="2430615"/>
                </a:lnTo>
                <a:lnTo>
                  <a:pt x="2044192" y="2456015"/>
                </a:lnTo>
                <a:lnTo>
                  <a:pt x="1999627" y="2481415"/>
                </a:lnTo>
                <a:lnTo>
                  <a:pt x="1956257" y="2506815"/>
                </a:lnTo>
                <a:lnTo>
                  <a:pt x="1914194" y="2532215"/>
                </a:lnTo>
                <a:lnTo>
                  <a:pt x="1867217" y="2471674"/>
                </a:lnTo>
                <a:lnTo>
                  <a:pt x="1867217" y="2570315"/>
                </a:lnTo>
                <a:lnTo>
                  <a:pt x="1830108" y="2595715"/>
                </a:lnTo>
                <a:lnTo>
                  <a:pt x="1795145" y="2633815"/>
                </a:lnTo>
                <a:lnTo>
                  <a:pt x="1762379" y="2671915"/>
                </a:lnTo>
                <a:lnTo>
                  <a:pt x="1731848" y="2710015"/>
                </a:lnTo>
                <a:lnTo>
                  <a:pt x="1703590" y="2748115"/>
                </a:lnTo>
                <a:lnTo>
                  <a:pt x="1677657" y="2786215"/>
                </a:lnTo>
                <a:lnTo>
                  <a:pt x="1654086" y="2824315"/>
                </a:lnTo>
                <a:lnTo>
                  <a:pt x="1632927" y="2875115"/>
                </a:lnTo>
                <a:lnTo>
                  <a:pt x="1614233" y="2913215"/>
                </a:lnTo>
                <a:lnTo>
                  <a:pt x="1598028" y="2964015"/>
                </a:lnTo>
                <a:lnTo>
                  <a:pt x="1584375" y="3002115"/>
                </a:lnTo>
                <a:lnTo>
                  <a:pt x="1573301" y="3052915"/>
                </a:lnTo>
                <a:lnTo>
                  <a:pt x="1564868" y="3103715"/>
                </a:lnTo>
                <a:lnTo>
                  <a:pt x="1559115" y="3154515"/>
                </a:lnTo>
                <a:lnTo>
                  <a:pt x="1556080" y="3205315"/>
                </a:lnTo>
                <a:lnTo>
                  <a:pt x="827976" y="3205315"/>
                </a:lnTo>
                <a:lnTo>
                  <a:pt x="829691" y="3154515"/>
                </a:lnTo>
                <a:lnTo>
                  <a:pt x="832980" y="3103715"/>
                </a:lnTo>
                <a:lnTo>
                  <a:pt x="837819" y="3052915"/>
                </a:lnTo>
                <a:lnTo>
                  <a:pt x="844207" y="3002115"/>
                </a:lnTo>
                <a:lnTo>
                  <a:pt x="852131" y="2951315"/>
                </a:lnTo>
                <a:lnTo>
                  <a:pt x="861555" y="2900515"/>
                </a:lnTo>
                <a:lnTo>
                  <a:pt x="872490" y="2849715"/>
                </a:lnTo>
                <a:lnTo>
                  <a:pt x="884910" y="2811615"/>
                </a:lnTo>
                <a:lnTo>
                  <a:pt x="898804" y="2760815"/>
                </a:lnTo>
                <a:lnTo>
                  <a:pt x="914146" y="2710015"/>
                </a:lnTo>
                <a:lnTo>
                  <a:pt x="930948" y="2659215"/>
                </a:lnTo>
                <a:lnTo>
                  <a:pt x="949159" y="2621115"/>
                </a:lnTo>
                <a:lnTo>
                  <a:pt x="968806" y="2570315"/>
                </a:lnTo>
                <a:lnTo>
                  <a:pt x="989850" y="2532215"/>
                </a:lnTo>
                <a:lnTo>
                  <a:pt x="1012278" y="2481415"/>
                </a:lnTo>
                <a:lnTo>
                  <a:pt x="1036091" y="2443315"/>
                </a:lnTo>
                <a:lnTo>
                  <a:pt x="1061250" y="2405215"/>
                </a:lnTo>
                <a:lnTo>
                  <a:pt x="1087767" y="2354415"/>
                </a:lnTo>
                <a:lnTo>
                  <a:pt x="1115606" y="2316315"/>
                </a:lnTo>
                <a:lnTo>
                  <a:pt x="1144778" y="2278215"/>
                </a:lnTo>
                <a:lnTo>
                  <a:pt x="1175245" y="2240115"/>
                </a:lnTo>
                <a:lnTo>
                  <a:pt x="1206995" y="2202015"/>
                </a:lnTo>
                <a:lnTo>
                  <a:pt x="1240040" y="2163915"/>
                </a:lnTo>
                <a:lnTo>
                  <a:pt x="1274330" y="2125815"/>
                </a:lnTo>
                <a:lnTo>
                  <a:pt x="1309878" y="2087714"/>
                </a:lnTo>
                <a:lnTo>
                  <a:pt x="1346657" y="2062314"/>
                </a:lnTo>
                <a:lnTo>
                  <a:pt x="1384655" y="2024214"/>
                </a:lnTo>
                <a:lnTo>
                  <a:pt x="1423860" y="1986114"/>
                </a:lnTo>
                <a:lnTo>
                  <a:pt x="1867217" y="2570315"/>
                </a:lnTo>
                <a:lnTo>
                  <a:pt x="1867217" y="2471674"/>
                </a:lnTo>
                <a:lnTo>
                  <a:pt x="1490522" y="1986114"/>
                </a:lnTo>
                <a:lnTo>
                  <a:pt x="1470825" y="1960714"/>
                </a:lnTo>
                <a:lnTo>
                  <a:pt x="1511147" y="1922614"/>
                </a:lnTo>
                <a:lnTo>
                  <a:pt x="1593837" y="1871814"/>
                </a:lnTo>
                <a:lnTo>
                  <a:pt x="1679130" y="1821014"/>
                </a:lnTo>
                <a:lnTo>
                  <a:pt x="1722691" y="1808314"/>
                </a:lnTo>
                <a:lnTo>
                  <a:pt x="1811515" y="1757514"/>
                </a:lnTo>
                <a:lnTo>
                  <a:pt x="1856740" y="1744814"/>
                </a:lnTo>
                <a:lnTo>
                  <a:pt x="2186355" y="1655914"/>
                </a:lnTo>
                <a:lnTo>
                  <a:pt x="2284031" y="1655914"/>
                </a:lnTo>
                <a:lnTo>
                  <a:pt x="2333345" y="1643214"/>
                </a:lnTo>
                <a:lnTo>
                  <a:pt x="2382951" y="1643214"/>
                </a:lnTo>
                <a:lnTo>
                  <a:pt x="2382951" y="1592414"/>
                </a:lnTo>
                <a:lnTo>
                  <a:pt x="2215337" y="1592414"/>
                </a:lnTo>
                <a:lnTo>
                  <a:pt x="2118563" y="1617814"/>
                </a:lnTo>
                <a:lnTo>
                  <a:pt x="2070722" y="1617814"/>
                </a:lnTo>
                <a:lnTo>
                  <a:pt x="1883384" y="1668614"/>
                </a:lnTo>
                <a:lnTo>
                  <a:pt x="1837677" y="1694014"/>
                </a:lnTo>
                <a:lnTo>
                  <a:pt x="1792452" y="1706714"/>
                </a:lnTo>
                <a:lnTo>
                  <a:pt x="1747735" y="1732114"/>
                </a:lnTo>
                <a:lnTo>
                  <a:pt x="1703565" y="1744814"/>
                </a:lnTo>
                <a:lnTo>
                  <a:pt x="1616900" y="1795614"/>
                </a:lnTo>
                <a:lnTo>
                  <a:pt x="1532610" y="1846414"/>
                </a:lnTo>
                <a:lnTo>
                  <a:pt x="1491411" y="1871814"/>
                </a:lnTo>
                <a:lnTo>
                  <a:pt x="1450873" y="1897214"/>
                </a:lnTo>
                <a:lnTo>
                  <a:pt x="1411020" y="1922614"/>
                </a:lnTo>
                <a:lnTo>
                  <a:pt x="1372044" y="1960714"/>
                </a:lnTo>
                <a:lnTo>
                  <a:pt x="1334173" y="1986114"/>
                </a:lnTo>
                <a:lnTo>
                  <a:pt x="1297406" y="2024214"/>
                </a:lnTo>
                <a:lnTo>
                  <a:pt x="1261770" y="2062314"/>
                </a:lnTo>
                <a:lnTo>
                  <a:pt x="1227264" y="2087714"/>
                </a:lnTo>
                <a:lnTo>
                  <a:pt x="1193914" y="2125815"/>
                </a:lnTo>
                <a:lnTo>
                  <a:pt x="1161707" y="2163915"/>
                </a:lnTo>
                <a:lnTo>
                  <a:pt x="1130693" y="2202015"/>
                </a:lnTo>
                <a:lnTo>
                  <a:pt x="1100848" y="2240115"/>
                </a:lnTo>
                <a:lnTo>
                  <a:pt x="1072210" y="2278215"/>
                </a:lnTo>
                <a:lnTo>
                  <a:pt x="1044765" y="2316315"/>
                </a:lnTo>
                <a:lnTo>
                  <a:pt x="1018552" y="2354415"/>
                </a:lnTo>
                <a:lnTo>
                  <a:pt x="993571" y="2392515"/>
                </a:lnTo>
                <a:lnTo>
                  <a:pt x="969835" y="2443315"/>
                </a:lnTo>
                <a:lnTo>
                  <a:pt x="947356" y="2481415"/>
                </a:lnTo>
                <a:lnTo>
                  <a:pt x="926134" y="2519515"/>
                </a:lnTo>
                <a:lnTo>
                  <a:pt x="906208" y="2570315"/>
                </a:lnTo>
                <a:lnTo>
                  <a:pt x="887564" y="2608415"/>
                </a:lnTo>
                <a:lnTo>
                  <a:pt x="870229" y="2659215"/>
                </a:lnTo>
                <a:lnTo>
                  <a:pt x="854214" y="2697315"/>
                </a:lnTo>
                <a:lnTo>
                  <a:pt x="839533" y="2748115"/>
                </a:lnTo>
                <a:lnTo>
                  <a:pt x="826185" y="2798915"/>
                </a:lnTo>
                <a:lnTo>
                  <a:pt x="814197" y="2837015"/>
                </a:lnTo>
                <a:lnTo>
                  <a:pt x="803567" y="2887815"/>
                </a:lnTo>
                <a:lnTo>
                  <a:pt x="794321" y="2938615"/>
                </a:lnTo>
                <a:lnTo>
                  <a:pt x="786460" y="2989415"/>
                </a:lnTo>
                <a:lnTo>
                  <a:pt x="779995" y="3027515"/>
                </a:lnTo>
                <a:lnTo>
                  <a:pt x="774954" y="3078315"/>
                </a:lnTo>
                <a:lnTo>
                  <a:pt x="771334" y="3129115"/>
                </a:lnTo>
                <a:lnTo>
                  <a:pt x="769162" y="3179915"/>
                </a:lnTo>
                <a:lnTo>
                  <a:pt x="768426" y="3230715"/>
                </a:lnTo>
                <a:lnTo>
                  <a:pt x="770763" y="3243415"/>
                </a:lnTo>
                <a:lnTo>
                  <a:pt x="777113" y="3256115"/>
                </a:lnTo>
                <a:lnTo>
                  <a:pt x="1606169" y="3256115"/>
                </a:lnTo>
                <a:lnTo>
                  <a:pt x="1612519" y="3243415"/>
                </a:lnTo>
                <a:lnTo>
                  <a:pt x="1614843" y="3230715"/>
                </a:lnTo>
                <a:lnTo>
                  <a:pt x="1615605" y="3205315"/>
                </a:lnTo>
                <a:lnTo>
                  <a:pt x="1616354" y="3179915"/>
                </a:lnTo>
                <a:lnTo>
                  <a:pt x="1620837" y="3129115"/>
                </a:lnTo>
                <a:lnTo>
                  <a:pt x="1628254" y="3078315"/>
                </a:lnTo>
                <a:lnTo>
                  <a:pt x="1638528" y="3040215"/>
                </a:lnTo>
                <a:lnTo>
                  <a:pt x="1651635" y="2989415"/>
                </a:lnTo>
                <a:lnTo>
                  <a:pt x="1667522" y="2938615"/>
                </a:lnTo>
                <a:lnTo>
                  <a:pt x="1686115" y="2900515"/>
                </a:lnTo>
                <a:lnTo>
                  <a:pt x="1707375" y="2849715"/>
                </a:lnTo>
                <a:lnTo>
                  <a:pt x="1731251" y="2811615"/>
                </a:lnTo>
                <a:lnTo>
                  <a:pt x="1757692" y="2773515"/>
                </a:lnTo>
                <a:lnTo>
                  <a:pt x="1786648" y="2735415"/>
                </a:lnTo>
                <a:lnTo>
                  <a:pt x="1818068" y="2697315"/>
                </a:lnTo>
                <a:lnTo>
                  <a:pt x="1851888" y="2659215"/>
                </a:lnTo>
                <a:lnTo>
                  <a:pt x="1888058" y="2633815"/>
                </a:lnTo>
                <a:lnTo>
                  <a:pt x="1926539" y="2595715"/>
                </a:lnTo>
                <a:lnTo>
                  <a:pt x="1969503" y="2570315"/>
                </a:lnTo>
                <a:lnTo>
                  <a:pt x="2014016" y="2544915"/>
                </a:lnTo>
                <a:lnTo>
                  <a:pt x="2036991" y="2532215"/>
                </a:lnTo>
                <a:lnTo>
                  <a:pt x="2059965" y="2519515"/>
                </a:lnTo>
                <a:lnTo>
                  <a:pt x="2107234" y="2494115"/>
                </a:lnTo>
                <a:lnTo>
                  <a:pt x="2155710" y="2468715"/>
                </a:lnTo>
                <a:lnTo>
                  <a:pt x="2255901" y="2443315"/>
                </a:lnTo>
                <a:lnTo>
                  <a:pt x="2307386" y="2443315"/>
                </a:lnTo>
                <a:lnTo>
                  <a:pt x="2359647" y="2430615"/>
                </a:lnTo>
                <a:lnTo>
                  <a:pt x="2465514" y="2430615"/>
                </a:lnTo>
                <a:lnTo>
                  <a:pt x="2517787" y="2443315"/>
                </a:lnTo>
                <a:lnTo>
                  <a:pt x="2569273" y="2443315"/>
                </a:lnTo>
                <a:lnTo>
                  <a:pt x="2669451" y="2468715"/>
                </a:lnTo>
                <a:lnTo>
                  <a:pt x="2717939" y="2494115"/>
                </a:lnTo>
                <a:lnTo>
                  <a:pt x="2765209" y="2519515"/>
                </a:lnTo>
                <a:lnTo>
                  <a:pt x="2811157" y="2544915"/>
                </a:lnTo>
                <a:lnTo>
                  <a:pt x="2855658" y="2570315"/>
                </a:lnTo>
                <a:lnTo>
                  <a:pt x="2898622" y="2595715"/>
                </a:lnTo>
                <a:lnTo>
                  <a:pt x="2937408" y="2633815"/>
                </a:lnTo>
                <a:lnTo>
                  <a:pt x="2973806" y="2659215"/>
                </a:lnTo>
                <a:lnTo>
                  <a:pt x="3007804" y="2697315"/>
                </a:lnTo>
                <a:lnTo>
                  <a:pt x="3039389" y="2735415"/>
                </a:lnTo>
                <a:lnTo>
                  <a:pt x="2573121" y="3199879"/>
                </a:lnTo>
                <a:lnTo>
                  <a:pt x="2573121" y="3408515"/>
                </a:lnTo>
                <a:lnTo>
                  <a:pt x="2564917" y="3459315"/>
                </a:lnTo>
                <a:lnTo>
                  <a:pt x="2542095" y="3510115"/>
                </a:lnTo>
                <a:lnTo>
                  <a:pt x="2507323" y="3535515"/>
                </a:lnTo>
                <a:lnTo>
                  <a:pt x="2463266" y="3560915"/>
                </a:lnTo>
                <a:lnTo>
                  <a:pt x="2412581" y="3573615"/>
                </a:lnTo>
                <a:lnTo>
                  <a:pt x="2361895" y="3560915"/>
                </a:lnTo>
                <a:lnTo>
                  <a:pt x="2317839" y="3535515"/>
                </a:lnTo>
                <a:lnTo>
                  <a:pt x="2283066" y="3510115"/>
                </a:lnTo>
                <a:lnTo>
                  <a:pt x="2260244" y="3459315"/>
                </a:lnTo>
                <a:lnTo>
                  <a:pt x="2252053" y="3408515"/>
                </a:lnTo>
                <a:lnTo>
                  <a:pt x="2260244" y="3357715"/>
                </a:lnTo>
                <a:lnTo>
                  <a:pt x="2283066" y="3319615"/>
                </a:lnTo>
                <a:lnTo>
                  <a:pt x="2317839" y="3281515"/>
                </a:lnTo>
                <a:lnTo>
                  <a:pt x="2361895" y="3256115"/>
                </a:lnTo>
                <a:lnTo>
                  <a:pt x="2458745" y="3256115"/>
                </a:lnTo>
                <a:lnTo>
                  <a:pt x="2479979" y="3268815"/>
                </a:lnTo>
                <a:lnTo>
                  <a:pt x="2499664" y="3281515"/>
                </a:lnTo>
                <a:lnTo>
                  <a:pt x="2391626" y="3383115"/>
                </a:lnTo>
                <a:lnTo>
                  <a:pt x="2385110" y="3395815"/>
                </a:lnTo>
                <a:lnTo>
                  <a:pt x="2382939" y="3408515"/>
                </a:lnTo>
                <a:lnTo>
                  <a:pt x="2385110" y="3421215"/>
                </a:lnTo>
                <a:lnTo>
                  <a:pt x="2391626" y="3421215"/>
                </a:lnTo>
                <a:lnTo>
                  <a:pt x="2397417" y="3433915"/>
                </a:lnTo>
                <a:lnTo>
                  <a:pt x="2427744" y="3433915"/>
                </a:lnTo>
                <a:lnTo>
                  <a:pt x="2542603" y="3319615"/>
                </a:lnTo>
                <a:lnTo>
                  <a:pt x="2555430" y="3332315"/>
                </a:lnTo>
                <a:lnTo>
                  <a:pt x="2565031" y="3357715"/>
                </a:lnTo>
                <a:lnTo>
                  <a:pt x="2571038" y="3383115"/>
                </a:lnTo>
                <a:lnTo>
                  <a:pt x="2573121" y="3408515"/>
                </a:lnTo>
                <a:lnTo>
                  <a:pt x="2573121" y="3199879"/>
                </a:lnTo>
                <a:lnTo>
                  <a:pt x="2542159" y="3230715"/>
                </a:lnTo>
                <a:lnTo>
                  <a:pt x="2513380" y="3218015"/>
                </a:lnTo>
                <a:lnTo>
                  <a:pt x="2481897" y="3205315"/>
                </a:lnTo>
                <a:lnTo>
                  <a:pt x="2448166" y="3192615"/>
                </a:lnTo>
                <a:lnTo>
                  <a:pt x="2368334" y="3192615"/>
                </a:lnTo>
                <a:lnTo>
                  <a:pt x="2327110" y="3205315"/>
                </a:lnTo>
                <a:lnTo>
                  <a:pt x="2289772" y="3230715"/>
                </a:lnTo>
                <a:lnTo>
                  <a:pt x="2257234" y="3256115"/>
                </a:lnTo>
                <a:lnTo>
                  <a:pt x="2210092" y="3319615"/>
                </a:lnTo>
                <a:lnTo>
                  <a:pt x="2197265" y="3370415"/>
                </a:lnTo>
                <a:lnTo>
                  <a:pt x="2192782" y="3408515"/>
                </a:lnTo>
                <a:lnTo>
                  <a:pt x="2197265" y="3459315"/>
                </a:lnTo>
                <a:lnTo>
                  <a:pt x="2210092" y="3497415"/>
                </a:lnTo>
                <a:lnTo>
                  <a:pt x="2230374" y="3535515"/>
                </a:lnTo>
                <a:lnTo>
                  <a:pt x="2289772" y="3586315"/>
                </a:lnTo>
                <a:lnTo>
                  <a:pt x="2327110" y="3611715"/>
                </a:lnTo>
                <a:lnTo>
                  <a:pt x="2368334" y="3624415"/>
                </a:lnTo>
                <a:lnTo>
                  <a:pt x="2456815" y="3624415"/>
                </a:lnTo>
                <a:lnTo>
                  <a:pt x="2498052" y="3611715"/>
                </a:lnTo>
                <a:lnTo>
                  <a:pt x="2535377" y="3586315"/>
                </a:lnTo>
                <a:lnTo>
                  <a:pt x="2551646" y="3573615"/>
                </a:lnTo>
                <a:lnTo>
                  <a:pt x="2567914" y="3560915"/>
                </a:lnTo>
                <a:lnTo>
                  <a:pt x="2594775" y="3535515"/>
                </a:lnTo>
                <a:lnTo>
                  <a:pt x="2615069" y="3497415"/>
                </a:lnTo>
                <a:lnTo>
                  <a:pt x="2627896" y="3459315"/>
                </a:lnTo>
                <a:lnTo>
                  <a:pt x="2632367" y="3408515"/>
                </a:lnTo>
                <a:lnTo>
                  <a:pt x="2629116" y="3370415"/>
                </a:lnTo>
                <a:lnTo>
                  <a:pt x="2619743" y="3332315"/>
                </a:lnTo>
                <a:lnTo>
                  <a:pt x="2612275" y="3319615"/>
                </a:lnTo>
                <a:lnTo>
                  <a:pt x="2604808" y="3306915"/>
                </a:lnTo>
                <a:lnTo>
                  <a:pt x="2584881" y="3268815"/>
                </a:lnTo>
                <a:lnTo>
                  <a:pt x="2597785" y="3256115"/>
                </a:lnTo>
                <a:lnTo>
                  <a:pt x="2623566" y="3230715"/>
                </a:lnTo>
                <a:lnTo>
                  <a:pt x="3074784" y="2786215"/>
                </a:lnTo>
                <a:lnTo>
                  <a:pt x="3102483" y="2824315"/>
                </a:lnTo>
                <a:lnTo>
                  <a:pt x="3127184" y="2875115"/>
                </a:lnTo>
                <a:lnTo>
                  <a:pt x="3148825" y="2925915"/>
                </a:lnTo>
                <a:lnTo>
                  <a:pt x="3167329" y="2964015"/>
                </a:lnTo>
                <a:lnTo>
                  <a:pt x="3182620" y="3014815"/>
                </a:lnTo>
                <a:lnTo>
                  <a:pt x="3194634" y="3065615"/>
                </a:lnTo>
                <a:lnTo>
                  <a:pt x="3203308" y="3129115"/>
                </a:lnTo>
                <a:lnTo>
                  <a:pt x="3208553" y="3179915"/>
                </a:lnTo>
                <a:lnTo>
                  <a:pt x="3210318" y="3230715"/>
                </a:lnTo>
                <a:lnTo>
                  <a:pt x="3212655" y="3243415"/>
                </a:lnTo>
                <a:lnTo>
                  <a:pt x="3219005" y="3256115"/>
                </a:lnTo>
                <a:lnTo>
                  <a:pt x="4048061" y="3256115"/>
                </a:lnTo>
                <a:lnTo>
                  <a:pt x="4054411" y="3243415"/>
                </a:lnTo>
                <a:lnTo>
                  <a:pt x="4056735" y="3230715"/>
                </a:lnTo>
                <a:close/>
              </a:path>
              <a:path w="4825365" h="3883025">
                <a:moveTo>
                  <a:pt x="4077995" y="1657159"/>
                </a:moveTo>
                <a:lnTo>
                  <a:pt x="4073753" y="1646631"/>
                </a:lnTo>
                <a:lnTo>
                  <a:pt x="4065511" y="1638249"/>
                </a:lnTo>
                <a:lnTo>
                  <a:pt x="4054652" y="1633715"/>
                </a:lnTo>
                <a:lnTo>
                  <a:pt x="4043273" y="1633689"/>
                </a:lnTo>
                <a:lnTo>
                  <a:pt x="4032732" y="1637944"/>
                </a:lnTo>
                <a:lnTo>
                  <a:pt x="4024350" y="1646199"/>
                </a:lnTo>
                <a:lnTo>
                  <a:pt x="4002684" y="1671053"/>
                </a:lnTo>
                <a:lnTo>
                  <a:pt x="3976090" y="1689633"/>
                </a:lnTo>
                <a:lnTo>
                  <a:pt x="3945826" y="1701279"/>
                </a:lnTo>
                <a:lnTo>
                  <a:pt x="3913149" y="1705305"/>
                </a:lnTo>
                <a:lnTo>
                  <a:pt x="3880396" y="1701266"/>
                </a:lnTo>
                <a:lnTo>
                  <a:pt x="3850068" y="1689569"/>
                </a:lnTo>
                <a:lnTo>
                  <a:pt x="3823449" y="1670913"/>
                </a:lnTo>
                <a:lnTo>
                  <a:pt x="3801795" y="1645958"/>
                </a:lnTo>
                <a:lnTo>
                  <a:pt x="3793413" y="1637677"/>
                </a:lnTo>
                <a:lnTo>
                  <a:pt x="3782898" y="1633397"/>
                </a:lnTo>
                <a:lnTo>
                  <a:pt x="3771544" y="1633385"/>
                </a:lnTo>
                <a:lnTo>
                  <a:pt x="3760660" y="1637893"/>
                </a:lnTo>
                <a:lnTo>
                  <a:pt x="3752392" y="1646250"/>
                </a:lnTo>
                <a:lnTo>
                  <a:pt x="3748125" y="1656778"/>
                </a:lnTo>
                <a:lnTo>
                  <a:pt x="3748100" y="1668132"/>
                </a:lnTo>
                <a:lnTo>
                  <a:pt x="3752596" y="1679003"/>
                </a:lnTo>
                <a:lnTo>
                  <a:pt x="3783825" y="1714969"/>
                </a:lnTo>
                <a:lnTo>
                  <a:pt x="3822204" y="1741855"/>
                </a:lnTo>
                <a:lnTo>
                  <a:pt x="3865918" y="1758708"/>
                </a:lnTo>
                <a:lnTo>
                  <a:pt x="3913149" y="1764538"/>
                </a:lnTo>
                <a:lnTo>
                  <a:pt x="3960253" y="1758734"/>
                </a:lnTo>
                <a:lnTo>
                  <a:pt x="4003891" y="1741957"/>
                </a:lnTo>
                <a:lnTo>
                  <a:pt x="4042232" y="1715185"/>
                </a:lnTo>
                <a:lnTo>
                  <a:pt x="4073448" y="1679371"/>
                </a:lnTo>
                <a:lnTo>
                  <a:pt x="4077982" y="1668513"/>
                </a:lnTo>
                <a:lnTo>
                  <a:pt x="4077995" y="1657159"/>
                </a:lnTo>
                <a:close/>
              </a:path>
              <a:path w="4825365" h="3883025">
                <a:moveTo>
                  <a:pt x="4384040" y="1471561"/>
                </a:moveTo>
                <a:lnTo>
                  <a:pt x="4381601" y="1423517"/>
                </a:lnTo>
                <a:lnTo>
                  <a:pt x="4374451" y="1376832"/>
                </a:lnTo>
                <a:lnTo>
                  <a:pt x="4362831" y="1331760"/>
                </a:lnTo>
                <a:lnTo>
                  <a:pt x="4346981" y="1288542"/>
                </a:lnTo>
                <a:lnTo>
                  <a:pt x="4327118" y="1247406"/>
                </a:lnTo>
                <a:lnTo>
                  <a:pt x="4324794" y="1243596"/>
                </a:lnTo>
                <a:lnTo>
                  <a:pt x="4324794" y="1471561"/>
                </a:lnTo>
                <a:lnTo>
                  <a:pt x="4322013" y="1519478"/>
                </a:lnTo>
                <a:lnTo>
                  <a:pt x="4313898" y="1565783"/>
                </a:lnTo>
                <a:lnTo>
                  <a:pt x="4300753" y="1610169"/>
                </a:lnTo>
                <a:lnTo>
                  <a:pt x="4282884" y="1652333"/>
                </a:lnTo>
                <a:lnTo>
                  <a:pt x="4260608" y="1691944"/>
                </a:lnTo>
                <a:lnTo>
                  <a:pt x="4234243" y="1728724"/>
                </a:lnTo>
                <a:lnTo>
                  <a:pt x="4204081" y="1762328"/>
                </a:lnTo>
                <a:lnTo>
                  <a:pt x="4170451" y="1792465"/>
                </a:lnTo>
                <a:lnTo>
                  <a:pt x="4133659" y="1818817"/>
                </a:lnTo>
                <a:lnTo>
                  <a:pt x="4094010" y="1841080"/>
                </a:lnTo>
                <a:lnTo>
                  <a:pt x="4051833" y="1858937"/>
                </a:lnTo>
                <a:lnTo>
                  <a:pt x="4007421" y="1872081"/>
                </a:lnTo>
                <a:lnTo>
                  <a:pt x="3961079" y="1880184"/>
                </a:lnTo>
                <a:lnTo>
                  <a:pt x="3913149" y="1882965"/>
                </a:lnTo>
                <a:lnTo>
                  <a:pt x="3865219" y="1880184"/>
                </a:lnTo>
                <a:lnTo>
                  <a:pt x="3818890" y="1872081"/>
                </a:lnTo>
                <a:lnTo>
                  <a:pt x="3774478" y="1858937"/>
                </a:lnTo>
                <a:lnTo>
                  <a:pt x="3732301" y="1841080"/>
                </a:lnTo>
                <a:lnTo>
                  <a:pt x="3692652" y="1818817"/>
                </a:lnTo>
                <a:lnTo>
                  <a:pt x="3655860" y="1792465"/>
                </a:lnTo>
                <a:lnTo>
                  <a:pt x="3622230" y="1762328"/>
                </a:lnTo>
                <a:lnTo>
                  <a:pt x="3592080" y="1728724"/>
                </a:lnTo>
                <a:lnTo>
                  <a:pt x="3565702" y="1691944"/>
                </a:lnTo>
                <a:lnTo>
                  <a:pt x="3543427" y="1652333"/>
                </a:lnTo>
                <a:lnTo>
                  <a:pt x="3525570" y="1610169"/>
                </a:lnTo>
                <a:lnTo>
                  <a:pt x="3512413" y="1565783"/>
                </a:lnTo>
                <a:lnTo>
                  <a:pt x="3504298" y="1519478"/>
                </a:lnTo>
                <a:lnTo>
                  <a:pt x="3501529" y="1471561"/>
                </a:lnTo>
                <a:lnTo>
                  <a:pt x="3504298" y="1423657"/>
                </a:lnTo>
                <a:lnTo>
                  <a:pt x="3512413" y="1377353"/>
                </a:lnTo>
                <a:lnTo>
                  <a:pt x="3525570" y="1332953"/>
                </a:lnTo>
                <a:lnTo>
                  <a:pt x="3543427" y="1290802"/>
                </a:lnTo>
                <a:lnTo>
                  <a:pt x="3565702" y="1251178"/>
                </a:lnTo>
                <a:lnTo>
                  <a:pt x="3592080" y="1214412"/>
                </a:lnTo>
                <a:lnTo>
                  <a:pt x="3622230" y="1180795"/>
                </a:lnTo>
                <a:lnTo>
                  <a:pt x="3655860" y="1150658"/>
                </a:lnTo>
                <a:lnTo>
                  <a:pt x="3692652" y="1124305"/>
                </a:lnTo>
                <a:lnTo>
                  <a:pt x="3732301" y="1102042"/>
                </a:lnTo>
                <a:lnTo>
                  <a:pt x="3774478" y="1084186"/>
                </a:lnTo>
                <a:lnTo>
                  <a:pt x="3818890" y="1071054"/>
                </a:lnTo>
                <a:lnTo>
                  <a:pt x="3865219" y="1062939"/>
                </a:lnTo>
                <a:lnTo>
                  <a:pt x="3913149" y="1060170"/>
                </a:lnTo>
                <a:lnTo>
                  <a:pt x="3961079" y="1062939"/>
                </a:lnTo>
                <a:lnTo>
                  <a:pt x="4007421" y="1071054"/>
                </a:lnTo>
                <a:lnTo>
                  <a:pt x="4051833" y="1084186"/>
                </a:lnTo>
                <a:lnTo>
                  <a:pt x="4094010" y="1102042"/>
                </a:lnTo>
                <a:lnTo>
                  <a:pt x="4133659" y="1124305"/>
                </a:lnTo>
                <a:lnTo>
                  <a:pt x="4170451" y="1150658"/>
                </a:lnTo>
                <a:lnTo>
                  <a:pt x="4204081" y="1180795"/>
                </a:lnTo>
                <a:lnTo>
                  <a:pt x="4234243" y="1214412"/>
                </a:lnTo>
                <a:lnTo>
                  <a:pt x="4260608" y="1251178"/>
                </a:lnTo>
                <a:lnTo>
                  <a:pt x="4282884" y="1290802"/>
                </a:lnTo>
                <a:lnTo>
                  <a:pt x="4300753" y="1332953"/>
                </a:lnTo>
                <a:lnTo>
                  <a:pt x="4313898" y="1377353"/>
                </a:lnTo>
                <a:lnTo>
                  <a:pt x="4322013" y="1423657"/>
                </a:lnTo>
                <a:lnTo>
                  <a:pt x="4324794" y="1471561"/>
                </a:lnTo>
                <a:lnTo>
                  <a:pt x="4324794" y="1243596"/>
                </a:lnTo>
                <a:lnTo>
                  <a:pt x="4303509" y="1208608"/>
                </a:lnTo>
                <a:lnTo>
                  <a:pt x="4276382" y="1172362"/>
                </a:lnTo>
                <a:lnTo>
                  <a:pt x="4245965" y="1138923"/>
                </a:lnTo>
                <a:lnTo>
                  <a:pt x="4212514" y="1108532"/>
                </a:lnTo>
                <a:lnTo>
                  <a:pt x="4176242" y="1081405"/>
                </a:lnTo>
                <a:lnTo>
                  <a:pt x="4141305" y="1060170"/>
                </a:lnTo>
                <a:lnTo>
                  <a:pt x="4137418" y="1057808"/>
                </a:lnTo>
                <a:lnTo>
                  <a:pt x="4096270" y="1037958"/>
                </a:lnTo>
                <a:lnTo>
                  <a:pt x="4053027" y="1022108"/>
                </a:lnTo>
                <a:lnTo>
                  <a:pt x="4007929" y="1010500"/>
                </a:lnTo>
                <a:lnTo>
                  <a:pt x="3961231" y="1003350"/>
                </a:lnTo>
                <a:lnTo>
                  <a:pt x="3913149" y="1000925"/>
                </a:lnTo>
                <a:lnTo>
                  <a:pt x="3865067" y="1003350"/>
                </a:lnTo>
                <a:lnTo>
                  <a:pt x="3818369" y="1010500"/>
                </a:lnTo>
                <a:lnTo>
                  <a:pt x="3773284" y="1022108"/>
                </a:lnTo>
                <a:lnTo>
                  <a:pt x="3730040" y="1037958"/>
                </a:lnTo>
                <a:lnTo>
                  <a:pt x="3688880" y="1057808"/>
                </a:lnTo>
                <a:lnTo>
                  <a:pt x="3650056" y="1081405"/>
                </a:lnTo>
                <a:lnTo>
                  <a:pt x="3613797" y="1108532"/>
                </a:lnTo>
                <a:lnTo>
                  <a:pt x="3580333" y="1138923"/>
                </a:lnTo>
                <a:lnTo>
                  <a:pt x="3549916" y="1172362"/>
                </a:lnTo>
                <a:lnTo>
                  <a:pt x="3522789" y="1208608"/>
                </a:lnTo>
                <a:lnTo>
                  <a:pt x="3499167" y="1247406"/>
                </a:lnTo>
                <a:lnTo>
                  <a:pt x="3479317" y="1288542"/>
                </a:lnTo>
                <a:lnTo>
                  <a:pt x="3463455" y="1331760"/>
                </a:lnTo>
                <a:lnTo>
                  <a:pt x="3451834" y="1376832"/>
                </a:lnTo>
                <a:lnTo>
                  <a:pt x="3444684" y="1423517"/>
                </a:lnTo>
                <a:lnTo>
                  <a:pt x="3442246" y="1471561"/>
                </a:lnTo>
                <a:lnTo>
                  <a:pt x="3444684" y="1519618"/>
                </a:lnTo>
                <a:lnTo>
                  <a:pt x="3451834" y="1566303"/>
                </a:lnTo>
                <a:lnTo>
                  <a:pt x="3463455" y="1611363"/>
                </a:lnTo>
                <a:lnTo>
                  <a:pt x="3479317" y="1654581"/>
                </a:lnTo>
                <a:lnTo>
                  <a:pt x="3499167" y="1695716"/>
                </a:lnTo>
                <a:lnTo>
                  <a:pt x="3522789" y="1734527"/>
                </a:lnTo>
                <a:lnTo>
                  <a:pt x="3549916" y="1770761"/>
                </a:lnTo>
                <a:lnTo>
                  <a:pt x="3580333" y="1804200"/>
                </a:lnTo>
                <a:lnTo>
                  <a:pt x="3613797" y="1834603"/>
                </a:lnTo>
                <a:lnTo>
                  <a:pt x="3650056" y="1861718"/>
                </a:lnTo>
                <a:lnTo>
                  <a:pt x="3688880" y="1885315"/>
                </a:lnTo>
                <a:lnTo>
                  <a:pt x="3730040" y="1905165"/>
                </a:lnTo>
                <a:lnTo>
                  <a:pt x="3773284" y="1921014"/>
                </a:lnTo>
                <a:lnTo>
                  <a:pt x="3818369" y="1932622"/>
                </a:lnTo>
                <a:lnTo>
                  <a:pt x="3865067" y="1939772"/>
                </a:lnTo>
                <a:lnTo>
                  <a:pt x="3913149" y="1942211"/>
                </a:lnTo>
                <a:lnTo>
                  <a:pt x="3961231" y="1939772"/>
                </a:lnTo>
                <a:lnTo>
                  <a:pt x="4007929" y="1932622"/>
                </a:lnTo>
                <a:lnTo>
                  <a:pt x="4053027" y="1921014"/>
                </a:lnTo>
                <a:lnTo>
                  <a:pt x="4096270" y="1905165"/>
                </a:lnTo>
                <a:lnTo>
                  <a:pt x="4137418" y="1885315"/>
                </a:lnTo>
                <a:lnTo>
                  <a:pt x="4176242" y="1861718"/>
                </a:lnTo>
                <a:lnTo>
                  <a:pt x="4212514" y="1834603"/>
                </a:lnTo>
                <a:lnTo>
                  <a:pt x="4245965" y="1804200"/>
                </a:lnTo>
                <a:lnTo>
                  <a:pt x="4276382" y="1770761"/>
                </a:lnTo>
                <a:lnTo>
                  <a:pt x="4303509" y="1734527"/>
                </a:lnTo>
                <a:lnTo>
                  <a:pt x="4327118" y="1695716"/>
                </a:lnTo>
                <a:lnTo>
                  <a:pt x="4346981" y="1654581"/>
                </a:lnTo>
                <a:lnTo>
                  <a:pt x="4362831" y="1611363"/>
                </a:lnTo>
                <a:lnTo>
                  <a:pt x="4374451" y="1566303"/>
                </a:lnTo>
                <a:lnTo>
                  <a:pt x="4381601" y="1519618"/>
                </a:lnTo>
                <a:lnTo>
                  <a:pt x="4384040" y="1471561"/>
                </a:lnTo>
                <a:close/>
              </a:path>
              <a:path w="4825365" h="3883025">
                <a:moveTo>
                  <a:pt x="4825174" y="3853065"/>
                </a:moveTo>
                <a:lnTo>
                  <a:pt x="4822837" y="3841534"/>
                </a:lnTo>
                <a:lnTo>
                  <a:pt x="4816500" y="3832110"/>
                </a:lnTo>
                <a:lnTo>
                  <a:pt x="4807077" y="3825760"/>
                </a:lnTo>
                <a:lnTo>
                  <a:pt x="4795532" y="3823436"/>
                </a:lnTo>
                <a:lnTo>
                  <a:pt x="4615078" y="3823436"/>
                </a:lnTo>
                <a:lnTo>
                  <a:pt x="4640021" y="3793350"/>
                </a:lnTo>
                <a:lnTo>
                  <a:pt x="4658868" y="3758806"/>
                </a:lnTo>
                <a:lnTo>
                  <a:pt x="4670780" y="3720642"/>
                </a:lnTo>
                <a:lnTo>
                  <a:pt x="4674946" y="3679672"/>
                </a:lnTo>
                <a:lnTo>
                  <a:pt x="4674946" y="898525"/>
                </a:lnTo>
                <a:lnTo>
                  <a:pt x="4674946" y="839292"/>
                </a:lnTo>
                <a:lnTo>
                  <a:pt x="4674946" y="202996"/>
                </a:lnTo>
                <a:lnTo>
                  <a:pt x="4669574" y="156514"/>
                </a:lnTo>
                <a:lnTo>
                  <a:pt x="4654270" y="113804"/>
                </a:lnTo>
                <a:lnTo>
                  <a:pt x="4630267" y="76111"/>
                </a:lnTo>
                <a:lnTo>
                  <a:pt x="4615675" y="61518"/>
                </a:lnTo>
                <a:lnTo>
                  <a:pt x="4615675" y="202996"/>
                </a:lnTo>
                <a:lnTo>
                  <a:pt x="4615675" y="839292"/>
                </a:lnTo>
                <a:lnTo>
                  <a:pt x="4615675" y="898525"/>
                </a:lnTo>
                <a:lnTo>
                  <a:pt x="4615675" y="3679672"/>
                </a:lnTo>
                <a:lnTo>
                  <a:pt x="4608334" y="3725062"/>
                </a:lnTo>
                <a:lnTo>
                  <a:pt x="4587887" y="3764521"/>
                </a:lnTo>
                <a:lnTo>
                  <a:pt x="4556722" y="3795661"/>
                </a:lnTo>
                <a:lnTo>
                  <a:pt x="4517250" y="3816096"/>
                </a:lnTo>
                <a:lnTo>
                  <a:pt x="4471835" y="3823436"/>
                </a:lnTo>
                <a:lnTo>
                  <a:pt x="353326" y="3823436"/>
                </a:lnTo>
                <a:lnTo>
                  <a:pt x="307911" y="3816096"/>
                </a:lnTo>
                <a:lnTo>
                  <a:pt x="268427" y="3795661"/>
                </a:lnTo>
                <a:lnTo>
                  <a:pt x="237274" y="3764521"/>
                </a:lnTo>
                <a:lnTo>
                  <a:pt x="216827" y="3725062"/>
                </a:lnTo>
                <a:lnTo>
                  <a:pt x="209486" y="3679672"/>
                </a:lnTo>
                <a:lnTo>
                  <a:pt x="209486" y="898525"/>
                </a:lnTo>
                <a:lnTo>
                  <a:pt x="4615675" y="898525"/>
                </a:lnTo>
                <a:lnTo>
                  <a:pt x="4615675" y="839292"/>
                </a:lnTo>
                <a:lnTo>
                  <a:pt x="209486" y="839292"/>
                </a:lnTo>
                <a:lnTo>
                  <a:pt x="209486" y="202996"/>
                </a:lnTo>
                <a:lnTo>
                  <a:pt x="216827" y="157607"/>
                </a:lnTo>
                <a:lnTo>
                  <a:pt x="237274" y="118148"/>
                </a:lnTo>
                <a:lnTo>
                  <a:pt x="268427" y="87007"/>
                </a:lnTo>
                <a:lnTo>
                  <a:pt x="307911" y="66573"/>
                </a:lnTo>
                <a:lnTo>
                  <a:pt x="353326" y="59232"/>
                </a:lnTo>
                <a:lnTo>
                  <a:pt x="4471835" y="59232"/>
                </a:lnTo>
                <a:lnTo>
                  <a:pt x="4517250" y="66573"/>
                </a:lnTo>
                <a:lnTo>
                  <a:pt x="4556722" y="87007"/>
                </a:lnTo>
                <a:lnTo>
                  <a:pt x="4587887" y="118148"/>
                </a:lnTo>
                <a:lnTo>
                  <a:pt x="4608334" y="157607"/>
                </a:lnTo>
                <a:lnTo>
                  <a:pt x="4615675" y="202996"/>
                </a:lnTo>
                <a:lnTo>
                  <a:pt x="4615675" y="61518"/>
                </a:lnTo>
                <a:lnTo>
                  <a:pt x="4561090" y="20662"/>
                </a:lnTo>
                <a:lnTo>
                  <a:pt x="4518355" y="5372"/>
                </a:lnTo>
                <a:lnTo>
                  <a:pt x="4471835" y="0"/>
                </a:lnTo>
                <a:lnTo>
                  <a:pt x="353326" y="0"/>
                </a:lnTo>
                <a:lnTo>
                  <a:pt x="306806" y="5372"/>
                </a:lnTo>
                <a:lnTo>
                  <a:pt x="264083" y="20662"/>
                </a:lnTo>
                <a:lnTo>
                  <a:pt x="226364" y="44653"/>
                </a:lnTo>
                <a:lnTo>
                  <a:pt x="194894" y="76111"/>
                </a:lnTo>
                <a:lnTo>
                  <a:pt x="170891" y="113804"/>
                </a:lnTo>
                <a:lnTo>
                  <a:pt x="155587" y="156514"/>
                </a:lnTo>
                <a:lnTo>
                  <a:pt x="150215" y="202996"/>
                </a:lnTo>
                <a:lnTo>
                  <a:pt x="150215" y="3679672"/>
                </a:lnTo>
                <a:lnTo>
                  <a:pt x="154368" y="3720642"/>
                </a:lnTo>
                <a:lnTo>
                  <a:pt x="166293" y="3758806"/>
                </a:lnTo>
                <a:lnTo>
                  <a:pt x="185140" y="3793350"/>
                </a:lnTo>
                <a:lnTo>
                  <a:pt x="210083" y="3823436"/>
                </a:lnTo>
                <a:lnTo>
                  <a:pt x="29629" y="3823436"/>
                </a:lnTo>
                <a:lnTo>
                  <a:pt x="18097" y="3825760"/>
                </a:lnTo>
                <a:lnTo>
                  <a:pt x="8674" y="3832110"/>
                </a:lnTo>
                <a:lnTo>
                  <a:pt x="2324" y="3841534"/>
                </a:lnTo>
                <a:lnTo>
                  <a:pt x="0" y="3853065"/>
                </a:lnTo>
                <a:lnTo>
                  <a:pt x="2324" y="3864597"/>
                </a:lnTo>
                <a:lnTo>
                  <a:pt x="8674" y="3874008"/>
                </a:lnTo>
                <a:lnTo>
                  <a:pt x="18097" y="3880358"/>
                </a:lnTo>
                <a:lnTo>
                  <a:pt x="29629" y="3882682"/>
                </a:lnTo>
                <a:lnTo>
                  <a:pt x="4795532" y="3882682"/>
                </a:lnTo>
                <a:lnTo>
                  <a:pt x="4807077" y="3880358"/>
                </a:lnTo>
                <a:lnTo>
                  <a:pt x="4816500" y="3874008"/>
                </a:lnTo>
                <a:lnTo>
                  <a:pt x="4822837" y="3864597"/>
                </a:lnTo>
                <a:lnTo>
                  <a:pt x="4825174" y="3853065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6504" y="3384602"/>
            <a:ext cx="1667384" cy="16668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811324" y="778831"/>
            <a:ext cx="14665351" cy="1913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133985">
              <a:lnSpc>
                <a:spcPct val="115900"/>
              </a:lnSpc>
              <a:spcBef>
                <a:spcPts val="100"/>
              </a:spcBef>
            </a:pP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desacuerdo </a:t>
            </a:r>
            <a:r>
              <a:rPr sz="5400"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estás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siguientes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afirmaciones?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51345" marR="5080" indent="89535" algn="ctr">
              <a:lnSpc>
                <a:spcPct val="116300"/>
              </a:lnSpc>
              <a:spcBef>
                <a:spcPts val="95"/>
              </a:spcBef>
            </a:pPr>
            <a:r>
              <a:rPr b="1" spc="-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"El</a:t>
            </a:r>
            <a:r>
              <a:rPr b="1" spc="-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gobierno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existe</a:t>
            </a:r>
            <a:r>
              <a:rPr b="1" spc="-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velar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por </a:t>
            </a:r>
            <a:r>
              <a:rPr b="1" spc="-1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mis</a:t>
            </a:r>
            <a:r>
              <a:rPr b="1" spc="-20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derechos</a:t>
            </a:r>
            <a:r>
              <a:rPr b="1" spc="-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como</a:t>
            </a:r>
            <a:r>
              <a:rPr b="1" spc="-20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ciudadano/a"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0624" y="9440409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0590" y="4057408"/>
            <a:ext cx="4825365" cy="3883025"/>
          </a:xfrm>
          <a:custGeom>
            <a:avLst/>
            <a:gdLst/>
            <a:ahLst/>
            <a:cxnLst/>
            <a:rect l="l" t="t" r="r" b="b"/>
            <a:pathLst>
              <a:path w="4825365" h="3883025">
                <a:moveTo>
                  <a:pt x="1076858" y="1729270"/>
                </a:moveTo>
                <a:lnTo>
                  <a:pt x="1041133" y="1682445"/>
                </a:lnTo>
                <a:lnTo>
                  <a:pt x="1002753" y="1655546"/>
                </a:lnTo>
                <a:lnTo>
                  <a:pt x="959027" y="1638693"/>
                </a:lnTo>
                <a:lnTo>
                  <a:pt x="911796" y="1632864"/>
                </a:lnTo>
                <a:lnTo>
                  <a:pt x="864679" y="1638668"/>
                </a:lnTo>
                <a:lnTo>
                  <a:pt x="821042" y="1655445"/>
                </a:lnTo>
                <a:lnTo>
                  <a:pt x="782713" y="1682216"/>
                </a:lnTo>
                <a:lnTo>
                  <a:pt x="751497" y="1718030"/>
                </a:lnTo>
                <a:lnTo>
                  <a:pt x="746950" y="1740242"/>
                </a:lnTo>
                <a:lnTo>
                  <a:pt x="751205" y="1750771"/>
                </a:lnTo>
                <a:lnTo>
                  <a:pt x="759460" y="1759153"/>
                </a:lnTo>
                <a:lnTo>
                  <a:pt x="770318" y="1763687"/>
                </a:lnTo>
                <a:lnTo>
                  <a:pt x="781672" y="1763699"/>
                </a:lnTo>
                <a:lnTo>
                  <a:pt x="792213" y="1759458"/>
                </a:lnTo>
                <a:lnTo>
                  <a:pt x="800608" y="1751203"/>
                </a:lnTo>
                <a:lnTo>
                  <a:pt x="822261" y="1726349"/>
                </a:lnTo>
                <a:lnTo>
                  <a:pt x="848855" y="1707769"/>
                </a:lnTo>
                <a:lnTo>
                  <a:pt x="879119" y="1696123"/>
                </a:lnTo>
                <a:lnTo>
                  <a:pt x="911796" y="1692097"/>
                </a:lnTo>
                <a:lnTo>
                  <a:pt x="944549" y="1696148"/>
                </a:lnTo>
                <a:lnTo>
                  <a:pt x="974877" y="1707832"/>
                </a:lnTo>
                <a:lnTo>
                  <a:pt x="1001509" y="1726488"/>
                </a:lnTo>
                <a:lnTo>
                  <a:pt x="1023162" y="1751444"/>
                </a:lnTo>
                <a:lnTo>
                  <a:pt x="1028090" y="1757083"/>
                </a:lnTo>
                <a:lnTo>
                  <a:pt x="1034046" y="1761185"/>
                </a:lnTo>
                <a:lnTo>
                  <a:pt x="1040714" y="1763699"/>
                </a:lnTo>
                <a:lnTo>
                  <a:pt x="1047788" y="1764538"/>
                </a:lnTo>
                <a:lnTo>
                  <a:pt x="1053465" y="1764538"/>
                </a:lnTo>
                <a:lnTo>
                  <a:pt x="1059218" y="1762912"/>
                </a:lnTo>
                <a:lnTo>
                  <a:pt x="1064298" y="1759508"/>
                </a:lnTo>
                <a:lnTo>
                  <a:pt x="1072565" y="1751152"/>
                </a:lnTo>
                <a:lnTo>
                  <a:pt x="1076845" y="1740636"/>
                </a:lnTo>
                <a:lnTo>
                  <a:pt x="1076858" y="1729270"/>
                </a:lnTo>
                <a:close/>
              </a:path>
              <a:path w="4825365" h="3883025">
                <a:moveTo>
                  <a:pt x="1382903" y="1471561"/>
                </a:moveTo>
                <a:lnTo>
                  <a:pt x="1380464" y="1423504"/>
                </a:lnTo>
                <a:lnTo>
                  <a:pt x="1373327" y="1376832"/>
                </a:lnTo>
                <a:lnTo>
                  <a:pt x="1361694" y="1331760"/>
                </a:lnTo>
                <a:lnTo>
                  <a:pt x="1345844" y="1288542"/>
                </a:lnTo>
                <a:lnTo>
                  <a:pt x="1325981" y="1247406"/>
                </a:lnTo>
                <a:lnTo>
                  <a:pt x="1323632" y="1243545"/>
                </a:lnTo>
                <a:lnTo>
                  <a:pt x="1323632" y="1471561"/>
                </a:lnTo>
                <a:lnTo>
                  <a:pt x="1320850" y="1519466"/>
                </a:lnTo>
                <a:lnTo>
                  <a:pt x="1312735" y="1565770"/>
                </a:lnTo>
                <a:lnTo>
                  <a:pt x="1299591" y="1610169"/>
                </a:lnTo>
                <a:lnTo>
                  <a:pt x="1281722" y="1652320"/>
                </a:lnTo>
                <a:lnTo>
                  <a:pt x="1259459" y="1691944"/>
                </a:lnTo>
                <a:lnTo>
                  <a:pt x="1233081" y="1728711"/>
                </a:lnTo>
                <a:lnTo>
                  <a:pt x="1202931" y="1762328"/>
                </a:lnTo>
                <a:lnTo>
                  <a:pt x="1169301" y="1792465"/>
                </a:lnTo>
                <a:lnTo>
                  <a:pt x="1132509" y="1818817"/>
                </a:lnTo>
                <a:lnTo>
                  <a:pt x="1092873" y="1841068"/>
                </a:lnTo>
                <a:lnTo>
                  <a:pt x="1050696" y="1858924"/>
                </a:lnTo>
                <a:lnTo>
                  <a:pt x="1006284" y="1872068"/>
                </a:lnTo>
                <a:lnTo>
                  <a:pt x="959954" y="1880171"/>
                </a:lnTo>
                <a:lnTo>
                  <a:pt x="912012" y="1882952"/>
                </a:lnTo>
                <a:lnTo>
                  <a:pt x="864082" y="1880171"/>
                </a:lnTo>
                <a:lnTo>
                  <a:pt x="817740" y="1872068"/>
                </a:lnTo>
                <a:lnTo>
                  <a:pt x="773328" y="1858924"/>
                </a:lnTo>
                <a:lnTo>
                  <a:pt x="731151" y="1841068"/>
                </a:lnTo>
                <a:lnTo>
                  <a:pt x="691515" y="1818817"/>
                </a:lnTo>
                <a:lnTo>
                  <a:pt x="654723" y="1792465"/>
                </a:lnTo>
                <a:lnTo>
                  <a:pt x="621093" y="1762328"/>
                </a:lnTo>
                <a:lnTo>
                  <a:pt x="590931" y="1728711"/>
                </a:lnTo>
                <a:lnTo>
                  <a:pt x="564565" y="1691944"/>
                </a:lnTo>
                <a:lnTo>
                  <a:pt x="542290" y="1652320"/>
                </a:lnTo>
                <a:lnTo>
                  <a:pt x="524433" y="1610169"/>
                </a:lnTo>
                <a:lnTo>
                  <a:pt x="511289" y="1565770"/>
                </a:lnTo>
                <a:lnTo>
                  <a:pt x="503174" y="1519466"/>
                </a:lnTo>
                <a:lnTo>
                  <a:pt x="500392" y="1471561"/>
                </a:lnTo>
                <a:lnTo>
                  <a:pt x="503174" y="1423644"/>
                </a:lnTo>
                <a:lnTo>
                  <a:pt x="511289" y="1377353"/>
                </a:lnTo>
                <a:lnTo>
                  <a:pt x="524433" y="1332966"/>
                </a:lnTo>
                <a:lnTo>
                  <a:pt x="542290" y="1290802"/>
                </a:lnTo>
                <a:lnTo>
                  <a:pt x="564565" y="1251178"/>
                </a:lnTo>
                <a:lnTo>
                  <a:pt x="590931" y="1214412"/>
                </a:lnTo>
                <a:lnTo>
                  <a:pt x="621093" y="1180795"/>
                </a:lnTo>
                <a:lnTo>
                  <a:pt x="654723" y="1150658"/>
                </a:lnTo>
                <a:lnTo>
                  <a:pt x="691515" y="1124305"/>
                </a:lnTo>
                <a:lnTo>
                  <a:pt x="731151" y="1102042"/>
                </a:lnTo>
                <a:lnTo>
                  <a:pt x="773328" y="1084186"/>
                </a:lnTo>
                <a:lnTo>
                  <a:pt x="817740" y="1071054"/>
                </a:lnTo>
                <a:lnTo>
                  <a:pt x="864082" y="1062939"/>
                </a:lnTo>
                <a:lnTo>
                  <a:pt x="912012" y="1060170"/>
                </a:lnTo>
                <a:lnTo>
                  <a:pt x="959954" y="1062939"/>
                </a:lnTo>
                <a:lnTo>
                  <a:pt x="1006284" y="1071054"/>
                </a:lnTo>
                <a:lnTo>
                  <a:pt x="1050696" y="1084186"/>
                </a:lnTo>
                <a:lnTo>
                  <a:pt x="1092873" y="1102042"/>
                </a:lnTo>
                <a:lnTo>
                  <a:pt x="1132509" y="1124305"/>
                </a:lnTo>
                <a:lnTo>
                  <a:pt x="1169301" y="1150658"/>
                </a:lnTo>
                <a:lnTo>
                  <a:pt x="1202931" y="1180795"/>
                </a:lnTo>
                <a:lnTo>
                  <a:pt x="1233081" y="1214412"/>
                </a:lnTo>
                <a:lnTo>
                  <a:pt x="1259459" y="1251178"/>
                </a:lnTo>
                <a:lnTo>
                  <a:pt x="1281722" y="1290802"/>
                </a:lnTo>
                <a:lnTo>
                  <a:pt x="1299591" y="1332966"/>
                </a:lnTo>
                <a:lnTo>
                  <a:pt x="1312735" y="1377353"/>
                </a:lnTo>
                <a:lnTo>
                  <a:pt x="1320850" y="1423644"/>
                </a:lnTo>
                <a:lnTo>
                  <a:pt x="1323632" y="1471561"/>
                </a:lnTo>
                <a:lnTo>
                  <a:pt x="1323632" y="1243545"/>
                </a:lnTo>
                <a:lnTo>
                  <a:pt x="1302372" y="1208608"/>
                </a:lnTo>
                <a:lnTo>
                  <a:pt x="1275245" y="1172362"/>
                </a:lnTo>
                <a:lnTo>
                  <a:pt x="1244828" y="1138923"/>
                </a:lnTo>
                <a:lnTo>
                  <a:pt x="1211364" y="1108532"/>
                </a:lnTo>
                <a:lnTo>
                  <a:pt x="1175105" y="1081405"/>
                </a:lnTo>
                <a:lnTo>
                  <a:pt x="1140155" y="1060170"/>
                </a:lnTo>
                <a:lnTo>
                  <a:pt x="1136281" y="1057808"/>
                </a:lnTo>
                <a:lnTo>
                  <a:pt x="1095133" y="1037971"/>
                </a:lnTo>
                <a:lnTo>
                  <a:pt x="1051890" y="1022121"/>
                </a:lnTo>
                <a:lnTo>
                  <a:pt x="1006792" y="1010500"/>
                </a:lnTo>
                <a:lnTo>
                  <a:pt x="960094" y="1003363"/>
                </a:lnTo>
                <a:lnTo>
                  <a:pt x="912012" y="1000925"/>
                </a:lnTo>
                <a:lnTo>
                  <a:pt x="863942" y="1003363"/>
                </a:lnTo>
                <a:lnTo>
                  <a:pt x="817232" y="1010500"/>
                </a:lnTo>
                <a:lnTo>
                  <a:pt x="772147" y="1022121"/>
                </a:lnTo>
                <a:lnTo>
                  <a:pt x="728903" y="1037971"/>
                </a:lnTo>
                <a:lnTo>
                  <a:pt x="687743" y="1057808"/>
                </a:lnTo>
                <a:lnTo>
                  <a:pt x="648919" y="1081405"/>
                </a:lnTo>
                <a:lnTo>
                  <a:pt x="612660" y="1108532"/>
                </a:lnTo>
                <a:lnTo>
                  <a:pt x="579196" y="1138923"/>
                </a:lnTo>
                <a:lnTo>
                  <a:pt x="548792" y="1172362"/>
                </a:lnTo>
                <a:lnTo>
                  <a:pt x="521652" y="1208608"/>
                </a:lnTo>
                <a:lnTo>
                  <a:pt x="498043" y="1247406"/>
                </a:lnTo>
                <a:lnTo>
                  <a:pt x="478180" y="1288542"/>
                </a:lnTo>
                <a:lnTo>
                  <a:pt x="462330" y="1331760"/>
                </a:lnTo>
                <a:lnTo>
                  <a:pt x="450710" y="1376832"/>
                </a:lnTo>
                <a:lnTo>
                  <a:pt x="443560" y="1423504"/>
                </a:lnTo>
                <a:lnTo>
                  <a:pt x="441121" y="1471561"/>
                </a:lnTo>
                <a:lnTo>
                  <a:pt x="443560" y="1519618"/>
                </a:lnTo>
                <a:lnTo>
                  <a:pt x="450710" y="1566291"/>
                </a:lnTo>
                <a:lnTo>
                  <a:pt x="462330" y="1611363"/>
                </a:lnTo>
                <a:lnTo>
                  <a:pt x="478180" y="1654581"/>
                </a:lnTo>
                <a:lnTo>
                  <a:pt x="498043" y="1695716"/>
                </a:lnTo>
                <a:lnTo>
                  <a:pt x="521652" y="1734527"/>
                </a:lnTo>
                <a:lnTo>
                  <a:pt x="548792" y="1770761"/>
                </a:lnTo>
                <a:lnTo>
                  <a:pt x="579196" y="1804200"/>
                </a:lnTo>
                <a:lnTo>
                  <a:pt x="612660" y="1834603"/>
                </a:lnTo>
                <a:lnTo>
                  <a:pt x="648919" y="1861718"/>
                </a:lnTo>
                <a:lnTo>
                  <a:pt x="687743" y="1885315"/>
                </a:lnTo>
                <a:lnTo>
                  <a:pt x="728903" y="1905165"/>
                </a:lnTo>
                <a:lnTo>
                  <a:pt x="772147" y="1921014"/>
                </a:lnTo>
                <a:lnTo>
                  <a:pt x="817232" y="1932635"/>
                </a:lnTo>
                <a:lnTo>
                  <a:pt x="863942" y="1939772"/>
                </a:lnTo>
                <a:lnTo>
                  <a:pt x="912012" y="1942211"/>
                </a:lnTo>
                <a:lnTo>
                  <a:pt x="960094" y="1939772"/>
                </a:lnTo>
                <a:lnTo>
                  <a:pt x="1006792" y="1932635"/>
                </a:lnTo>
                <a:lnTo>
                  <a:pt x="1051890" y="1921014"/>
                </a:lnTo>
                <a:lnTo>
                  <a:pt x="1095133" y="1905165"/>
                </a:lnTo>
                <a:lnTo>
                  <a:pt x="1136281" y="1885315"/>
                </a:lnTo>
                <a:lnTo>
                  <a:pt x="1175105" y="1861718"/>
                </a:lnTo>
                <a:lnTo>
                  <a:pt x="1211364" y="1834603"/>
                </a:lnTo>
                <a:lnTo>
                  <a:pt x="1244828" y="1804200"/>
                </a:lnTo>
                <a:lnTo>
                  <a:pt x="1275245" y="1770761"/>
                </a:lnTo>
                <a:lnTo>
                  <a:pt x="1302372" y="1734527"/>
                </a:lnTo>
                <a:lnTo>
                  <a:pt x="1325981" y="1695716"/>
                </a:lnTo>
                <a:lnTo>
                  <a:pt x="1345844" y="1654581"/>
                </a:lnTo>
                <a:lnTo>
                  <a:pt x="1361694" y="1611363"/>
                </a:lnTo>
                <a:lnTo>
                  <a:pt x="1373327" y="1566291"/>
                </a:lnTo>
                <a:lnTo>
                  <a:pt x="1380464" y="1519618"/>
                </a:lnTo>
                <a:lnTo>
                  <a:pt x="1382903" y="1471561"/>
                </a:lnTo>
                <a:close/>
              </a:path>
              <a:path w="4825365" h="3883025">
                <a:moveTo>
                  <a:pt x="4056735" y="3230715"/>
                </a:moveTo>
                <a:lnTo>
                  <a:pt x="4056011" y="3179915"/>
                </a:lnTo>
                <a:lnTo>
                  <a:pt x="4053827" y="3129115"/>
                </a:lnTo>
                <a:lnTo>
                  <a:pt x="4050207" y="3078315"/>
                </a:lnTo>
                <a:lnTo>
                  <a:pt x="4045166" y="3027515"/>
                </a:lnTo>
                <a:lnTo>
                  <a:pt x="4038714" y="2989415"/>
                </a:lnTo>
                <a:lnTo>
                  <a:pt x="4030853" y="2938615"/>
                </a:lnTo>
                <a:lnTo>
                  <a:pt x="4021607" y="2887815"/>
                </a:lnTo>
                <a:lnTo>
                  <a:pt x="4010977" y="2837015"/>
                </a:lnTo>
                <a:lnTo>
                  <a:pt x="3998988" y="2798915"/>
                </a:lnTo>
                <a:lnTo>
                  <a:pt x="3997210" y="2792158"/>
                </a:lnTo>
                <a:lnTo>
                  <a:pt x="3997210" y="3205315"/>
                </a:lnTo>
                <a:lnTo>
                  <a:pt x="3269081" y="3205315"/>
                </a:lnTo>
                <a:lnTo>
                  <a:pt x="3265982" y="3154515"/>
                </a:lnTo>
                <a:lnTo>
                  <a:pt x="3260064" y="3103715"/>
                </a:lnTo>
                <a:lnTo>
                  <a:pt x="3251403" y="3052915"/>
                </a:lnTo>
                <a:lnTo>
                  <a:pt x="3240024" y="3002115"/>
                </a:lnTo>
                <a:lnTo>
                  <a:pt x="3225990" y="2964015"/>
                </a:lnTo>
                <a:lnTo>
                  <a:pt x="3209340" y="2913215"/>
                </a:lnTo>
                <a:lnTo>
                  <a:pt x="3190113" y="2862415"/>
                </a:lnTo>
                <a:lnTo>
                  <a:pt x="3168383" y="2824315"/>
                </a:lnTo>
                <a:lnTo>
                  <a:pt x="3144177" y="2786215"/>
                </a:lnTo>
                <a:lnTo>
                  <a:pt x="3117545" y="2748115"/>
                </a:lnTo>
                <a:lnTo>
                  <a:pt x="3164294" y="2697315"/>
                </a:lnTo>
                <a:lnTo>
                  <a:pt x="3257816" y="2595715"/>
                </a:lnTo>
                <a:lnTo>
                  <a:pt x="3264319" y="2595715"/>
                </a:lnTo>
                <a:lnTo>
                  <a:pt x="3266490" y="2583015"/>
                </a:lnTo>
                <a:lnTo>
                  <a:pt x="3264319" y="2570315"/>
                </a:lnTo>
                <a:lnTo>
                  <a:pt x="3257816" y="2557615"/>
                </a:lnTo>
                <a:lnTo>
                  <a:pt x="3248012" y="2557615"/>
                </a:lnTo>
                <a:lnTo>
                  <a:pt x="3236849" y="2544915"/>
                </a:lnTo>
                <a:lnTo>
                  <a:pt x="3225698" y="2557615"/>
                </a:lnTo>
                <a:lnTo>
                  <a:pt x="3215894" y="2557615"/>
                </a:lnTo>
                <a:lnTo>
                  <a:pt x="3081680" y="2697315"/>
                </a:lnTo>
                <a:lnTo>
                  <a:pt x="3053423" y="2659215"/>
                </a:lnTo>
                <a:lnTo>
                  <a:pt x="3023374" y="2633815"/>
                </a:lnTo>
                <a:lnTo>
                  <a:pt x="2991548" y="2595715"/>
                </a:lnTo>
                <a:lnTo>
                  <a:pt x="2957957" y="2570315"/>
                </a:lnTo>
                <a:lnTo>
                  <a:pt x="2986875" y="2532215"/>
                </a:lnTo>
                <a:lnTo>
                  <a:pt x="3401314" y="1986114"/>
                </a:lnTo>
                <a:lnTo>
                  <a:pt x="3440519" y="2024214"/>
                </a:lnTo>
                <a:lnTo>
                  <a:pt x="3478517" y="2062314"/>
                </a:lnTo>
                <a:lnTo>
                  <a:pt x="3515296" y="2087714"/>
                </a:lnTo>
                <a:lnTo>
                  <a:pt x="3550843" y="2125815"/>
                </a:lnTo>
                <a:lnTo>
                  <a:pt x="3585133" y="2163915"/>
                </a:lnTo>
                <a:lnTo>
                  <a:pt x="3618179" y="2202015"/>
                </a:lnTo>
                <a:lnTo>
                  <a:pt x="3649929" y="2240115"/>
                </a:lnTo>
                <a:lnTo>
                  <a:pt x="3680396" y="2278215"/>
                </a:lnTo>
                <a:lnTo>
                  <a:pt x="3709568" y="2316315"/>
                </a:lnTo>
                <a:lnTo>
                  <a:pt x="3737406" y="2354415"/>
                </a:lnTo>
                <a:lnTo>
                  <a:pt x="3763924" y="2405215"/>
                </a:lnTo>
                <a:lnTo>
                  <a:pt x="3789083" y="2443315"/>
                </a:lnTo>
                <a:lnTo>
                  <a:pt x="3812895" y="2481415"/>
                </a:lnTo>
                <a:lnTo>
                  <a:pt x="3835323" y="2532215"/>
                </a:lnTo>
                <a:lnTo>
                  <a:pt x="3856367" y="2570315"/>
                </a:lnTo>
                <a:lnTo>
                  <a:pt x="3876014" y="2621115"/>
                </a:lnTo>
                <a:lnTo>
                  <a:pt x="3894239" y="2659215"/>
                </a:lnTo>
                <a:lnTo>
                  <a:pt x="3911028" y="2710015"/>
                </a:lnTo>
                <a:lnTo>
                  <a:pt x="3926382" y="2760815"/>
                </a:lnTo>
                <a:lnTo>
                  <a:pt x="3940264" y="2811615"/>
                </a:lnTo>
                <a:lnTo>
                  <a:pt x="3952684" y="2849715"/>
                </a:lnTo>
                <a:lnTo>
                  <a:pt x="3963619" y="2900515"/>
                </a:lnTo>
                <a:lnTo>
                  <a:pt x="3973055" y="2951315"/>
                </a:lnTo>
                <a:lnTo>
                  <a:pt x="3980967" y="3002115"/>
                </a:lnTo>
                <a:lnTo>
                  <a:pt x="3987355" y="3052915"/>
                </a:lnTo>
                <a:lnTo>
                  <a:pt x="3992194" y="3103715"/>
                </a:lnTo>
                <a:lnTo>
                  <a:pt x="3995483" y="3154515"/>
                </a:lnTo>
                <a:lnTo>
                  <a:pt x="3997210" y="3205315"/>
                </a:lnTo>
                <a:lnTo>
                  <a:pt x="3997210" y="2792158"/>
                </a:lnTo>
                <a:lnTo>
                  <a:pt x="3985641" y="2748115"/>
                </a:lnTo>
                <a:lnTo>
                  <a:pt x="3970947" y="2697315"/>
                </a:lnTo>
                <a:lnTo>
                  <a:pt x="3954932" y="2659215"/>
                </a:lnTo>
                <a:lnTo>
                  <a:pt x="3937597" y="2608415"/>
                </a:lnTo>
                <a:lnTo>
                  <a:pt x="3918966" y="2570315"/>
                </a:lnTo>
                <a:lnTo>
                  <a:pt x="3899027" y="2519515"/>
                </a:lnTo>
                <a:lnTo>
                  <a:pt x="3877818" y="2481415"/>
                </a:lnTo>
                <a:lnTo>
                  <a:pt x="3855339" y="2443315"/>
                </a:lnTo>
                <a:lnTo>
                  <a:pt x="3831602" y="2392515"/>
                </a:lnTo>
                <a:lnTo>
                  <a:pt x="3806609" y="2354415"/>
                </a:lnTo>
                <a:lnTo>
                  <a:pt x="3780396" y="2316315"/>
                </a:lnTo>
                <a:lnTo>
                  <a:pt x="3752964" y="2278215"/>
                </a:lnTo>
                <a:lnTo>
                  <a:pt x="3724325" y="2240115"/>
                </a:lnTo>
                <a:lnTo>
                  <a:pt x="3694480" y="2202015"/>
                </a:lnTo>
                <a:lnTo>
                  <a:pt x="3663454" y="2163915"/>
                </a:lnTo>
                <a:lnTo>
                  <a:pt x="3631260" y="2125815"/>
                </a:lnTo>
                <a:lnTo>
                  <a:pt x="3597910" y="2087714"/>
                </a:lnTo>
                <a:lnTo>
                  <a:pt x="3563404" y="2062314"/>
                </a:lnTo>
                <a:lnTo>
                  <a:pt x="3527768" y="2024214"/>
                </a:lnTo>
                <a:lnTo>
                  <a:pt x="3491001" y="1986114"/>
                </a:lnTo>
                <a:lnTo>
                  <a:pt x="3453130" y="1960714"/>
                </a:lnTo>
                <a:lnTo>
                  <a:pt x="3414153" y="1922614"/>
                </a:lnTo>
                <a:lnTo>
                  <a:pt x="3374288" y="1897214"/>
                </a:lnTo>
                <a:lnTo>
                  <a:pt x="3354349" y="1884718"/>
                </a:lnTo>
                <a:lnTo>
                  <a:pt x="3354349" y="1960714"/>
                </a:lnTo>
                <a:lnTo>
                  <a:pt x="3298101" y="2024214"/>
                </a:lnTo>
                <a:lnTo>
                  <a:pt x="2910967" y="2532215"/>
                </a:lnTo>
                <a:lnTo>
                  <a:pt x="2868904" y="2506815"/>
                </a:lnTo>
                <a:lnTo>
                  <a:pt x="2825534" y="2481415"/>
                </a:lnTo>
                <a:lnTo>
                  <a:pt x="2780969" y="2456015"/>
                </a:lnTo>
                <a:lnTo>
                  <a:pt x="2735275" y="2430615"/>
                </a:lnTo>
                <a:lnTo>
                  <a:pt x="2688539" y="2417915"/>
                </a:lnTo>
                <a:lnTo>
                  <a:pt x="2542946" y="2379815"/>
                </a:lnTo>
                <a:lnTo>
                  <a:pt x="2492895" y="2379815"/>
                </a:lnTo>
                <a:lnTo>
                  <a:pt x="2442222" y="2367115"/>
                </a:lnTo>
                <a:lnTo>
                  <a:pt x="2442222" y="1643214"/>
                </a:lnTo>
                <a:lnTo>
                  <a:pt x="2491816" y="1643214"/>
                </a:lnTo>
                <a:lnTo>
                  <a:pt x="2541130" y="1655914"/>
                </a:lnTo>
                <a:lnTo>
                  <a:pt x="2638806" y="1655914"/>
                </a:lnTo>
                <a:lnTo>
                  <a:pt x="2968421" y="1744814"/>
                </a:lnTo>
                <a:lnTo>
                  <a:pt x="3013646" y="1757514"/>
                </a:lnTo>
                <a:lnTo>
                  <a:pt x="3102483" y="1808314"/>
                </a:lnTo>
                <a:lnTo>
                  <a:pt x="3146044" y="1821014"/>
                </a:lnTo>
                <a:lnTo>
                  <a:pt x="3231324" y="1871814"/>
                </a:lnTo>
                <a:lnTo>
                  <a:pt x="3314027" y="1922614"/>
                </a:lnTo>
                <a:lnTo>
                  <a:pt x="3354349" y="1960714"/>
                </a:lnTo>
                <a:lnTo>
                  <a:pt x="3354349" y="1884718"/>
                </a:lnTo>
                <a:lnTo>
                  <a:pt x="3292564" y="1846414"/>
                </a:lnTo>
                <a:lnTo>
                  <a:pt x="3208274" y="1795614"/>
                </a:lnTo>
                <a:lnTo>
                  <a:pt x="3121596" y="1744814"/>
                </a:lnTo>
                <a:lnTo>
                  <a:pt x="3077426" y="1732114"/>
                </a:lnTo>
                <a:lnTo>
                  <a:pt x="3032709" y="1706714"/>
                </a:lnTo>
                <a:lnTo>
                  <a:pt x="2987497" y="1694014"/>
                </a:lnTo>
                <a:lnTo>
                  <a:pt x="2941777" y="1668614"/>
                </a:lnTo>
                <a:lnTo>
                  <a:pt x="2848965" y="1643214"/>
                </a:lnTo>
                <a:lnTo>
                  <a:pt x="2754439" y="1617814"/>
                </a:lnTo>
                <a:lnTo>
                  <a:pt x="2706598" y="1617814"/>
                </a:lnTo>
                <a:lnTo>
                  <a:pt x="2609824" y="1592414"/>
                </a:lnTo>
                <a:lnTo>
                  <a:pt x="2382951" y="1592414"/>
                </a:lnTo>
                <a:lnTo>
                  <a:pt x="2382951" y="1643214"/>
                </a:lnTo>
                <a:lnTo>
                  <a:pt x="2382951" y="2367115"/>
                </a:lnTo>
                <a:lnTo>
                  <a:pt x="2332278" y="2379815"/>
                </a:lnTo>
                <a:lnTo>
                  <a:pt x="2282215" y="2379815"/>
                </a:lnTo>
                <a:lnTo>
                  <a:pt x="2136622" y="2417915"/>
                </a:lnTo>
                <a:lnTo>
                  <a:pt x="2089886" y="2430615"/>
                </a:lnTo>
                <a:lnTo>
                  <a:pt x="2044192" y="2456015"/>
                </a:lnTo>
                <a:lnTo>
                  <a:pt x="1999627" y="2481415"/>
                </a:lnTo>
                <a:lnTo>
                  <a:pt x="1956257" y="2506815"/>
                </a:lnTo>
                <a:lnTo>
                  <a:pt x="1914194" y="2532215"/>
                </a:lnTo>
                <a:lnTo>
                  <a:pt x="1867217" y="2471674"/>
                </a:lnTo>
                <a:lnTo>
                  <a:pt x="1867217" y="2570315"/>
                </a:lnTo>
                <a:lnTo>
                  <a:pt x="1830108" y="2595715"/>
                </a:lnTo>
                <a:lnTo>
                  <a:pt x="1795145" y="2633815"/>
                </a:lnTo>
                <a:lnTo>
                  <a:pt x="1762379" y="2671915"/>
                </a:lnTo>
                <a:lnTo>
                  <a:pt x="1731848" y="2710015"/>
                </a:lnTo>
                <a:lnTo>
                  <a:pt x="1703590" y="2748115"/>
                </a:lnTo>
                <a:lnTo>
                  <a:pt x="1677657" y="2786215"/>
                </a:lnTo>
                <a:lnTo>
                  <a:pt x="1654086" y="2824315"/>
                </a:lnTo>
                <a:lnTo>
                  <a:pt x="1632927" y="2875115"/>
                </a:lnTo>
                <a:lnTo>
                  <a:pt x="1614233" y="2913215"/>
                </a:lnTo>
                <a:lnTo>
                  <a:pt x="1598028" y="2964015"/>
                </a:lnTo>
                <a:lnTo>
                  <a:pt x="1584375" y="3002115"/>
                </a:lnTo>
                <a:lnTo>
                  <a:pt x="1573301" y="3052915"/>
                </a:lnTo>
                <a:lnTo>
                  <a:pt x="1564868" y="3103715"/>
                </a:lnTo>
                <a:lnTo>
                  <a:pt x="1559115" y="3154515"/>
                </a:lnTo>
                <a:lnTo>
                  <a:pt x="1556080" y="3205315"/>
                </a:lnTo>
                <a:lnTo>
                  <a:pt x="827976" y="3205315"/>
                </a:lnTo>
                <a:lnTo>
                  <a:pt x="829691" y="3154515"/>
                </a:lnTo>
                <a:lnTo>
                  <a:pt x="832980" y="3103715"/>
                </a:lnTo>
                <a:lnTo>
                  <a:pt x="837819" y="3052915"/>
                </a:lnTo>
                <a:lnTo>
                  <a:pt x="844207" y="3002115"/>
                </a:lnTo>
                <a:lnTo>
                  <a:pt x="852131" y="2951315"/>
                </a:lnTo>
                <a:lnTo>
                  <a:pt x="861555" y="2900515"/>
                </a:lnTo>
                <a:lnTo>
                  <a:pt x="872490" y="2849715"/>
                </a:lnTo>
                <a:lnTo>
                  <a:pt x="884910" y="2811615"/>
                </a:lnTo>
                <a:lnTo>
                  <a:pt x="898804" y="2760815"/>
                </a:lnTo>
                <a:lnTo>
                  <a:pt x="914146" y="2710015"/>
                </a:lnTo>
                <a:lnTo>
                  <a:pt x="930948" y="2659215"/>
                </a:lnTo>
                <a:lnTo>
                  <a:pt x="949159" y="2621115"/>
                </a:lnTo>
                <a:lnTo>
                  <a:pt x="968806" y="2570315"/>
                </a:lnTo>
                <a:lnTo>
                  <a:pt x="989850" y="2532215"/>
                </a:lnTo>
                <a:lnTo>
                  <a:pt x="1012278" y="2481415"/>
                </a:lnTo>
                <a:lnTo>
                  <a:pt x="1036091" y="2443315"/>
                </a:lnTo>
                <a:lnTo>
                  <a:pt x="1061250" y="2405215"/>
                </a:lnTo>
                <a:lnTo>
                  <a:pt x="1087767" y="2354415"/>
                </a:lnTo>
                <a:lnTo>
                  <a:pt x="1115606" y="2316315"/>
                </a:lnTo>
                <a:lnTo>
                  <a:pt x="1144778" y="2278215"/>
                </a:lnTo>
                <a:lnTo>
                  <a:pt x="1175245" y="2240115"/>
                </a:lnTo>
                <a:lnTo>
                  <a:pt x="1206995" y="2202015"/>
                </a:lnTo>
                <a:lnTo>
                  <a:pt x="1240040" y="2163915"/>
                </a:lnTo>
                <a:lnTo>
                  <a:pt x="1274330" y="2125815"/>
                </a:lnTo>
                <a:lnTo>
                  <a:pt x="1309878" y="2087714"/>
                </a:lnTo>
                <a:lnTo>
                  <a:pt x="1346657" y="2062314"/>
                </a:lnTo>
                <a:lnTo>
                  <a:pt x="1384655" y="2024214"/>
                </a:lnTo>
                <a:lnTo>
                  <a:pt x="1423860" y="1986114"/>
                </a:lnTo>
                <a:lnTo>
                  <a:pt x="1867217" y="2570315"/>
                </a:lnTo>
                <a:lnTo>
                  <a:pt x="1867217" y="2471674"/>
                </a:lnTo>
                <a:lnTo>
                  <a:pt x="1490522" y="1986114"/>
                </a:lnTo>
                <a:lnTo>
                  <a:pt x="1470825" y="1960714"/>
                </a:lnTo>
                <a:lnTo>
                  <a:pt x="1511147" y="1922614"/>
                </a:lnTo>
                <a:lnTo>
                  <a:pt x="1593837" y="1871814"/>
                </a:lnTo>
                <a:lnTo>
                  <a:pt x="1679130" y="1821014"/>
                </a:lnTo>
                <a:lnTo>
                  <a:pt x="1722691" y="1808314"/>
                </a:lnTo>
                <a:lnTo>
                  <a:pt x="1811515" y="1757514"/>
                </a:lnTo>
                <a:lnTo>
                  <a:pt x="1856740" y="1744814"/>
                </a:lnTo>
                <a:lnTo>
                  <a:pt x="2186355" y="1655914"/>
                </a:lnTo>
                <a:lnTo>
                  <a:pt x="2284031" y="1655914"/>
                </a:lnTo>
                <a:lnTo>
                  <a:pt x="2333345" y="1643214"/>
                </a:lnTo>
                <a:lnTo>
                  <a:pt x="2382951" y="1643214"/>
                </a:lnTo>
                <a:lnTo>
                  <a:pt x="2382951" y="1592414"/>
                </a:lnTo>
                <a:lnTo>
                  <a:pt x="2215337" y="1592414"/>
                </a:lnTo>
                <a:lnTo>
                  <a:pt x="2118563" y="1617814"/>
                </a:lnTo>
                <a:lnTo>
                  <a:pt x="2070722" y="1617814"/>
                </a:lnTo>
                <a:lnTo>
                  <a:pt x="1883384" y="1668614"/>
                </a:lnTo>
                <a:lnTo>
                  <a:pt x="1837677" y="1694014"/>
                </a:lnTo>
                <a:lnTo>
                  <a:pt x="1792452" y="1706714"/>
                </a:lnTo>
                <a:lnTo>
                  <a:pt x="1747735" y="1732114"/>
                </a:lnTo>
                <a:lnTo>
                  <a:pt x="1703565" y="1744814"/>
                </a:lnTo>
                <a:lnTo>
                  <a:pt x="1616900" y="1795614"/>
                </a:lnTo>
                <a:lnTo>
                  <a:pt x="1532610" y="1846414"/>
                </a:lnTo>
                <a:lnTo>
                  <a:pt x="1491411" y="1871814"/>
                </a:lnTo>
                <a:lnTo>
                  <a:pt x="1450873" y="1897214"/>
                </a:lnTo>
                <a:lnTo>
                  <a:pt x="1411020" y="1922614"/>
                </a:lnTo>
                <a:lnTo>
                  <a:pt x="1372044" y="1960714"/>
                </a:lnTo>
                <a:lnTo>
                  <a:pt x="1334173" y="1986114"/>
                </a:lnTo>
                <a:lnTo>
                  <a:pt x="1297406" y="2024214"/>
                </a:lnTo>
                <a:lnTo>
                  <a:pt x="1261770" y="2062314"/>
                </a:lnTo>
                <a:lnTo>
                  <a:pt x="1227264" y="2087714"/>
                </a:lnTo>
                <a:lnTo>
                  <a:pt x="1193914" y="2125815"/>
                </a:lnTo>
                <a:lnTo>
                  <a:pt x="1161707" y="2163915"/>
                </a:lnTo>
                <a:lnTo>
                  <a:pt x="1130693" y="2202015"/>
                </a:lnTo>
                <a:lnTo>
                  <a:pt x="1100848" y="2240115"/>
                </a:lnTo>
                <a:lnTo>
                  <a:pt x="1072210" y="2278215"/>
                </a:lnTo>
                <a:lnTo>
                  <a:pt x="1044765" y="2316315"/>
                </a:lnTo>
                <a:lnTo>
                  <a:pt x="1018552" y="2354415"/>
                </a:lnTo>
                <a:lnTo>
                  <a:pt x="993571" y="2392515"/>
                </a:lnTo>
                <a:lnTo>
                  <a:pt x="969835" y="2443315"/>
                </a:lnTo>
                <a:lnTo>
                  <a:pt x="947356" y="2481415"/>
                </a:lnTo>
                <a:lnTo>
                  <a:pt x="926134" y="2519515"/>
                </a:lnTo>
                <a:lnTo>
                  <a:pt x="906208" y="2570315"/>
                </a:lnTo>
                <a:lnTo>
                  <a:pt x="887564" y="2608415"/>
                </a:lnTo>
                <a:lnTo>
                  <a:pt x="870229" y="2659215"/>
                </a:lnTo>
                <a:lnTo>
                  <a:pt x="854214" y="2697315"/>
                </a:lnTo>
                <a:lnTo>
                  <a:pt x="839533" y="2748115"/>
                </a:lnTo>
                <a:lnTo>
                  <a:pt x="826185" y="2798915"/>
                </a:lnTo>
                <a:lnTo>
                  <a:pt x="814197" y="2837015"/>
                </a:lnTo>
                <a:lnTo>
                  <a:pt x="803567" y="2887815"/>
                </a:lnTo>
                <a:lnTo>
                  <a:pt x="794321" y="2938615"/>
                </a:lnTo>
                <a:lnTo>
                  <a:pt x="786460" y="2989415"/>
                </a:lnTo>
                <a:lnTo>
                  <a:pt x="779995" y="3027515"/>
                </a:lnTo>
                <a:lnTo>
                  <a:pt x="774954" y="3078315"/>
                </a:lnTo>
                <a:lnTo>
                  <a:pt x="771334" y="3129115"/>
                </a:lnTo>
                <a:lnTo>
                  <a:pt x="769162" y="3179915"/>
                </a:lnTo>
                <a:lnTo>
                  <a:pt x="768426" y="3230715"/>
                </a:lnTo>
                <a:lnTo>
                  <a:pt x="770763" y="3243415"/>
                </a:lnTo>
                <a:lnTo>
                  <a:pt x="777113" y="3256115"/>
                </a:lnTo>
                <a:lnTo>
                  <a:pt x="1606169" y="3256115"/>
                </a:lnTo>
                <a:lnTo>
                  <a:pt x="1612519" y="3243415"/>
                </a:lnTo>
                <a:lnTo>
                  <a:pt x="1614843" y="3230715"/>
                </a:lnTo>
                <a:lnTo>
                  <a:pt x="1615605" y="3205315"/>
                </a:lnTo>
                <a:lnTo>
                  <a:pt x="1616354" y="3179915"/>
                </a:lnTo>
                <a:lnTo>
                  <a:pt x="1620837" y="3129115"/>
                </a:lnTo>
                <a:lnTo>
                  <a:pt x="1628254" y="3078315"/>
                </a:lnTo>
                <a:lnTo>
                  <a:pt x="1638528" y="3040215"/>
                </a:lnTo>
                <a:lnTo>
                  <a:pt x="1651635" y="2989415"/>
                </a:lnTo>
                <a:lnTo>
                  <a:pt x="1667522" y="2938615"/>
                </a:lnTo>
                <a:lnTo>
                  <a:pt x="1686115" y="2900515"/>
                </a:lnTo>
                <a:lnTo>
                  <a:pt x="1707375" y="2849715"/>
                </a:lnTo>
                <a:lnTo>
                  <a:pt x="1731251" y="2811615"/>
                </a:lnTo>
                <a:lnTo>
                  <a:pt x="1757692" y="2773515"/>
                </a:lnTo>
                <a:lnTo>
                  <a:pt x="1786648" y="2735415"/>
                </a:lnTo>
                <a:lnTo>
                  <a:pt x="1818068" y="2697315"/>
                </a:lnTo>
                <a:lnTo>
                  <a:pt x="1851888" y="2659215"/>
                </a:lnTo>
                <a:lnTo>
                  <a:pt x="1888058" y="2633815"/>
                </a:lnTo>
                <a:lnTo>
                  <a:pt x="1926539" y="2595715"/>
                </a:lnTo>
                <a:lnTo>
                  <a:pt x="1969503" y="2570315"/>
                </a:lnTo>
                <a:lnTo>
                  <a:pt x="2014016" y="2544915"/>
                </a:lnTo>
                <a:lnTo>
                  <a:pt x="2036991" y="2532215"/>
                </a:lnTo>
                <a:lnTo>
                  <a:pt x="2059965" y="2519515"/>
                </a:lnTo>
                <a:lnTo>
                  <a:pt x="2107234" y="2494115"/>
                </a:lnTo>
                <a:lnTo>
                  <a:pt x="2155710" y="2468715"/>
                </a:lnTo>
                <a:lnTo>
                  <a:pt x="2255901" y="2443315"/>
                </a:lnTo>
                <a:lnTo>
                  <a:pt x="2307386" y="2443315"/>
                </a:lnTo>
                <a:lnTo>
                  <a:pt x="2359647" y="2430615"/>
                </a:lnTo>
                <a:lnTo>
                  <a:pt x="2465514" y="2430615"/>
                </a:lnTo>
                <a:lnTo>
                  <a:pt x="2517787" y="2443315"/>
                </a:lnTo>
                <a:lnTo>
                  <a:pt x="2569273" y="2443315"/>
                </a:lnTo>
                <a:lnTo>
                  <a:pt x="2669451" y="2468715"/>
                </a:lnTo>
                <a:lnTo>
                  <a:pt x="2717939" y="2494115"/>
                </a:lnTo>
                <a:lnTo>
                  <a:pt x="2765209" y="2519515"/>
                </a:lnTo>
                <a:lnTo>
                  <a:pt x="2811157" y="2544915"/>
                </a:lnTo>
                <a:lnTo>
                  <a:pt x="2855658" y="2570315"/>
                </a:lnTo>
                <a:lnTo>
                  <a:pt x="2898622" y="2595715"/>
                </a:lnTo>
                <a:lnTo>
                  <a:pt x="2937408" y="2633815"/>
                </a:lnTo>
                <a:lnTo>
                  <a:pt x="2973806" y="2659215"/>
                </a:lnTo>
                <a:lnTo>
                  <a:pt x="3007804" y="2697315"/>
                </a:lnTo>
                <a:lnTo>
                  <a:pt x="3039389" y="2735415"/>
                </a:lnTo>
                <a:lnTo>
                  <a:pt x="2573121" y="3199879"/>
                </a:lnTo>
                <a:lnTo>
                  <a:pt x="2573121" y="3408515"/>
                </a:lnTo>
                <a:lnTo>
                  <a:pt x="2564917" y="3459315"/>
                </a:lnTo>
                <a:lnTo>
                  <a:pt x="2542095" y="3510115"/>
                </a:lnTo>
                <a:lnTo>
                  <a:pt x="2507323" y="3535515"/>
                </a:lnTo>
                <a:lnTo>
                  <a:pt x="2463266" y="3560915"/>
                </a:lnTo>
                <a:lnTo>
                  <a:pt x="2412581" y="3573615"/>
                </a:lnTo>
                <a:lnTo>
                  <a:pt x="2361895" y="3560915"/>
                </a:lnTo>
                <a:lnTo>
                  <a:pt x="2317839" y="3535515"/>
                </a:lnTo>
                <a:lnTo>
                  <a:pt x="2283066" y="3510115"/>
                </a:lnTo>
                <a:lnTo>
                  <a:pt x="2260244" y="3459315"/>
                </a:lnTo>
                <a:lnTo>
                  <a:pt x="2252053" y="3408515"/>
                </a:lnTo>
                <a:lnTo>
                  <a:pt x="2260244" y="3357715"/>
                </a:lnTo>
                <a:lnTo>
                  <a:pt x="2283066" y="3319615"/>
                </a:lnTo>
                <a:lnTo>
                  <a:pt x="2317839" y="3281515"/>
                </a:lnTo>
                <a:lnTo>
                  <a:pt x="2361895" y="3256115"/>
                </a:lnTo>
                <a:lnTo>
                  <a:pt x="2458745" y="3256115"/>
                </a:lnTo>
                <a:lnTo>
                  <a:pt x="2479979" y="3268815"/>
                </a:lnTo>
                <a:lnTo>
                  <a:pt x="2499664" y="3281515"/>
                </a:lnTo>
                <a:lnTo>
                  <a:pt x="2391626" y="3383115"/>
                </a:lnTo>
                <a:lnTo>
                  <a:pt x="2385110" y="3395815"/>
                </a:lnTo>
                <a:lnTo>
                  <a:pt x="2382939" y="3408515"/>
                </a:lnTo>
                <a:lnTo>
                  <a:pt x="2385110" y="3421215"/>
                </a:lnTo>
                <a:lnTo>
                  <a:pt x="2391626" y="3421215"/>
                </a:lnTo>
                <a:lnTo>
                  <a:pt x="2397417" y="3433915"/>
                </a:lnTo>
                <a:lnTo>
                  <a:pt x="2427744" y="3433915"/>
                </a:lnTo>
                <a:lnTo>
                  <a:pt x="2542603" y="3319615"/>
                </a:lnTo>
                <a:lnTo>
                  <a:pt x="2555430" y="3332315"/>
                </a:lnTo>
                <a:lnTo>
                  <a:pt x="2565031" y="3357715"/>
                </a:lnTo>
                <a:lnTo>
                  <a:pt x="2571038" y="3383115"/>
                </a:lnTo>
                <a:lnTo>
                  <a:pt x="2573121" y="3408515"/>
                </a:lnTo>
                <a:lnTo>
                  <a:pt x="2573121" y="3199879"/>
                </a:lnTo>
                <a:lnTo>
                  <a:pt x="2542159" y="3230715"/>
                </a:lnTo>
                <a:lnTo>
                  <a:pt x="2513380" y="3218015"/>
                </a:lnTo>
                <a:lnTo>
                  <a:pt x="2481897" y="3205315"/>
                </a:lnTo>
                <a:lnTo>
                  <a:pt x="2448166" y="3192615"/>
                </a:lnTo>
                <a:lnTo>
                  <a:pt x="2368334" y="3192615"/>
                </a:lnTo>
                <a:lnTo>
                  <a:pt x="2327110" y="3205315"/>
                </a:lnTo>
                <a:lnTo>
                  <a:pt x="2289772" y="3230715"/>
                </a:lnTo>
                <a:lnTo>
                  <a:pt x="2257234" y="3256115"/>
                </a:lnTo>
                <a:lnTo>
                  <a:pt x="2210092" y="3319615"/>
                </a:lnTo>
                <a:lnTo>
                  <a:pt x="2197265" y="3370415"/>
                </a:lnTo>
                <a:lnTo>
                  <a:pt x="2192782" y="3408515"/>
                </a:lnTo>
                <a:lnTo>
                  <a:pt x="2197265" y="3459315"/>
                </a:lnTo>
                <a:lnTo>
                  <a:pt x="2210092" y="3497415"/>
                </a:lnTo>
                <a:lnTo>
                  <a:pt x="2230374" y="3535515"/>
                </a:lnTo>
                <a:lnTo>
                  <a:pt x="2289772" y="3586315"/>
                </a:lnTo>
                <a:lnTo>
                  <a:pt x="2327110" y="3611715"/>
                </a:lnTo>
                <a:lnTo>
                  <a:pt x="2368334" y="3624415"/>
                </a:lnTo>
                <a:lnTo>
                  <a:pt x="2456815" y="3624415"/>
                </a:lnTo>
                <a:lnTo>
                  <a:pt x="2498052" y="3611715"/>
                </a:lnTo>
                <a:lnTo>
                  <a:pt x="2535377" y="3586315"/>
                </a:lnTo>
                <a:lnTo>
                  <a:pt x="2551646" y="3573615"/>
                </a:lnTo>
                <a:lnTo>
                  <a:pt x="2567914" y="3560915"/>
                </a:lnTo>
                <a:lnTo>
                  <a:pt x="2594775" y="3535515"/>
                </a:lnTo>
                <a:lnTo>
                  <a:pt x="2615069" y="3497415"/>
                </a:lnTo>
                <a:lnTo>
                  <a:pt x="2627896" y="3459315"/>
                </a:lnTo>
                <a:lnTo>
                  <a:pt x="2632367" y="3408515"/>
                </a:lnTo>
                <a:lnTo>
                  <a:pt x="2629116" y="3370415"/>
                </a:lnTo>
                <a:lnTo>
                  <a:pt x="2619743" y="3332315"/>
                </a:lnTo>
                <a:lnTo>
                  <a:pt x="2612275" y="3319615"/>
                </a:lnTo>
                <a:lnTo>
                  <a:pt x="2604808" y="3306915"/>
                </a:lnTo>
                <a:lnTo>
                  <a:pt x="2584881" y="3268815"/>
                </a:lnTo>
                <a:lnTo>
                  <a:pt x="2597785" y="3256115"/>
                </a:lnTo>
                <a:lnTo>
                  <a:pt x="2623566" y="3230715"/>
                </a:lnTo>
                <a:lnTo>
                  <a:pt x="3074784" y="2786215"/>
                </a:lnTo>
                <a:lnTo>
                  <a:pt x="3102483" y="2824315"/>
                </a:lnTo>
                <a:lnTo>
                  <a:pt x="3127184" y="2875115"/>
                </a:lnTo>
                <a:lnTo>
                  <a:pt x="3148825" y="2925915"/>
                </a:lnTo>
                <a:lnTo>
                  <a:pt x="3167329" y="2964015"/>
                </a:lnTo>
                <a:lnTo>
                  <a:pt x="3182620" y="3014815"/>
                </a:lnTo>
                <a:lnTo>
                  <a:pt x="3194634" y="3065615"/>
                </a:lnTo>
                <a:lnTo>
                  <a:pt x="3203308" y="3129115"/>
                </a:lnTo>
                <a:lnTo>
                  <a:pt x="3208553" y="3179915"/>
                </a:lnTo>
                <a:lnTo>
                  <a:pt x="3210318" y="3230715"/>
                </a:lnTo>
                <a:lnTo>
                  <a:pt x="3212655" y="3243415"/>
                </a:lnTo>
                <a:lnTo>
                  <a:pt x="3219005" y="3256115"/>
                </a:lnTo>
                <a:lnTo>
                  <a:pt x="4048061" y="3256115"/>
                </a:lnTo>
                <a:lnTo>
                  <a:pt x="4054411" y="3243415"/>
                </a:lnTo>
                <a:lnTo>
                  <a:pt x="4056735" y="3230715"/>
                </a:lnTo>
                <a:close/>
              </a:path>
              <a:path w="4825365" h="3883025">
                <a:moveTo>
                  <a:pt x="4077995" y="1657172"/>
                </a:moveTo>
                <a:lnTo>
                  <a:pt x="4073753" y="1646631"/>
                </a:lnTo>
                <a:lnTo>
                  <a:pt x="4065511" y="1638249"/>
                </a:lnTo>
                <a:lnTo>
                  <a:pt x="4054652" y="1633715"/>
                </a:lnTo>
                <a:lnTo>
                  <a:pt x="4043273" y="1633702"/>
                </a:lnTo>
                <a:lnTo>
                  <a:pt x="4032732" y="1637944"/>
                </a:lnTo>
                <a:lnTo>
                  <a:pt x="4024350" y="1646212"/>
                </a:lnTo>
                <a:lnTo>
                  <a:pt x="4002684" y="1671053"/>
                </a:lnTo>
                <a:lnTo>
                  <a:pt x="3976090" y="1689633"/>
                </a:lnTo>
                <a:lnTo>
                  <a:pt x="3945826" y="1701279"/>
                </a:lnTo>
                <a:lnTo>
                  <a:pt x="3913149" y="1705305"/>
                </a:lnTo>
                <a:lnTo>
                  <a:pt x="3880396" y="1701266"/>
                </a:lnTo>
                <a:lnTo>
                  <a:pt x="3850068" y="1689569"/>
                </a:lnTo>
                <a:lnTo>
                  <a:pt x="3823449" y="1670913"/>
                </a:lnTo>
                <a:lnTo>
                  <a:pt x="3801795" y="1645958"/>
                </a:lnTo>
                <a:lnTo>
                  <a:pt x="3793413" y="1637677"/>
                </a:lnTo>
                <a:lnTo>
                  <a:pt x="3782898" y="1633410"/>
                </a:lnTo>
                <a:lnTo>
                  <a:pt x="3771544" y="1633385"/>
                </a:lnTo>
                <a:lnTo>
                  <a:pt x="3760660" y="1637893"/>
                </a:lnTo>
                <a:lnTo>
                  <a:pt x="3752392" y="1646262"/>
                </a:lnTo>
                <a:lnTo>
                  <a:pt x="3748125" y="1656778"/>
                </a:lnTo>
                <a:lnTo>
                  <a:pt x="3748100" y="1668132"/>
                </a:lnTo>
                <a:lnTo>
                  <a:pt x="3752596" y="1679003"/>
                </a:lnTo>
                <a:lnTo>
                  <a:pt x="3783825" y="1714969"/>
                </a:lnTo>
                <a:lnTo>
                  <a:pt x="3822204" y="1741855"/>
                </a:lnTo>
                <a:lnTo>
                  <a:pt x="3865918" y="1758708"/>
                </a:lnTo>
                <a:lnTo>
                  <a:pt x="3913149" y="1764538"/>
                </a:lnTo>
                <a:lnTo>
                  <a:pt x="3960253" y="1758734"/>
                </a:lnTo>
                <a:lnTo>
                  <a:pt x="4003891" y="1741957"/>
                </a:lnTo>
                <a:lnTo>
                  <a:pt x="4042232" y="1715185"/>
                </a:lnTo>
                <a:lnTo>
                  <a:pt x="4073448" y="1679371"/>
                </a:lnTo>
                <a:lnTo>
                  <a:pt x="4077982" y="1668526"/>
                </a:lnTo>
                <a:lnTo>
                  <a:pt x="4077995" y="1657172"/>
                </a:lnTo>
                <a:close/>
              </a:path>
              <a:path w="4825365" h="3883025">
                <a:moveTo>
                  <a:pt x="4384040" y="1471574"/>
                </a:moveTo>
                <a:lnTo>
                  <a:pt x="4381601" y="1423517"/>
                </a:lnTo>
                <a:lnTo>
                  <a:pt x="4374451" y="1376832"/>
                </a:lnTo>
                <a:lnTo>
                  <a:pt x="4362831" y="1331772"/>
                </a:lnTo>
                <a:lnTo>
                  <a:pt x="4346981" y="1288542"/>
                </a:lnTo>
                <a:lnTo>
                  <a:pt x="4327118" y="1247419"/>
                </a:lnTo>
                <a:lnTo>
                  <a:pt x="4324794" y="1243609"/>
                </a:lnTo>
                <a:lnTo>
                  <a:pt x="4324794" y="1471574"/>
                </a:lnTo>
                <a:lnTo>
                  <a:pt x="4322013" y="1519478"/>
                </a:lnTo>
                <a:lnTo>
                  <a:pt x="4313898" y="1565783"/>
                </a:lnTo>
                <a:lnTo>
                  <a:pt x="4300753" y="1610169"/>
                </a:lnTo>
                <a:lnTo>
                  <a:pt x="4282884" y="1652333"/>
                </a:lnTo>
                <a:lnTo>
                  <a:pt x="4260608" y="1691957"/>
                </a:lnTo>
                <a:lnTo>
                  <a:pt x="4234243" y="1728724"/>
                </a:lnTo>
                <a:lnTo>
                  <a:pt x="4204081" y="1762328"/>
                </a:lnTo>
                <a:lnTo>
                  <a:pt x="4170451" y="1792465"/>
                </a:lnTo>
                <a:lnTo>
                  <a:pt x="4133659" y="1818830"/>
                </a:lnTo>
                <a:lnTo>
                  <a:pt x="4094010" y="1841080"/>
                </a:lnTo>
                <a:lnTo>
                  <a:pt x="4051833" y="1858937"/>
                </a:lnTo>
                <a:lnTo>
                  <a:pt x="4007421" y="1872081"/>
                </a:lnTo>
                <a:lnTo>
                  <a:pt x="3961079" y="1880184"/>
                </a:lnTo>
                <a:lnTo>
                  <a:pt x="3913149" y="1882965"/>
                </a:lnTo>
                <a:lnTo>
                  <a:pt x="3865219" y="1880184"/>
                </a:lnTo>
                <a:lnTo>
                  <a:pt x="3818890" y="1872081"/>
                </a:lnTo>
                <a:lnTo>
                  <a:pt x="3774478" y="1858937"/>
                </a:lnTo>
                <a:lnTo>
                  <a:pt x="3732301" y="1841080"/>
                </a:lnTo>
                <a:lnTo>
                  <a:pt x="3692652" y="1818830"/>
                </a:lnTo>
                <a:lnTo>
                  <a:pt x="3655860" y="1792465"/>
                </a:lnTo>
                <a:lnTo>
                  <a:pt x="3622230" y="1762328"/>
                </a:lnTo>
                <a:lnTo>
                  <a:pt x="3592080" y="1728724"/>
                </a:lnTo>
                <a:lnTo>
                  <a:pt x="3565702" y="1691957"/>
                </a:lnTo>
                <a:lnTo>
                  <a:pt x="3543427" y="1652333"/>
                </a:lnTo>
                <a:lnTo>
                  <a:pt x="3525570" y="1610169"/>
                </a:lnTo>
                <a:lnTo>
                  <a:pt x="3512413" y="1565783"/>
                </a:lnTo>
                <a:lnTo>
                  <a:pt x="3504298" y="1519478"/>
                </a:lnTo>
                <a:lnTo>
                  <a:pt x="3501529" y="1471574"/>
                </a:lnTo>
                <a:lnTo>
                  <a:pt x="3504298" y="1423657"/>
                </a:lnTo>
                <a:lnTo>
                  <a:pt x="3512413" y="1377353"/>
                </a:lnTo>
                <a:lnTo>
                  <a:pt x="3525570" y="1332966"/>
                </a:lnTo>
                <a:lnTo>
                  <a:pt x="3543427" y="1290802"/>
                </a:lnTo>
                <a:lnTo>
                  <a:pt x="3565702" y="1251178"/>
                </a:lnTo>
                <a:lnTo>
                  <a:pt x="3592080" y="1214412"/>
                </a:lnTo>
                <a:lnTo>
                  <a:pt x="3622230" y="1180795"/>
                </a:lnTo>
                <a:lnTo>
                  <a:pt x="3655860" y="1150658"/>
                </a:lnTo>
                <a:lnTo>
                  <a:pt x="3692652" y="1124305"/>
                </a:lnTo>
                <a:lnTo>
                  <a:pt x="3732301" y="1102042"/>
                </a:lnTo>
                <a:lnTo>
                  <a:pt x="3774478" y="1084186"/>
                </a:lnTo>
                <a:lnTo>
                  <a:pt x="3818890" y="1071054"/>
                </a:lnTo>
                <a:lnTo>
                  <a:pt x="3865219" y="1062939"/>
                </a:lnTo>
                <a:lnTo>
                  <a:pt x="3913149" y="1060170"/>
                </a:lnTo>
                <a:lnTo>
                  <a:pt x="3961079" y="1062939"/>
                </a:lnTo>
                <a:lnTo>
                  <a:pt x="4007421" y="1071054"/>
                </a:lnTo>
                <a:lnTo>
                  <a:pt x="4051833" y="1084186"/>
                </a:lnTo>
                <a:lnTo>
                  <a:pt x="4094010" y="1102042"/>
                </a:lnTo>
                <a:lnTo>
                  <a:pt x="4133659" y="1124305"/>
                </a:lnTo>
                <a:lnTo>
                  <a:pt x="4170451" y="1150658"/>
                </a:lnTo>
                <a:lnTo>
                  <a:pt x="4204081" y="1180795"/>
                </a:lnTo>
                <a:lnTo>
                  <a:pt x="4234243" y="1214412"/>
                </a:lnTo>
                <a:lnTo>
                  <a:pt x="4260608" y="1251178"/>
                </a:lnTo>
                <a:lnTo>
                  <a:pt x="4282884" y="1290802"/>
                </a:lnTo>
                <a:lnTo>
                  <a:pt x="4300753" y="1332966"/>
                </a:lnTo>
                <a:lnTo>
                  <a:pt x="4313898" y="1377353"/>
                </a:lnTo>
                <a:lnTo>
                  <a:pt x="4322013" y="1423657"/>
                </a:lnTo>
                <a:lnTo>
                  <a:pt x="4324794" y="1471574"/>
                </a:lnTo>
                <a:lnTo>
                  <a:pt x="4324794" y="1243609"/>
                </a:lnTo>
                <a:lnTo>
                  <a:pt x="4303509" y="1208608"/>
                </a:lnTo>
                <a:lnTo>
                  <a:pt x="4276382" y="1172362"/>
                </a:lnTo>
                <a:lnTo>
                  <a:pt x="4245965" y="1138923"/>
                </a:lnTo>
                <a:lnTo>
                  <a:pt x="4212514" y="1108532"/>
                </a:lnTo>
                <a:lnTo>
                  <a:pt x="4176242" y="1081417"/>
                </a:lnTo>
                <a:lnTo>
                  <a:pt x="4141305" y="1060170"/>
                </a:lnTo>
                <a:lnTo>
                  <a:pt x="4096270" y="1037971"/>
                </a:lnTo>
                <a:lnTo>
                  <a:pt x="4053027" y="1022121"/>
                </a:lnTo>
                <a:lnTo>
                  <a:pt x="4007929" y="1010500"/>
                </a:lnTo>
                <a:lnTo>
                  <a:pt x="3961231" y="1003363"/>
                </a:lnTo>
                <a:lnTo>
                  <a:pt x="3913149" y="1000925"/>
                </a:lnTo>
                <a:lnTo>
                  <a:pt x="3865067" y="1003363"/>
                </a:lnTo>
                <a:lnTo>
                  <a:pt x="3818369" y="1010500"/>
                </a:lnTo>
                <a:lnTo>
                  <a:pt x="3773284" y="1022121"/>
                </a:lnTo>
                <a:lnTo>
                  <a:pt x="3730040" y="1037971"/>
                </a:lnTo>
                <a:lnTo>
                  <a:pt x="3688880" y="1057808"/>
                </a:lnTo>
                <a:lnTo>
                  <a:pt x="3650056" y="1081417"/>
                </a:lnTo>
                <a:lnTo>
                  <a:pt x="3613797" y="1108532"/>
                </a:lnTo>
                <a:lnTo>
                  <a:pt x="3580333" y="1138923"/>
                </a:lnTo>
                <a:lnTo>
                  <a:pt x="3549916" y="1172362"/>
                </a:lnTo>
                <a:lnTo>
                  <a:pt x="3522789" y="1208608"/>
                </a:lnTo>
                <a:lnTo>
                  <a:pt x="3499167" y="1247419"/>
                </a:lnTo>
                <a:lnTo>
                  <a:pt x="3479317" y="1288542"/>
                </a:lnTo>
                <a:lnTo>
                  <a:pt x="3463455" y="1331772"/>
                </a:lnTo>
                <a:lnTo>
                  <a:pt x="3451834" y="1376832"/>
                </a:lnTo>
                <a:lnTo>
                  <a:pt x="3444684" y="1423517"/>
                </a:lnTo>
                <a:lnTo>
                  <a:pt x="3442246" y="1471574"/>
                </a:lnTo>
                <a:lnTo>
                  <a:pt x="3444684" y="1519618"/>
                </a:lnTo>
                <a:lnTo>
                  <a:pt x="3451834" y="1566303"/>
                </a:lnTo>
                <a:lnTo>
                  <a:pt x="3463455" y="1611376"/>
                </a:lnTo>
                <a:lnTo>
                  <a:pt x="3479317" y="1654594"/>
                </a:lnTo>
                <a:lnTo>
                  <a:pt x="3499167" y="1695716"/>
                </a:lnTo>
                <a:lnTo>
                  <a:pt x="3522789" y="1734527"/>
                </a:lnTo>
                <a:lnTo>
                  <a:pt x="3549916" y="1770773"/>
                </a:lnTo>
                <a:lnTo>
                  <a:pt x="3580333" y="1804212"/>
                </a:lnTo>
                <a:lnTo>
                  <a:pt x="3613797" y="1834603"/>
                </a:lnTo>
                <a:lnTo>
                  <a:pt x="3650056" y="1861718"/>
                </a:lnTo>
                <a:lnTo>
                  <a:pt x="3688880" y="1885327"/>
                </a:lnTo>
                <a:lnTo>
                  <a:pt x="3730040" y="1905165"/>
                </a:lnTo>
                <a:lnTo>
                  <a:pt x="3773284" y="1921014"/>
                </a:lnTo>
                <a:lnTo>
                  <a:pt x="3818369" y="1932635"/>
                </a:lnTo>
                <a:lnTo>
                  <a:pt x="3865067" y="1939772"/>
                </a:lnTo>
                <a:lnTo>
                  <a:pt x="3913149" y="1942211"/>
                </a:lnTo>
                <a:lnTo>
                  <a:pt x="3961231" y="1939772"/>
                </a:lnTo>
                <a:lnTo>
                  <a:pt x="4007929" y="1932635"/>
                </a:lnTo>
                <a:lnTo>
                  <a:pt x="4053027" y="1921014"/>
                </a:lnTo>
                <a:lnTo>
                  <a:pt x="4096270" y="1905165"/>
                </a:lnTo>
                <a:lnTo>
                  <a:pt x="4137418" y="1885327"/>
                </a:lnTo>
                <a:lnTo>
                  <a:pt x="4176242" y="1861718"/>
                </a:lnTo>
                <a:lnTo>
                  <a:pt x="4212514" y="1834603"/>
                </a:lnTo>
                <a:lnTo>
                  <a:pt x="4245965" y="1804212"/>
                </a:lnTo>
                <a:lnTo>
                  <a:pt x="4276382" y="1770773"/>
                </a:lnTo>
                <a:lnTo>
                  <a:pt x="4303509" y="1734527"/>
                </a:lnTo>
                <a:lnTo>
                  <a:pt x="4327118" y="1695716"/>
                </a:lnTo>
                <a:lnTo>
                  <a:pt x="4346981" y="1654594"/>
                </a:lnTo>
                <a:lnTo>
                  <a:pt x="4362831" y="1611376"/>
                </a:lnTo>
                <a:lnTo>
                  <a:pt x="4374451" y="1566303"/>
                </a:lnTo>
                <a:lnTo>
                  <a:pt x="4381601" y="1519618"/>
                </a:lnTo>
                <a:lnTo>
                  <a:pt x="4384040" y="1471574"/>
                </a:lnTo>
                <a:close/>
              </a:path>
              <a:path w="4825365" h="3883025">
                <a:moveTo>
                  <a:pt x="4825174" y="3853065"/>
                </a:moveTo>
                <a:lnTo>
                  <a:pt x="4822837" y="3841534"/>
                </a:lnTo>
                <a:lnTo>
                  <a:pt x="4816500" y="3832123"/>
                </a:lnTo>
                <a:lnTo>
                  <a:pt x="4807077" y="3825773"/>
                </a:lnTo>
                <a:lnTo>
                  <a:pt x="4795532" y="3823436"/>
                </a:lnTo>
                <a:lnTo>
                  <a:pt x="4615078" y="3823436"/>
                </a:lnTo>
                <a:lnTo>
                  <a:pt x="4640021" y="3793350"/>
                </a:lnTo>
                <a:lnTo>
                  <a:pt x="4658868" y="3758806"/>
                </a:lnTo>
                <a:lnTo>
                  <a:pt x="4670780" y="3720642"/>
                </a:lnTo>
                <a:lnTo>
                  <a:pt x="4674946" y="3679672"/>
                </a:lnTo>
                <a:lnTo>
                  <a:pt x="4674946" y="898525"/>
                </a:lnTo>
                <a:lnTo>
                  <a:pt x="4674946" y="839292"/>
                </a:lnTo>
                <a:lnTo>
                  <a:pt x="4674946" y="202996"/>
                </a:lnTo>
                <a:lnTo>
                  <a:pt x="4669574" y="156514"/>
                </a:lnTo>
                <a:lnTo>
                  <a:pt x="4654270" y="113804"/>
                </a:lnTo>
                <a:lnTo>
                  <a:pt x="4630267" y="76111"/>
                </a:lnTo>
                <a:lnTo>
                  <a:pt x="4615675" y="61518"/>
                </a:lnTo>
                <a:lnTo>
                  <a:pt x="4615675" y="202996"/>
                </a:lnTo>
                <a:lnTo>
                  <a:pt x="4615675" y="839292"/>
                </a:lnTo>
                <a:lnTo>
                  <a:pt x="4615675" y="898525"/>
                </a:lnTo>
                <a:lnTo>
                  <a:pt x="4615675" y="3679672"/>
                </a:lnTo>
                <a:lnTo>
                  <a:pt x="4608334" y="3725075"/>
                </a:lnTo>
                <a:lnTo>
                  <a:pt x="4587887" y="3764534"/>
                </a:lnTo>
                <a:lnTo>
                  <a:pt x="4556722" y="3795661"/>
                </a:lnTo>
                <a:lnTo>
                  <a:pt x="4517250" y="3816096"/>
                </a:lnTo>
                <a:lnTo>
                  <a:pt x="4471835" y="3823436"/>
                </a:lnTo>
                <a:lnTo>
                  <a:pt x="353326" y="3823436"/>
                </a:lnTo>
                <a:lnTo>
                  <a:pt x="307911" y="3816096"/>
                </a:lnTo>
                <a:lnTo>
                  <a:pt x="268427" y="3795661"/>
                </a:lnTo>
                <a:lnTo>
                  <a:pt x="237274" y="3764534"/>
                </a:lnTo>
                <a:lnTo>
                  <a:pt x="216827" y="3725075"/>
                </a:lnTo>
                <a:lnTo>
                  <a:pt x="209486" y="3679672"/>
                </a:lnTo>
                <a:lnTo>
                  <a:pt x="209486" y="898525"/>
                </a:lnTo>
                <a:lnTo>
                  <a:pt x="4615675" y="898525"/>
                </a:lnTo>
                <a:lnTo>
                  <a:pt x="4615675" y="839292"/>
                </a:lnTo>
                <a:lnTo>
                  <a:pt x="209486" y="839292"/>
                </a:lnTo>
                <a:lnTo>
                  <a:pt x="209486" y="202996"/>
                </a:lnTo>
                <a:lnTo>
                  <a:pt x="216827" y="157607"/>
                </a:lnTo>
                <a:lnTo>
                  <a:pt x="237274" y="118160"/>
                </a:lnTo>
                <a:lnTo>
                  <a:pt x="268427" y="87007"/>
                </a:lnTo>
                <a:lnTo>
                  <a:pt x="307911" y="66573"/>
                </a:lnTo>
                <a:lnTo>
                  <a:pt x="353326" y="59232"/>
                </a:lnTo>
                <a:lnTo>
                  <a:pt x="4471835" y="59232"/>
                </a:lnTo>
                <a:lnTo>
                  <a:pt x="4517250" y="66573"/>
                </a:lnTo>
                <a:lnTo>
                  <a:pt x="4556722" y="87007"/>
                </a:lnTo>
                <a:lnTo>
                  <a:pt x="4587887" y="118160"/>
                </a:lnTo>
                <a:lnTo>
                  <a:pt x="4608334" y="157607"/>
                </a:lnTo>
                <a:lnTo>
                  <a:pt x="4615675" y="202996"/>
                </a:lnTo>
                <a:lnTo>
                  <a:pt x="4615675" y="61518"/>
                </a:lnTo>
                <a:lnTo>
                  <a:pt x="4561090" y="20662"/>
                </a:lnTo>
                <a:lnTo>
                  <a:pt x="4518355" y="5372"/>
                </a:lnTo>
                <a:lnTo>
                  <a:pt x="4471835" y="0"/>
                </a:lnTo>
                <a:lnTo>
                  <a:pt x="353326" y="0"/>
                </a:lnTo>
                <a:lnTo>
                  <a:pt x="306806" y="5372"/>
                </a:lnTo>
                <a:lnTo>
                  <a:pt x="264083" y="20662"/>
                </a:lnTo>
                <a:lnTo>
                  <a:pt x="226364" y="44653"/>
                </a:lnTo>
                <a:lnTo>
                  <a:pt x="194894" y="76111"/>
                </a:lnTo>
                <a:lnTo>
                  <a:pt x="170891" y="113804"/>
                </a:lnTo>
                <a:lnTo>
                  <a:pt x="155587" y="156514"/>
                </a:lnTo>
                <a:lnTo>
                  <a:pt x="150215" y="202996"/>
                </a:lnTo>
                <a:lnTo>
                  <a:pt x="150215" y="3679672"/>
                </a:lnTo>
                <a:lnTo>
                  <a:pt x="154368" y="3720642"/>
                </a:lnTo>
                <a:lnTo>
                  <a:pt x="166293" y="3758806"/>
                </a:lnTo>
                <a:lnTo>
                  <a:pt x="185140" y="3793350"/>
                </a:lnTo>
                <a:lnTo>
                  <a:pt x="210083" y="3823436"/>
                </a:lnTo>
                <a:lnTo>
                  <a:pt x="29629" y="3823436"/>
                </a:lnTo>
                <a:lnTo>
                  <a:pt x="18097" y="3825773"/>
                </a:lnTo>
                <a:lnTo>
                  <a:pt x="8674" y="3832123"/>
                </a:lnTo>
                <a:lnTo>
                  <a:pt x="2324" y="3841534"/>
                </a:lnTo>
                <a:lnTo>
                  <a:pt x="0" y="3853065"/>
                </a:lnTo>
                <a:lnTo>
                  <a:pt x="2324" y="3864597"/>
                </a:lnTo>
                <a:lnTo>
                  <a:pt x="8674" y="3874008"/>
                </a:lnTo>
                <a:lnTo>
                  <a:pt x="18097" y="3880358"/>
                </a:lnTo>
                <a:lnTo>
                  <a:pt x="29629" y="3882682"/>
                </a:lnTo>
                <a:lnTo>
                  <a:pt x="4795532" y="3882682"/>
                </a:lnTo>
                <a:lnTo>
                  <a:pt x="4807077" y="3880358"/>
                </a:lnTo>
                <a:lnTo>
                  <a:pt x="4816500" y="3874008"/>
                </a:lnTo>
                <a:lnTo>
                  <a:pt x="4822837" y="3864597"/>
                </a:lnTo>
                <a:lnTo>
                  <a:pt x="4825174" y="3853065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3036" y="3408317"/>
            <a:ext cx="1620921" cy="1619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811324" y="778831"/>
            <a:ext cx="14665351" cy="1913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133985">
              <a:lnSpc>
                <a:spcPct val="115900"/>
              </a:lnSpc>
              <a:spcBef>
                <a:spcPts val="100"/>
              </a:spcBef>
            </a:pP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desacuerdo </a:t>
            </a:r>
            <a:r>
              <a:rPr sz="5400"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estás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siguientes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afirmaciones?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xfrm>
            <a:off x="1380174" y="5374936"/>
            <a:ext cx="15527651" cy="616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64750" marR="5080" indent="-2733040">
              <a:lnSpc>
                <a:spcPct val="116300"/>
              </a:lnSpc>
              <a:spcBef>
                <a:spcPts val="95"/>
              </a:spcBef>
            </a:pPr>
            <a:r>
              <a:rPr b="1" spc="-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"En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sociedad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deben</a:t>
            </a:r>
            <a:r>
              <a:rPr b="1" spc="-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existir </a:t>
            </a:r>
            <a:r>
              <a:rPr b="1" spc="-1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normas"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0624" y="9440414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0590" y="4057408"/>
            <a:ext cx="4825365" cy="3883025"/>
          </a:xfrm>
          <a:custGeom>
            <a:avLst/>
            <a:gdLst/>
            <a:ahLst/>
            <a:cxnLst/>
            <a:rect l="l" t="t" r="r" b="b"/>
            <a:pathLst>
              <a:path w="4825365" h="3883025">
                <a:moveTo>
                  <a:pt x="1076858" y="1729270"/>
                </a:moveTo>
                <a:lnTo>
                  <a:pt x="1041133" y="1682432"/>
                </a:lnTo>
                <a:lnTo>
                  <a:pt x="1002753" y="1655546"/>
                </a:lnTo>
                <a:lnTo>
                  <a:pt x="959027" y="1638693"/>
                </a:lnTo>
                <a:lnTo>
                  <a:pt x="911796" y="1632864"/>
                </a:lnTo>
                <a:lnTo>
                  <a:pt x="864679" y="1638668"/>
                </a:lnTo>
                <a:lnTo>
                  <a:pt x="821042" y="1655445"/>
                </a:lnTo>
                <a:lnTo>
                  <a:pt x="782713" y="1682216"/>
                </a:lnTo>
                <a:lnTo>
                  <a:pt x="751497" y="1718030"/>
                </a:lnTo>
                <a:lnTo>
                  <a:pt x="746950" y="1740230"/>
                </a:lnTo>
                <a:lnTo>
                  <a:pt x="751205" y="1750771"/>
                </a:lnTo>
                <a:lnTo>
                  <a:pt x="759460" y="1759153"/>
                </a:lnTo>
                <a:lnTo>
                  <a:pt x="770318" y="1763687"/>
                </a:lnTo>
                <a:lnTo>
                  <a:pt x="781672" y="1763699"/>
                </a:lnTo>
                <a:lnTo>
                  <a:pt x="792213" y="1759445"/>
                </a:lnTo>
                <a:lnTo>
                  <a:pt x="800608" y="1751203"/>
                </a:lnTo>
                <a:lnTo>
                  <a:pt x="822261" y="1726349"/>
                </a:lnTo>
                <a:lnTo>
                  <a:pt x="848855" y="1707769"/>
                </a:lnTo>
                <a:lnTo>
                  <a:pt x="879119" y="1696123"/>
                </a:lnTo>
                <a:lnTo>
                  <a:pt x="911796" y="1692097"/>
                </a:lnTo>
                <a:lnTo>
                  <a:pt x="944549" y="1696135"/>
                </a:lnTo>
                <a:lnTo>
                  <a:pt x="974877" y="1707832"/>
                </a:lnTo>
                <a:lnTo>
                  <a:pt x="1001509" y="1726488"/>
                </a:lnTo>
                <a:lnTo>
                  <a:pt x="1023162" y="1751444"/>
                </a:lnTo>
                <a:lnTo>
                  <a:pt x="1028090" y="1757083"/>
                </a:lnTo>
                <a:lnTo>
                  <a:pt x="1034046" y="1761185"/>
                </a:lnTo>
                <a:lnTo>
                  <a:pt x="1040714" y="1763687"/>
                </a:lnTo>
                <a:lnTo>
                  <a:pt x="1047788" y="1764538"/>
                </a:lnTo>
                <a:lnTo>
                  <a:pt x="1053465" y="1764538"/>
                </a:lnTo>
                <a:lnTo>
                  <a:pt x="1059218" y="1762912"/>
                </a:lnTo>
                <a:lnTo>
                  <a:pt x="1064298" y="1759496"/>
                </a:lnTo>
                <a:lnTo>
                  <a:pt x="1072565" y="1751152"/>
                </a:lnTo>
                <a:lnTo>
                  <a:pt x="1076845" y="1740623"/>
                </a:lnTo>
                <a:lnTo>
                  <a:pt x="1076858" y="1729270"/>
                </a:lnTo>
                <a:close/>
              </a:path>
              <a:path w="4825365" h="3883025">
                <a:moveTo>
                  <a:pt x="1382903" y="1471561"/>
                </a:moveTo>
                <a:lnTo>
                  <a:pt x="1380464" y="1423504"/>
                </a:lnTo>
                <a:lnTo>
                  <a:pt x="1373327" y="1376832"/>
                </a:lnTo>
                <a:lnTo>
                  <a:pt x="1361694" y="1331760"/>
                </a:lnTo>
                <a:lnTo>
                  <a:pt x="1345844" y="1288542"/>
                </a:lnTo>
                <a:lnTo>
                  <a:pt x="1325981" y="1247406"/>
                </a:lnTo>
                <a:lnTo>
                  <a:pt x="1323632" y="1243545"/>
                </a:lnTo>
                <a:lnTo>
                  <a:pt x="1323632" y="1471561"/>
                </a:lnTo>
                <a:lnTo>
                  <a:pt x="1320850" y="1519466"/>
                </a:lnTo>
                <a:lnTo>
                  <a:pt x="1312735" y="1565770"/>
                </a:lnTo>
                <a:lnTo>
                  <a:pt x="1299591" y="1610156"/>
                </a:lnTo>
                <a:lnTo>
                  <a:pt x="1281722" y="1652320"/>
                </a:lnTo>
                <a:lnTo>
                  <a:pt x="1259459" y="1691944"/>
                </a:lnTo>
                <a:lnTo>
                  <a:pt x="1233081" y="1728711"/>
                </a:lnTo>
                <a:lnTo>
                  <a:pt x="1202931" y="1762315"/>
                </a:lnTo>
                <a:lnTo>
                  <a:pt x="1169301" y="1792452"/>
                </a:lnTo>
                <a:lnTo>
                  <a:pt x="1132509" y="1818805"/>
                </a:lnTo>
                <a:lnTo>
                  <a:pt x="1092873" y="1841068"/>
                </a:lnTo>
                <a:lnTo>
                  <a:pt x="1050696" y="1858924"/>
                </a:lnTo>
                <a:lnTo>
                  <a:pt x="1006284" y="1872056"/>
                </a:lnTo>
                <a:lnTo>
                  <a:pt x="959954" y="1880171"/>
                </a:lnTo>
                <a:lnTo>
                  <a:pt x="912012" y="1882940"/>
                </a:lnTo>
                <a:lnTo>
                  <a:pt x="864082" y="1880171"/>
                </a:lnTo>
                <a:lnTo>
                  <a:pt x="817740" y="1872056"/>
                </a:lnTo>
                <a:lnTo>
                  <a:pt x="773328" y="1858924"/>
                </a:lnTo>
                <a:lnTo>
                  <a:pt x="731151" y="1841068"/>
                </a:lnTo>
                <a:lnTo>
                  <a:pt x="691515" y="1818805"/>
                </a:lnTo>
                <a:lnTo>
                  <a:pt x="654723" y="1792452"/>
                </a:lnTo>
                <a:lnTo>
                  <a:pt x="621093" y="1762315"/>
                </a:lnTo>
                <a:lnTo>
                  <a:pt x="590931" y="1728711"/>
                </a:lnTo>
                <a:lnTo>
                  <a:pt x="564565" y="1691944"/>
                </a:lnTo>
                <a:lnTo>
                  <a:pt x="542290" y="1652320"/>
                </a:lnTo>
                <a:lnTo>
                  <a:pt x="524433" y="1610156"/>
                </a:lnTo>
                <a:lnTo>
                  <a:pt x="511289" y="1565770"/>
                </a:lnTo>
                <a:lnTo>
                  <a:pt x="503174" y="1519466"/>
                </a:lnTo>
                <a:lnTo>
                  <a:pt x="500392" y="1471561"/>
                </a:lnTo>
                <a:lnTo>
                  <a:pt x="503174" y="1423644"/>
                </a:lnTo>
                <a:lnTo>
                  <a:pt x="511289" y="1377340"/>
                </a:lnTo>
                <a:lnTo>
                  <a:pt x="524433" y="1332953"/>
                </a:lnTo>
                <a:lnTo>
                  <a:pt x="542290" y="1290802"/>
                </a:lnTo>
                <a:lnTo>
                  <a:pt x="564565" y="1251178"/>
                </a:lnTo>
                <a:lnTo>
                  <a:pt x="590931" y="1214412"/>
                </a:lnTo>
                <a:lnTo>
                  <a:pt x="621093" y="1180795"/>
                </a:lnTo>
                <a:lnTo>
                  <a:pt x="654723" y="1150658"/>
                </a:lnTo>
                <a:lnTo>
                  <a:pt x="691515" y="1124305"/>
                </a:lnTo>
                <a:lnTo>
                  <a:pt x="731151" y="1102042"/>
                </a:lnTo>
                <a:lnTo>
                  <a:pt x="773328" y="1084186"/>
                </a:lnTo>
                <a:lnTo>
                  <a:pt x="817740" y="1071041"/>
                </a:lnTo>
                <a:lnTo>
                  <a:pt x="864082" y="1062939"/>
                </a:lnTo>
                <a:lnTo>
                  <a:pt x="912012" y="1060157"/>
                </a:lnTo>
                <a:lnTo>
                  <a:pt x="959954" y="1062939"/>
                </a:lnTo>
                <a:lnTo>
                  <a:pt x="1006284" y="1071041"/>
                </a:lnTo>
                <a:lnTo>
                  <a:pt x="1050696" y="1084186"/>
                </a:lnTo>
                <a:lnTo>
                  <a:pt x="1092873" y="1102042"/>
                </a:lnTo>
                <a:lnTo>
                  <a:pt x="1132509" y="1124305"/>
                </a:lnTo>
                <a:lnTo>
                  <a:pt x="1169301" y="1150658"/>
                </a:lnTo>
                <a:lnTo>
                  <a:pt x="1202931" y="1180795"/>
                </a:lnTo>
                <a:lnTo>
                  <a:pt x="1233081" y="1214412"/>
                </a:lnTo>
                <a:lnTo>
                  <a:pt x="1259459" y="1251178"/>
                </a:lnTo>
                <a:lnTo>
                  <a:pt x="1281722" y="1290802"/>
                </a:lnTo>
                <a:lnTo>
                  <a:pt x="1299591" y="1332953"/>
                </a:lnTo>
                <a:lnTo>
                  <a:pt x="1312735" y="1377340"/>
                </a:lnTo>
                <a:lnTo>
                  <a:pt x="1320850" y="1423644"/>
                </a:lnTo>
                <a:lnTo>
                  <a:pt x="1323632" y="1471561"/>
                </a:lnTo>
                <a:lnTo>
                  <a:pt x="1323632" y="1243545"/>
                </a:lnTo>
                <a:lnTo>
                  <a:pt x="1302372" y="1208608"/>
                </a:lnTo>
                <a:lnTo>
                  <a:pt x="1275245" y="1172362"/>
                </a:lnTo>
                <a:lnTo>
                  <a:pt x="1244828" y="1138923"/>
                </a:lnTo>
                <a:lnTo>
                  <a:pt x="1211364" y="1108532"/>
                </a:lnTo>
                <a:lnTo>
                  <a:pt x="1175105" y="1081405"/>
                </a:lnTo>
                <a:lnTo>
                  <a:pt x="1140155" y="1060157"/>
                </a:lnTo>
                <a:lnTo>
                  <a:pt x="1095133" y="1037958"/>
                </a:lnTo>
                <a:lnTo>
                  <a:pt x="1051890" y="1022108"/>
                </a:lnTo>
                <a:lnTo>
                  <a:pt x="1006792" y="1010500"/>
                </a:lnTo>
                <a:lnTo>
                  <a:pt x="960094" y="1003350"/>
                </a:lnTo>
                <a:lnTo>
                  <a:pt x="912012" y="1000925"/>
                </a:lnTo>
                <a:lnTo>
                  <a:pt x="863942" y="1003350"/>
                </a:lnTo>
                <a:lnTo>
                  <a:pt x="817232" y="1010500"/>
                </a:lnTo>
                <a:lnTo>
                  <a:pt x="772147" y="1022108"/>
                </a:lnTo>
                <a:lnTo>
                  <a:pt x="728903" y="1037958"/>
                </a:lnTo>
                <a:lnTo>
                  <a:pt x="687743" y="1057808"/>
                </a:lnTo>
                <a:lnTo>
                  <a:pt x="648919" y="1081405"/>
                </a:lnTo>
                <a:lnTo>
                  <a:pt x="612660" y="1108532"/>
                </a:lnTo>
                <a:lnTo>
                  <a:pt x="579196" y="1138923"/>
                </a:lnTo>
                <a:lnTo>
                  <a:pt x="548792" y="1172362"/>
                </a:lnTo>
                <a:lnTo>
                  <a:pt x="521652" y="1208608"/>
                </a:lnTo>
                <a:lnTo>
                  <a:pt x="498043" y="1247406"/>
                </a:lnTo>
                <a:lnTo>
                  <a:pt x="478180" y="1288542"/>
                </a:lnTo>
                <a:lnTo>
                  <a:pt x="462330" y="1331760"/>
                </a:lnTo>
                <a:lnTo>
                  <a:pt x="450710" y="1376832"/>
                </a:lnTo>
                <a:lnTo>
                  <a:pt x="443560" y="1423504"/>
                </a:lnTo>
                <a:lnTo>
                  <a:pt x="441121" y="1471561"/>
                </a:lnTo>
                <a:lnTo>
                  <a:pt x="443560" y="1519605"/>
                </a:lnTo>
                <a:lnTo>
                  <a:pt x="450710" y="1566291"/>
                </a:lnTo>
                <a:lnTo>
                  <a:pt x="462330" y="1611363"/>
                </a:lnTo>
                <a:lnTo>
                  <a:pt x="478180" y="1654581"/>
                </a:lnTo>
                <a:lnTo>
                  <a:pt x="498043" y="1695716"/>
                </a:lnTo>
                <a:lnTo>
                  <a:pt x="521652" y="1734515"/>
                </a:lnTo>
                <a:lnTo>
                  <a:pt x="548792" y="1770761"/>
                </a:lnTo>
                <a:lnTo>
                  <a:pt x="579196" y="1804200"/>
                </a:lnTo>
                <a:lnTo>
                  <a:pt x="612660" y="1834603"/>
                </a:lnTo>
                <a:lnTo>
                  <a:pt x="648919" y="1861718"/>
                </a:lnTo>
                <a:lnTo>
                  <a:pt x="687743" y="1885315"/>
                </a:lnTo>
                <a:lnTo>
                  <a:pt x="728903" y="1905165"/>
                </a:lnTo>
                <a:lnTo>
                  <a:pt x="772147" y="1921014"/>
                </a:lnTo>
                <a:lnTo>
                  <a:pt x="817232" y="1932622"/>
                </a:lnTo>
                <a:lnTo>
                  <a:pt x="863942" y="1939772"/>
                </a:lnTo>
                <a:lnTo>
                  <a:pt x="912012" y="1942211"/>
                </a:lnTo>
                <a:lnTo>
                  <a:pt x="960094" y="1939772"/>
                </a:lnTo>
                <a:lnTo>
                  <a:pt x="1006792" y="1932622"/>
                </a:lnTo>
                <a:lnTo>
                  <a:pt x="1051890" y="1921014"/>
                </a:lnTo>
                <a:lnTo>
                  <a:pt x="1095133" y="1905165"/>
                </a:lnTo>
                <a:lnTo>
                  <a:pt x="1136281" y="1885315"/>
                </a:lnTo>
                <a:lnTo>
                  <a:pt x="1140180" y="1882940"/>
                </a:lnTo>
                <a:lnTo>
                  <a:pt x="1175105" y="1861718"/>
                </a:lnTo>
                <a:lnTo>
                  <a:pt x="1211364" y="1834603"/>
                </a:lnTo>
                <a:lnTo>
                  <a:pt x="1244828" y="1804200"/>
                </a:lnTo>
                <a:lnTo>
                  <a:pt x="1275245" y="1770761"/>
                </a:lnTo>
                <a:lnTo>
                  <a:pt x="1302372" y="1734515"/>
                </a:lnTo>
                <a:lnTo>
                  <a:pt x="1325981" y="1695716"/>
                </a:lnTo>
                <a:lnTo>
                  <a:pt x="1345844" y="1654581"/>
                </a:lnTo>
                <a:lnTo>
                  <a:pt x="1361694" y="1611363"/>
                </a:lnTo>
                <a:lnTo>
                  <a:pt x="1373327" y="1566291"/>
                </a:lnTo>
                <a:lnTo>
                  <a:pt x="1380464" y="1519605"/>
                </a:lnTo>
                <a:lnTo>
                  <a:pt x="1382903" y="1471561"/>
                </a:lnTo>
                <a:close/>
              </a:path>
              <a:path w="4825365" h="3883025">
                <a:moveTo>
                  <a:pt x="4056735" y="3230715"/>
                </a:moveTo>
                <a:lnTo>
                  <a:pt x="4056011" y="3179915"/>
                </a:lnTo>
                <a:lnTo>
                  <a:pt x="4053827" y="3129115"/>
                </a:lnTo>
                <a:lnTo>
                  <a:pt x="4050207" y="3078315"/>
                </a:lnTo>
                <a:lnTo>
                  <a:pt x="4045166" y="3027515"/>
                </a:lnTo>
                <a:lnTo>
                  <a:pt x="4038714" y="2989415"/>
                </a:lnTo>
                <a:lnTo>
                  <a:pt x="4030853" y="2938615"/>
                </a:lnTo>
                <a:lnTo>
                  <a:pt x="4021607" y="2887815"/>
                </a:lnTo>
                <a:lnTo>
                  <a:pt x="4010977" y="2837015"/>
                </a:lnTo>
                <a:lnTo>
                  <a:pt x="3998988" y="2798915"/>
                </a:lnTo>
                <a:lnTo>
                  <a:pt x="3997210" y="2792158"/>
                </a:lnTo>
                <a:lnTo>
                  <a:pt x="3997210" y="3205315"/>
                </a:lnTo>
                <a:lnTo>
                  <a:pt x="3269081" y="3205315"/>
                </a:lnTo>
                <a:lnTo>
                  <a:pt x="3265982" y="3154515"/>
                </a:lnTo>
                <a:lnTo>
                  <a:pt x="3260064" y="3103715"/>
                </a:lnTo>
                <a:lnTo>
                  <a:pt x="3251403" y="3052915"/>
                </a:lnTo>
                <a:lnTo>
                  <a:pt x="3240024" y="3002115"/>
                </a:lnTo>
                <a:lnTo>
                  <a:pt x="3225990" y="2964015"/>
                </a:lnTo>
                <a:lnTo>
                  <a:pt x="3209340" y="2913215"/>
                </a:lnTo>
                <a:lnTo>
                  <a:pt x="3190113" y="2862415"/>
                </a:lnTo>
                <a:lnTo>
                  <a:pt x="3168383" y="2824315"/>
                </a:lnTo>
                <a:lnTo>
                  <a:pt x="3144177" y="2786215"/>
                </a:lnTo>
                <a:lnTo>
                  <a:pt x="3117545" y="2748115"/>
                </a:lnTo>
                <a:lnTo>
                  <a:pt x="3164294" y="2697315"/>
                </a:lnTo>
                <a:lnTo>
                  <a:pt x="3257816" y="2595715"/>
                </a:lnTo>
                <a:lnTo>
                  <a:pt x="3264319" y="2595715"/>
                </a:lnTo>
                <a:lnTo>
                  <a:pt x="3266490" y="2583015"/>
                </a:lnTo>
                <a:lnTo>
                  <a:pt x="3264319" y="2570315"/>
                </a:lnTo>
                <a:lnTo>
                  <a:pt x="3257816" y="2557615"/>
                </a:lnTo>
                <a:lnTo>
                  <a:pt x="3248012" y="2557615"/>
                </a:lnTo>
                <a:lnTo>
                  <a:pt x="3236849" y="2544915"/>
                </a:lnTo>
                <a:lnTo>
                  <a:pt x="3225698" y="2557615"/>
                </a:lnTo>
                <a:lnTo>
                  <a:pt x="3215894" y="2557615"/>
                </a:lnTo>
                <a:lnTo>
                  <a:pt x="3081680" y="2697315"/>
                </a:lnTo>
                <a:lnTo>
                  <a:pt x="3053423" y="2659215"/>
                </a:lnTo>
                <a:lnTo>
                  <a:pt x="3023374" y="2633815"/>
                </a:lnTo>
                <a:lnTo>
                  <a:pt x="2991548" y="2595715"/>
                </a:lnTo>
                <a:lnTo>
                  <a:pt x="2957957" y="2570315"/>
                </a:lnTo>
                <a:lnTo>
                  <a:pt x="2986875" y="2532215"/>
                </a:lnTo>
                <a:lnTo>
                  <a:pt x="3401314" y="1986114"/>
                </a:lnTo>
                <a:lnTo>
                  <a:pt x="3440519" y="2024214"/>
                </a:lnTo>
                <a:lnTo>
                  <a:pt x="3478517" y="2062314"/>
                </a:lnTo>
                <a:lnTo>
                  <a:pt x="3515296" y="2087714"/>
                </a:lnTo>
                <a:lnTo>
                  <a:pt x="3550843" y="2125815"/>
                </a:lnTo>
                <a:lnTo>
                  <a:pt x="3585133" y="2163915"/>
                </a:lnTo>
                <a:lnTo>
                  <a:pt x="3618179" y="2202015"/>
                </a:lnTo>
                <a:lnTo>
                  <a:pt x="3649929" y="2240115"/>
                </a:lnTo>
                <a:lnTo>
                  <a:pt x="3680396" y="2278215"/>
                </a:lnTo>
                <a:lnTo>
                  <a:pt x="3709568" y="2316315"/>
                </a:lnTo>
                <a:lnTo>
                  <a:pt x="3737406" y="2354415"/>
                </a:lnTo>
                <a:lnTo>
                  <a:pt x="3763924" y="2405215"/>
                </a:lnTo>
                <a:lnTo>
                  <a:pt x="3789083" y="2443315"/>
                </a:lnTo>
                <a:lnTo>
                  <a:pt x="3812895" y="2481415"/>
                </a:lnTo>
                <a:lnTo>
                  <a:pt x="3835323" y="2532215"/>
                </a:lnTo>
                <a:lnTo>
                  <a:pt x="3856367" y="2570315"/>
                </a:lnTo>
                <a:lnTo>
                  <a:pt x="3876014" y="2621115"/>
                </a:lnTo>
                <a:lnTo>
                  <a:pt x="3894239" y="2659215"/>
                </a:lnTo>
                <a:lnTo>
                  <a:pt x="3911028" y="2710015"/>
                </a:lnTo>
                <a:lnTo>
                  <a:pt x="3926382" y="2760815"/>
                </a:lnTo>
                <a:lnTo>
                  <a:pt x="3940264" y="2811615"/>
                </a:lnTo>
                <a:lnTo>
                  <a:pt x="3952684" y="2849715"/>
                </a:lnTo>
                <a:lnTo>
                  <a:pt x="3963619" y="2900515"/>
                </a:lnTo>
                <a:lnTo>
                  <a:pt x="3973055" y="2951315"/>
                </a:lnTo>
                <a:lnTo>
                  <a:pt x="3980967" y="3002115"/>
                </a:lnTo>
                <a:lnTo>
                  <a:pt x="3987355" y="3052915"/>
                </a:lnTo>
                <a:lnTo>
                  <a:pt x="3992194" y="3103715"/>
                </a:lnTo>
                <a:lnTo>
                  <a:pt x="3995483" y="3154515"/>
                </a:lnTo>
                <a:lnTo>
                  <a:pt x="3997210" y="3205315"/>
                </a:lnTo>
                <a:lnTo>
                  <a:pt x="3997210" y="2792158"/>
                </a:lnTo>
                <a:lnTo>
                  <a:pt x="3985641" y="2748115"/>
                </a:lnTo>
                <a:lnTo>
                  <a:pt x="3970947" y="2697315"/>
                </a:lnTo>
                <a:lnTo>
                  <a:pt x="3954932" y="2659215"/>
                </a:lnTo>
                <a:lnTo>
                  <a:pt x="3937597" y="2608415"/>
                </a:lnTo>
                <a:lnTo>
                  <a:pt x="3918966" y="2570315"/>
                </a:lnTo>
                <a:lnTo>
                  <a:pt x="3899027" y="2519515"/>
                </a:lnTo>
                <a:lnTo>
                  <a:pt x="3877818" y="2481415"/>
                </a:lnTo>
                <a:lnTo>
                  <a:pt x="3855339" y="2443315"/>
                </a:lnTo>
                <a:lnTo>
                  <a:pt x="3831602" y="2392515"/>
                </a:lnTo>
                <a:lnTo>
                  <a:pt x="3806609" y="2354415"/>
                </a:lnTo>
                <a:lnTo>
                  <a:pt x="3780396" y="2316315"/>
                </a:lnTo>
                <a:lnTo>
                  <a:pt x="3752964" y="2278215"/>
                </a:lnTo>
                <a:lnTo>
                  <a:pt x="3724325" y="2240115"/>
                </a:lnTo>
                <a:lnTo>
                  <a:pt x="3694480" y="2202015"/>
                </a:lnTo>
                <a:lnTo>
                  <a:pt x="3663454" y="2163915"/>
                </a:lnTo>
                <a:lnTo>
                  <a:pt x="3631260" y="2125815"/>
                </a:lnTo>
                <a:lnTo>
                  <a:pt x="3597910" y="2087714"/>
                </a:lnTo>
                <a:lnTo>
                  <a:pt x="3563404" y="2062314"/>
                </a:lnTo>
                <a:lnTo>
                  <a:pt x="3527768" y="2024214"/>
                </a:lnTo>
                <a:lnTo>
                  <a:pt x="3491001" y="1986114"/>
                </a:lnTo>
                <a:lnTo>
                  <a:pt x="3453130" y="1960714"/>
                </a:lnTo>
                <a:lnTo>
                  <a:pt x="3414153" y="1922614"/>
                </a:lnTo>
                <a:lnTo>
                  <a:pt x="3374288" y="1897214"/>
                </a:lnTo>
                <a:lnTo>
                  <a:pt x="3354349" y="1884718"/>
                </a:lnTo>
                <a:lnTo>
                  <a:pt x="3354349" y="1960714"/>
                </a:lnTo>
                <a:lnTo>
                  <a:pt x="3298101" y="2024214"/>
                </a:lnTo>
                <a:lnTo>
                  <a:pt x="2910967" y="2532215"/>
                </a:lnTo>
                <a:lnTo>
                  <a:pt x="2868904" y="2506815"/>
                </a:lnTo>
                <a:lnTo>
                  <a:pt x="2825534" y="2481415"/>
                </a:lnTo>
                <a:lnTo>
                  <a:pt x="2780969" y="2456015"/>
                </a:lnTo>
                <a:lnTo>
                  <a:pt x="2735275" y="2430615"/>
                </a:lnTo>
                <a:lnTo>
                  <a:pt x="2688539" y="2417915"/>
                </a:lnTo>
                <a:lnTo>
                  <a:pt x="2542946" y="2379815"/>
                </a:lnTo>
                <a:lnTo>
                  <a:pt x="2492895" y="2379815"/>
                </a:lnTo>
                <a:lnTo>
                  <a:pt x="2442222" y="2367115"/>
                </a:lnTo>
                <a:lnTo>
                  <a:pt x="2442222" y="1643214"/>
                </a:lnTo>
                <a:lnTo>
                  <a:pt x="2491816" y="1643214"/>
                </a:lnTo>
                <a:lnTo>
                  <a:pt x="2541130" y="1655914"/>
                </a:lnTo>
                <a:lnTo>
                  <a:pt x="2638806" y="1655914"/>
                </a:lnTo>
                <a:lnTo>
                  <a:pt x="2968421" y="1744814"/>
                </a:lnTo>
                <a:lnTo>
                  <a:pt x="3013646" y="1757514"/>
                </a:lnTo>
                <a:lnTo>
                  <a:pt x="3102483" y="1808314"/>
                </a:lnTo>
                <a:lnTo>
                  <a:pt x="3146044" y="1821014"/>
                </a:lnTo>
                <a:lnTo>
                  <a:pt x="3231324" y="1871814"/>
                </a:lnTo>
                <a:lnTo>
                  <a:pt x="3314027" y="1922614"/>
                </a:lnTo>
                <a:lnTo>
                  <a:pt x="3354349" y="1960714"/>
                </a:lnTo>
                <a:lnTo>
                  <a:pt x="3354349" y="1884718"/>
                </a:lnTo>
                <a:lnTo>
                  <a:pt x="3292564" y="1846414"/>
                </a:lnTo>
                <a:lnTo>
                  <a:pt x="3208274" y="1795614"/>
                </a:lnTo>
                <a:lnTo>
                  <a:pt x="3121596" y="1744814"/>
                </a:lnTo>
                <a:lnTo>
                  <a:pt x="3077426" y="1732114"/>
                </a:lnTo>
                <a:lnTo>
                  <a:pt x="3032709" y="1706714"/>
                </a:lnTo>
                <a:lnTo>
                  <a:pt x="2987497" y="1694014"/>
                </a:lnTo>
                <a:lnTo>
                  <a:pt x="2941777" y="1668614"/>
                </a:lnTo>
                <a:lnTo>
                  <a:pt x="2848965" y="1643214"/>
                </a:lnTo>
                <a:lnTo>
                  <a:pt x="2754439" y="1617814"/>
                </a:lnTo>
                <a:lnTo>
                  <a:pt x="2706598" y="1617814"/>
                </a:lnTo>
                <a:lnTo>
                  <a:pt x="2609824" y="1592414"/>
                </a:lnTo>
                <a:lnTo>
                  <a:pt x="2382951" y="1592414"/>
                </a:lnTo>
                <a:lnTo>
                  <a:pt x="2382951" y="1643214"/>
                </a:lnTo>
                <a:lnTo>
                  <a:pt x="2382951" y="2367115"/>
                </a:lnTo>
                <a:lnTo>
                  <a:pt x="2332278" y="2379815"/>
                </a:lnTo>
                <a:lnTo>
                  <a:pt x="2282215" y="2379815"/>
                </a:lnTo>
                <a:lnTo>
                  <a:pt x="2136622" y="2417915"/>
                </a:lnTo>
                <a:lnTo>
                  <a:pt x="2089886" y="2430615"/>
                </a:lnTo>
                <a:lnTo>
                  <a:pt x="2044192" y="2456015"/>
                </a:lnTo>
                <a:lnTo>
                  <a:pt x="1999627" y="2481415"/>
                </a:lnTo>
                <a:lnTo>
                  <a:pt x="1956257" y="2506815"/>
                </a:lnTo>
                <a:lnTo>
                  <a:pt x="1914194" y="2532215"/>
                </a:lnTo>
                <a:lnTo>
                  <a:pt x="1867217" y="2471674"/>
                </a:lnTo>
                <a:lnTo>
                  <a:pt x="1867217" y="2570315"/>
                </a:lnTo>
                <a:lnTo>
                  <a:pt x="1830108" y="2595715"/>
                </a:lnTo>
                <a:lnTo>
                  <a:pt x="1795145" y="2633815"/>
                </a:lnTo>
                <a:lnTo>
                  <a:pt x="1762379" y="2671915"/>
                </a:lnTo>
                <a:lnTo>
                  <a:pt x="1731848" y="2710015"/>
                </a:lnTo>
                <a:lnTo>
                  <a:pt x="1703590" y="2748115"/>
                </a:lnTo>
                <a:lnTo>
                  <a:pt x="1677657" y="2786215"/>
                </a:lnTo>
                <a:lnTo>
                  <a:pt x="1654086" y="2824315"/>
                </a:lnTo>
                <a:lnTo>
                  <a:pt x="1632927" y="2875115"/>
                </a:lnTo>
                <a:lnTo>
                  <a:pt x="1614233" y="2913215"/>
                </a:lnTo>
                <a:lnTo>
                  <a:pt x="1598028" y="2964015"/>
                </a:lnTo>
                <a:lnTo>
                  <a:pt x="1584375" y="3002115"/>
                </a:lnTo>
                <a:lnTo>
                  <a:pt x="1573301" y="3052915"/>
                </a:lnTo>
                <a:lnTo>
                  <a:pt x="1564868" y="3103715"/>
                </a:lnTo>
                <a:lnTo>
                  <a:pt x="1559115" y="3154515"/>
                </a:lnTo>
                <a:lnTo>
                  <a:pt x="1556080" y="3205315"/>
                </a:lnTo>
                <a:lnTo>
                  <a:pt x="827976" y="3205315"/>
                </a:lnTo>
                <a:lnTo>
                  <a:pt x="829691" y="3154515"/>
                </a:lnTo>
                <a:lnTo>
                  <a:pt x="832980" y="3103715"/>
                </a:lnTo>
                <a:lnTo>
                  <a:pt x="837819" y="3052915"/>
                </a:lnTo>
                <a:lnTo>
                  <a:pt x="844207" y="3002115"/>
                </a:lnTo>
                <a:lnTo>
                  <a:pt x="852131" y="2951315"/>
                </a:lnTo>
                <a:lnTo>
                  <a:pt x="861555" y="2900515"/>
                </a:lnTo>
                <a:lnTo>
                  <a:pt x="872490" y="2849715"/>
                </a:lnTo>
                <a:lnTo>
                  <a:pt x="884910" y="2811615"/>
                </a:lnTo>
                <a:lnTo>
                  <a:pt x="898804" y="2760815"/>
                </a:lnTo>
                <a:lnTo>
                  <a:pt x="914146" y="2710015"/>
                </a:lnTo>
                <a:lnTo>
                  <a:pt x="930948" y="2659215"/>
                </a:lnTo>
                <a:lnTo>
                  <a:pt x="949159" y="2621115"/>
                </a:lnTo>
                <a:lnTo>
                  <a:pt x="968806" y="2570315"/>
                </a:lnTo>
                <a:lnTo>
                  <a:pt x="989850" y="2532215"/>
                </a:lnTo>
                <a:lnTo>
                  <a:pt x="1012278" y="2481415"/>
                </a:lnTo>
                <a:lnTo>
                  <a:pt x="1036091" y="2443315"/>
                </a:lnTo>
                <a:lnTo>
                  <a:pt x="1061250" y="2405215"/>
                </a:lnTo>
                <a:lnTo>
                  <a:pt x="1087767" y="2354415"/>
                </a:lnTo>
                <a:lnTo>
                  <a:pt x="1115606" y="2316315"/>
                </a:lnTo>
                <a:lnTo>
                  <a:pt x="1144778" y="2278215"/>
                </a:lnTo>
                <a:lnTo>
                  <a:pt x="1175245" y="2240115"/>
                </a:lnTo>
                <a:lnTo>
                  <a:pt x="1206995" y="2202015"/>
                </a:lnTo>
                <a:lnTo>
                  <a:pt x="1240040" y="2163915"/>
                </a:lnTo>
                <a:lnTo>
                  <a:pt x="1274330" y="2125815"/>
                </a:lnTo>
                <a:lnTo>
                  <a:pt x="1309878" y="2087714"/>
                </a:lnTo>
                <a:lnTo>
                  <a:pt x="1346657" y="2062314"/>
                </a:lnTo>
                <a:lnTo>
                  <a:pt x="1384655" y="2024214"/>
                </a:lnTo>
                <a:lnTo>
                  <a:pt x="1423860" y="1986114"/>
                </a:lnTo>
                <a:lnTo>
                  <a:pt x="1867217" y="2570315"/>
                </a:lnTo>
                <a:lnTo>
                  <a:pt x="1867217" y="2471674"/>
                </a:lnTo>
                <a:lnTo>
                  <a:pt x="1490522" y="1986114"/>
                </a:lnTo>
                <a:lnTo>
                  <a:pt x="1470825" y="1960714"/>
                </a:lnTo>
                <a:lnTo>
                  <a:pt x="1511147" y="1922614"/>
                </a:lnTo>
                <a:lnTo>
                  <a:pt x="1593837" y="1871814"/>
                </a:lnTo>
                <a:lnTo>
                  <a:pt x="1679130" y="1821014"/>
                </a:lnTo>
                <a:lnTo>
                  <a:pt x="1722691" y="1808314"/>
                </a:lnTo>
                <a:lnTo>
                  <a:pt x="1811515" y="1757514"/>
                </a:lnTo>
                <a:lnTo>
                  <a:pt x="1856740" y="1744814"/>
                </a:lnTo>
                <a:lnTo>
                  <a:pt x="2186355" y="1655914"/>
                </a:lnTo>
                <a:lnTo>
                  <a:pt x="2284031" y="1655914"/>
                </a:lnTo>
                <a:lnTo>
                  <a:pt x="2333345" y="1643214"/>
                </a:lnTo>
                <a:lnTo>
                  <a:pt x="2382951" y="1643214"/>
                </a:lnTo>
                <a:lnTo>
                  <a:pt x="2382951" y="1592414"/>
                </a:lnTo>
                <a:lnTo>
                  <a:pt x="2215337" y="1592414"/>
                </a:lnTo>
                <a:lnTo>
                  <a:pt x="2118563" y="1617814"/>
                </a:lnTo>
                <a:lnTo>
                  <a:pt x="2070722" y="1617814"/>
                </a:lnTo>
                <a:lnTo>
                  <a:pt x="1883384" y="1668614"/>
                </a:lnTo>
                <a:lnTo>
                  <a:pt x="1837677" y="1694014"/>
                </a:lnTo>
                <a:lnTo>
                  <a:pt x="1792452" y="1706714"/>
                </a:lnTo>
                <a:lnTo>
                  <a:pt x="1747735" y="1732114"/>
                </a:lnTo>
                <a:lnTo>
                  <a:pt x="1703565" y="1744814"/>
                </a:lnTo>
                <a:lnTo>
                  <a:pt x="1616900" y="1795614"/>
                </a:lnTo>
                <a:lnTo>
                  <a:pt x="1532610" y="1846414"/>
                </a:lnTo>
                <a:lnTo>
                  <a:pt x="1491411" y="1871814"/>
                </a:lnTo>
                <a:lnTo>
                  <a:pt x="1450873" y="1897214"/>
                </a:lnTo>
                <a:lnTo>
                  <a:pt x="1411020" y="1922614"/>
                </a:lnTo>
                <a:lnTo>
                  <a:pt x="1372044" y="1960714"/>
                </a:lnTo>
                <a:lnTo>
                  <a:pt x="1334173" y="1986114"/>
                </a:lnTo>
                <a:lnTo>
                  <a:pt x="1297406" y="2024214"/>
                </a:lnTo>
                <a:lnTo>
                  <a:pt x="1261770" y="2062314"/>
                </a:lnTo>
                <a:lnTo>
                  <a:pt x="1227264" y="2087714"/>
                </a:lnTo>
                <a:lnTo>
                  <a:pt x="1193914" y="2125815"/>
                </a:lnTo>
                <a:lnTo>
                  <a:pt x="1161707" y="2163915"/>
                </a:lnTo>
                <a:lnTo>
                  <a:pt x="1130693" y="2202015"/>
                </a:lnTo>
                <a:lnTo>
                  <a:pt x="1100848" y="2240115"/>
                </a:lnTo>
                <a:lnTo>
                  <a:pt x="1072210" y="2278215"/>
                </a:lnTo>
                <a:lnTo>
                  <a:pt x="1044765" y="2316315"/>
                </a:lnTo>
                <a:lnTo>
                  <a:pt x="1018552" y="2354415"/>
                </a:lnTo>
                <a:lnTo>
                  <a:pt x="993571" y="2392515"/>
                </a:lnTo>
                <a:lnTo>
                  <a:pt x="969835" y="2443315"/>
                </a:lnTo>
                <a:lnTo>
                  <a:pt x="947356" y="2481415"/>
                </a:lnTo>
                <a:lnTo>
                  <a:pt x="926134" y="2519515"/>
                </a:lnTo>
                <a:lnTo>
                  <a:pt x="906208" y="2570315"/>
                </a:lnTo>
                <a:lnTo>
                  <a:pt x="887564" y="2608415"/>
                </a:lnTo>
                <a:lnTo>
                  <a:pt x="870229" y="2659215"/>
                </a:lnTo>
                <a:lnTo>
                  <a:pt x="854214" y="2697315"/>
                </a:lnTo>
                <a:lnTo>
                  <a:pt x="839533" y="2748115"/>
                </a:lnTo>
                <a:lnTo>
                  <a:pt x="826185" y="2798915"/>
                </a:lnTo>
                <a:lnTo>
                  <a:pt x="814197" y="2837015"/>
                </a:lnTo>
                <a:lnTo>
                  <a:pt x="803567" y="2887815"/>
                </a:lnTo>
                <a:lnTo>
                  <a:pt x="794321" y="2938615"/>
                </a:lnTo>
                <a:lnTo>
                  <a:pt x="786460" y="2989415"/>
                </a:lnTo>
                <a:lnTo>
                  <a:pt x="779995" y="3027515"/>
                </a:lnTo>
                <a:lnTo>
                  <a:pt x="774954" y="3078315"/>
                </a:lnTo>
                <a:lnTo>
                  <a:pt x="771334" y="3129115"/>
                </a:lnTo>
                <a:lnTo>
                  <a:pt x="769162" y="3179915"/>
                </a:lnTo>
                <a:lnTo>
                  <a:pt x="768426" y="3230715"/>
                </a:lnTo>
                <a:lnTo>
                  <a:pt x="770763" y="3243415"/>
                </a:lnTo>
                <a:lnTo>
                  <a:pt x="777113" y="3256115"/>
                </a:lnTo>
                <a:lnTo>
                  <a:pt x="1606169" y="3256115"/>
                </a:lnTo>
                <a:lnTo>
                  <a:pt x="1612519" y="3243415"/>
                </a:lnTo>
                <a:lnTo>
                  <a:pt x="1614843" y="3230715"/>
                </a:lnTo>
                <a:lnTo>
                  <a:pt x="1615605" y="3205315"/>
                </a:lnTo>
                <a:lnTo>
                  <a:pt x="1616354" y="3179915"/>
                </a:lnTo>
                <a:lnTo>
                  <a:pt x="1620837" y="3129115"/>
                </a:lnTo>
                <a:lnTo>
                  <a:pt x="1628254" y="3078315"/>
                </a:lnTo>
                <a:lnTo>
                  <a:pt x="1638528" y="3040215"/>
                </a:lnTo>
                <a:lnTo>
                  <a:pt x="1651635" y="2989415"/>
                </a:lnTo>
                <a:lnTo>
                  <a:pt x="1667522" y="2938615"/>
                </a:lnTo>
                <a:lnTo>
                  <a:pt x="1686115" y="2900515"/>
                </a:lnTo>
                <a:lnTo>
                  <a:pt x="1707375" y="2849715"/>
                </a:lnTo>
                <a:lnTo>
                  <a:pt x="1731251" y="2811615"/>
                </a:lnTo>
                <a:lnTo>
                  <a:pt x="1757692" y="2773515"/>
                </a:lnTo>
                <a:lnTo>
                  <a:pt x="1786648" y="2735415"/>
                </a:lnTo>
                <a:lnTo>
                  <a:pt x="1818068" y="2697315"/>
                </a:lnTo>
                <a:lnTo>
                  <a:pt x="1851888" y="2659215"/>
                </a:lnTo>
                <a:lnTo>
                  <a:pt x="1888058" y="2633815"/>
                </a:lnTo>
                <a:lnTo>
                  <a:pt x="1926539" y="2595715"/>
                </a:lnTo>
                <a:lnTo>
                  <a:pt x="1969503" y="2570315"/>
                </a:lnTo>
                <a:lnTo>
                  <a:pt x="2014016" y="2544915"/>
                </a:lnTo>
                <a:lnTo>
                  <a:pt x="2036991" y="2532215"/>
                </a:lnTo>
                <a:lnTo>
                  <a:pt x="2059965" y="2519515"/>
                </a:lnTo>
                <a:lnTo>
                  <a:pt x="2107234" y="2494115"/>
                </a:lnTo>
                <a:lnTo>
                  <a:pt x="2155710" y="2468715"/>
                </a:lnTo>
                <a:lnTo>
                  <a:pt x="2255901" y="2443315"/>
                </a:lnTo>
                <a:lnTo>
                  <a:pt x="2307386" y="2443315"/>
                </a:lnTo>
                <a:lnTo>
                  <a:pt x="2359647" y="2430615"/>
                </a:lnTo>
                <a:lnTo>
                  <a:pt x="2465514" y="2430615"/>
                </a:lnTo>
                <a:lnTo>
                  <a:pt x="2517787" y="2443315"/>
                </a:lnTo>
                <a:lnTo>
                  <a:pt x="2569273" y="2443315"/>
                </a:lnTo>
                <a:lnTo>
                  <a:pt x="2669451" y="2468715"/>
                </a:lnTo>
                <a:lnTo>
                  <a:pt x="2717939" y="2494115"/>
                </a:lnTo>
                <a:lnTo>
                  <a:pt x="2765209" y="2519515"/>
                </a:lnTo>
                <a:lnTo>
                  <a:pt x="2811157" y="2544915"/>
                </a:lnTo>
                <a:lnTo>
                  <a:pt x="2855658" y="2570315"/>
                </a:lnTo>
                <a:lnTo>
                  <a:pt x="2898622" y="2595715"/>
                </a:lnTo>
                <a:lnTo>
                  <a:pt x="2937408" y="2633815"/>
                </a:lnTo>
                <a:lnTo>
                  <a:pt x="2973806" y="2659215"/>
                </a:lnTo>
                <a:lnTo>
                  <a:pt x="3007804" y="2697315"/>
                </a:lnTo>
                <a:lnTo>
                  <a:pt x="3039389" y="2735415"/>
                </a:lnTo>
                <a:lnTo>
                  <a:pt x="2573121" y="3199879"/>
                </a:lnTo>
                <a:lnTo>
                  <a:pt x="2573121" y="3408515"/>
                </a:lnTo>
                <a:lnTo>
                  <a:pt x="2564917" y="3459315"/>
                </a:lnTo>
                <a:lnTo>
                  <a:pt x="2542095" y="3510115"/>
                </a:lnTo>
                <a:lnTo>
                  <a:pt x="2507323" y="3535515"/>
                </a:lnTo>
                <a:lnTo>
                  <a:pt x="2463266" y="3560915"/>
                </a:lnTo>
                <a:lnTo>
                  <a:pt x="2412581" y="3573615"/>
                </a:lnTo>
                <a:lnTo>
                  <a:pt x="2361895" y="3560915"/>
                </a:lnTo>
                <a:lnTo>
                  <a:pt x="2317839" y="3535515"/>
                </a:lnTo>
                <a:lnTo>
                  <a:pt x="2283066" y="3510115"/>
                </a:lnTo>
                <a:lnTo>
                  <a:pt x="2260244" y="3459315"/>
                </a:lnTo>
                <a:lnTo>
                  <a:pt x="2252053" y="3408515"/>
                </a:lnTo>
                <a:lnTo>
                  <a:pt x="2260244" y="3357715"/>
                </a:lnTo>
                <a:lnTo>
                  <a:pt x="2283066" y="3319615"/>
                </a:lnTo>
                <a:lnTo>
                  <a:pt x="2317839" y="3281515"/>
                </a:lnTo>
                <a:lnTo>
                  <a:pt x="2361895" y="3256115"/>
                </a:lnTo>
                <a:lnTo>
                  <a:pt x="2458745" y="3256115"/>
                </a:lnTo>
                <a:lnTo>
                  <a:pt x="2479979" y="3268815"/>
                </a:lnTo>
                <a:lnTo>
                  <a:pt x="2499664" y="3281515"/>
                </a:lnTo>
                <a:lnTo>
                  <a:pt x="2391626" y="3383115"/>
                </a:lnTo>
                <a:lnTo>
                  <a:pt x="2385110" y="3395815"/>
                </a:lnTo>
                <a:lnTo>
                  <a:pt x="2382939" y="3408515"/>
                </a:lnTo>
                <a:lnTo>
                  <a:pt x="2385110" y="3421215"/>
                </a:lnTo>
                <a:lnTo>
                  <a:pt x="2391626" y="3421215"/>
                </a:lnTo>
                <a:lnTo>
                  <a:pt x="2397417" y="3433915"/>
                </a:lnTo>
                <a:lnTo>
                  <a:pt x="2427744" y="3433915"/>
                </a:lnTo>
                <a:lnTo>
                  <a:pt x="2542603" y="3319615"/>
                </a:lnTo>
                <a:lnTo>
                  <a:pt x="2555430" y="3332315"/>
                </a:lnTo>
                <a:lnTo>
                  <a:pt x="2565031" y="3357715"/>
                </a:lnTo>
                <a:lnTo>
                  <a:pt x="2571038" y="3383115"/>
                </a:lnTo>
                <a:lnTo>
                  <a:pt x="2573121" y="3408515"/>
                </a:lnTo>
                <a:lnTo>
                  <a:pt x="2573121" y="3199879"/>
                </a:lnTo>
                <a:lnTo>
                  <a:pt x="2542159" y="3230715"/>
                </a:lnTo>
                <a:lnTo>
                  <a:pt x="2513380" y="3218015"/>
                </a:lnTo>
                <a:lnTo>
                  <a:pt x="2481897" y="3205315"/>
                </a:lnTo>
                <a:lnTo>
                  <a:pt x="2448166" y="3192615"/>
                </a:lnTo>
                <a:lnTo>
                  <a:pt x="2368334" y="3192615"/>
                </a:lnTo>
                <a:lnTo>
                  <a:pt x="2327110" y="3205315"/>
                </a:lnTo>
                <a:lnTo>
                  <a:pt x="2289772" y="3230715"/>
                </a:lnTo>
                <a:lnTo>
                  <a:pt x="2257234" y="3256115"/>
                </a:lnTo>
                <a:lnTo>
                  <a:pt x="2210092" y="3319615"/>
                </a:lnTo>
                <a:lnTo>
                  <a:pt x="2197265" y="3370415"/>
                </a:lnTo>
                <a:lnTo>
                  <a:pt x="2192782" y="3408515"/>
                </a:lnTo>
                <a:lnTo>
                  <a:pt x="2197265" y="3459315"/>
                </a:lnTo>
                <a:lnTo>
                  <a:pt x="2210092" y="3497415"/>
                </a:lnTo>
                <a:lnTo>
                  <a:pt x="2230374" y="3535515"/>
                </a:lnTo>
                <a:lnTo>
                  <a:pt x="2289772" y="3586315"/>
                </a:lnTo>
                <a:lnTo>
                  <a:pt x="2327110" y="3611715"/>
                </a:lnTo>
                <a:lnTo>
                  <a:pt x="2368334" y="3624415"/>
                </a:lnTo>
                <a:lnTo>
                  <a:pt x="2456815" y="3624415"/>
                </a:lnTo>
                <a:lnTo>
                  <a:pt x="2498052" y="3611715"/>
                </a:lnTo>
                <a:lnTo>
                  <a:pt x="2535377" y="3586315"/>
                </a:lnTo>
                <a:lnTo>
                  <a:pt x="2551646" y="3573615"/>
                </a:lnTo>
                <a:lnTo>
                  <a:pt x="2567914" y="3560915"/>
                </a:lnTo>
                <a:lnTo>
                  <a:pt x="2594775" y="3535515"/>
                </a:lnTo>
                <a:lnTo>
                  <a:pt x="2615069" y="3497415"/>
                </a:lnTo>
                <a:lnTo>
                  <a:pt x="2627896" y="3459315"/>
                </a:lnTo>
                <a:lnTo>
                  <a:pt x="2632367" y="3408515"/>
                </a:lnTo>
                <a:lnTo>
                  <a:pt x="2629116" y="3370415"/>
                </a:lnTo>
                <a:lnTo>
                  <a:pt x="2619743" y="3332315"/>
                </a:lnTo>
                <a:lnTo>
                  <a:pt x="2612275" y="3319615"/>
                </a:lnTo>
                <a:lnTo>
                  <a:pt x="2604808" y="3306915"/>
                </a:lnTo>
                <a:lnTo>
                  <a:pt x="2584881" y="3268815"/>
                </a:lnTo>
                <a:lnTo>
                  <a:pt x="2597785" y="3256115"/>
                </a:lnTo>
                <a:lnTo>
                  <a:pt x="2623566" y="3230715"/>
                </a:lnTo>
                <a:lnTo>
                  <a:pt x="3074784" y="2786215"/>
                </a:lnTo>
                <a:lnTo>
                  <a:pt x="3102483" y="2824315"/>
                </a:lnTo>
                <a:lnTo>
                  <a:pt x="3127184" y="2875115"/>
                </a:lnTo>
                <a:lnTo>
                  <a:pt x="3148825" y="2925915"/>
                </a:lnTo>
                <a:lnTo>
                  <a:pt x="3167329" y="2964015"/>
                </a:lnTo>
                <a:lnTo>
                  <a:pt x="3182620" y="3014815"/>
                </a:lnTo>
                <a:lnTo>
                  <a:pt x="3194634" y="3065615"/>
                </a:lnTo>
                <a:lnTo>
                  <a:pt x="3203308" y="3129115"/>
                </a:lnTo>
                <a:lnTo>
                  <a:pt x="3208553" y="3179915"/>
                </a:lnTo>
                <a:lnTo>
                  <a:pt x="3210318" y="3230715"/>
                </a:lnTo>
                <a:lnTo>
                  <a:pt x="3212655" y="3243415"/>
                </a:lnTo>
                <a:lnTo>
                  <a:pt x="3219005" y="3256115"/>
                </a:lnTo>
                <a:lnTo>
                  <a:pt x="4048061" y="3256115"/>
                </a:lnTo>
                <a:lnTo>
                  <a:pt x="4054411" y="3243415"/>
                </a:lnTo>
                <a:lnTo>
                  <a:pt x="4056735" y="3230715"/>
                </a:lnTo>
                <a:close/>
              </a:path>
              <a:path w="4825365" h="3883025">
                <a:moveTo>
                  <a:pt x="4077995" y="1657159"/>
                </a:moveTo>
                <a:lnTo>
                  <a:pt x="4073753" y="1646631"/>
                </a:lnTo>
                <a:lnTo>
                  <a:pt x="4065511" y="1638249"/>
                </a:lnTo>
                <a:lnTo>
                  <a:pt x="4054652" y="1633715"/>
                </a:lnTo>
                <a:lnTo>
                  <a:pt x="4043273" y="1633689"/>
                </a:lnTo>
                <a:lnTo>
                  <a:pt x="4032732" y="1637944"/>
                </a:lnTo>
                <a:lnTo>
                  <a:pt x="4024350" y="1646199"/>
                </a:lnTo>
                <a:lnTo>
                  <a:pt x="4002684" y="1671053"/>
                </a:lnTo>
                <a:lnTo>
                  <a:pt x="3976090" y="1689633"/>
                </a:lnTo>
                <a:lnTo>
                  <a:pt x="3945826" y="1701279"/>
                </a:lnTo>
                <a:lnTo>
                  <a:pt x="3913149" y="1705305"/>
                </a:lnTo>
                <a:lnTo>
                  <a:pt x="3880396" y="1701266"/>
                </a:lnTo>
                <a:lnTo>
                  <a:pt x="3850068" y="1689569"/>
                </a:lnTo>
                <a:lnTo>
                  <a:pt x="3823449" y="1670913"/>
                </a:lnTo>
                <a:lnTo>
                  <a:pt x="3801795" y="1645958"/>
                </a:lnTo>
                <a:lnTo>
                  <a:pt x="3793413" y="1637677"/>
                </a:lnTo>
                <a:lnTo>
                  <a:pt x="3782898" y="1633397"/>
                </a:lnTo>
                <a:lnTo>
                  <a:pt x="3771544" y="1633385"/>
                </a:lnTo>
                <a:lnTo>
                  <a:pt x="3760660" y="1637893"/>
                </a:lnTo>
                <a:lnTo>
                  <a:pt x="3752392" y="1646250"/>
                </a:lnTo>
                <a:lnTo>
                  <a:pt x="3748125" y="1656778"/>
                </a:lnTo>
                <a:lnTo>
                  <a:pt x="3748100" y="1668132"/>
                </a:lnTo>
                <a:lnTo>
                  <a:pt x="3752596" y="1679003"/>
                </a:lnTo>
                <a:lnTo>
                  <a:pt x="3783825" y="1714969"/>
                </a:lnTo>
                <a:lnTo>
                  <a:pt x="3822204" y="1741855"/>
                </a:lnTo>
                <a:lnTo>
                  <a:pt x="3865918" y="1758708"/>
                </a:lnTo>
                <a:lnTo>
                  <a:pt x="3913149" y="1764538"/>
                </a:lnTo>
                <a:lnTo>
                  <a:pt x="3960253" y="1758734"/>
                </a:lnTo>
                <a:lnTo>
                  <a:pt x="4003891" y="1741957"/>
                </a:lnTo>
                <a:lnTo>
                  <a:pt x="4042232" y="1715185"/>
                </a:lnTo>
                <a:lnTo>
                  <a:pt x="4073448" y="1679371"/>
                </a:lnTo>
                <a:lnTo>
                  <a:pt x="4077982" y="1668513"/>
                </a:lnTo>
                <a:lnTo>
                  <a:pt x="4077995" y="1657159"/>
                </a:lnTo>
                <a:close/>
              </a:path>
              <a:path w="4825365" h="3883025">
                <a:moveTo>
                  <a:pt x="4384040" y="1471561"/>
                </a:moveTo>
                <a:lnTo>
                  <a:pt x="4381601" y="1423517"/>
                </a:lnTo>
                <a:lnTo>
                  <a:pt x="4374451" y="1376832"/>
                </a:lnTo>
                <a:lnTo>
                  <a:pt x="4362831" y="1331760"/>
                </a:lnTo>
                <a:lnTo>
                  <a:pt x="4346981" y="1288542"/>
                </a:lnTo>
                <a:lnTo>
                  <a:pt x="4327118" y="1247406"/>
                </a:lnTo>
                <a:lnTo>
                  <a:pt x="4324794" y="1243596"/>
                </a:lnTo>
                <a:lnTo>
                  <a:pt x="4324794" y="1471561"/>
                </a:lnTo>
                <a:lnTo>
                  <a:pt x="4322013" y="1519478"/>
                </a:lnTo>
                <a:lnTo>
                  <a:pt x="4313898" y="1565783"/>
                </a:lnTo>
                <a:lnTo>
                  <a:pt x="4300753" y="1610169"/>
                </a:lnTo>
                <a:lnTo>
                  <a:pt x="4282884" y="1652333"/>
                </a:lnTo>
                <a:lnTo>
                  <a:pt x="4260608" y="1691944"/>
                </a:lnTo>
                <a:lnTo>
                  <a:pt x="4234243" y="1728724"/>
                </a:lnTo>
                <a:lnTo>
                  <a:pt x="4204081" y="1762328"/>
                </a:lnTo>
                <a:lnTo>
                  <a:pt x="4170451" y="1792465"/>
                </a:lnTo>
                <a:lnTo>
                  <a:pt x="4133659" y="1818817"/>
                </a:lnTo>
                <a:lnTo>
                  <a:pt x="4094010" y="1841080"/>
                </a:lnTo>
                <a:lnTo>
                  <a:pt x="4051833" y="1858937"/>
                </a:lnTo>
                <a:lnTo>
                  <a:pt x="4007421" y="1872081"/>
                </a:lnTo>
                <a:lnTo>
                  <a:pt x="3961079" y="1880184"/>
                </a:lnTo>
                <a:lnTo>
                  <a:pt x="3913149" y="1882965"/>
                </a:lnTo>
                <a:lnTo>
                  <a:pt x="3865219" y="1880184"/>
                </a:lnTo>
                <a:lnTo>
                  <a:pt x="3818890" y="1872081"/>
                </a:lnTo>
                <a:lnTo>
                  <a:pt x="3774478" y="1858937"/>
                </a:lnTo>
                <a:lnTo>
                  <a:pt x="3732301" y="1841080"/>
                </a:lnTo>
                <a:lnTo>
                  <a:pt x="3692652" y="1818817"/>
                </a:lnTo>
                <a:lnTo>
                  <a:pt x="3655860" y="1792465"/>
                </a:lnTo>
                <a:lnTo>
                  <a:pt x="3622230" y="1762328"/>
                </a:lnTo>
                <a:lnTo>
                  <a:pt x="3592080" y="1728724"/>
                </a:lnTo>
                <a:lnTo>
                  <a:pt x="3565702" y="1691944"/>
                </a:lnTo>
                <a:lnTo>
                  <a:pt x="3543427" y="1652333"/>
                </a:lnTo>
                <a:lnTo>
                  <a:pt x="3525570" y="1610169"/>
                </a:lnTo>
                <a:lnTo>
                  <a:pt x="3512413" y="1565783"/>
                </a:lnTo>
                <a:lnTo>
                  <a:pt x="3504298" y="1519478"/>
                </a:lnTo>
                <a:lnTo>
                  <a:pt x="3501529" y="1471561"/>
                </a:lnTo>
                <a:lnTo>
                  <a:pt x="3504298" y="1423657"/>
                </a:lnTo>
                <a:lnTo>
                  <a:pt x="3512413" y="1377353"/>
                </a:lnTo>
                <a:lnTo>
                  <a:pt x="3525570" y="1332953"/>
                </a:lnTo>
                <a:lnTo>
                  <a:pt x="3543427" y="1290802"/>
                </a:lnTo>
                <a:lnTo>
                  <a:pt x="3565702" y="1251178"/>
                </a:lnTo>
                <a:lnTo>
                  <a:pt x="3592080" y="1214412"/>
                </a:lnTo>
                <a:lnTo>
                  <a:pt x="3622230" y="1180795"/>
                </a:lnTo>
                <a:lnTo>
                  <a:pt x="3655860" y="1150658"/>
                </a:lnTo>
                <a:lnTo>
                  <a:pt x="3692652" y="1124305"/>
                </a:lnTo>
                <a:lnTo>
                  <a:pt x="3732301" y="1102042"/>
                </a:lnTo>
                <a:lnTo>
                  <a:pt x="3774478" y="1084186"/>
                </a:lnTo>
                <a:lnTo>
                  <a:pt x="3818890" y="1071054"/>
                </a:lnTo>
                <a:lnTo>
                  <a:pt x="3865219" y="1062939"/>
                </a:lnTo>
                <a:lnTo>
                  <a:pt x="3913149" y="1060170"/>
                </a:lnTo>
                <a:lnTo>
                  <a:pt x="3961079" y="1062939"/>
                </a:lnTo>
                <a:lnTo>
                  <a:pt x="4007421" y="1071054"/>
                </a:lnTo>
                <a:lnTo>
                  <a:pt x="4051833" y="1084186"/>
                </a:lnTo>
                <a:lnTo>
                  <a:pt x="4094010" y="1102042"/>
                </a:lnTo>
                <a:lnTo>
                  <a:pt x="4133659" y="1124305"/>
                </a:lnTo>
                <a:lnTo>
                  <a:pt x="4170451" y="1150658"/>
                </a:lnTo>
                <a:lnTo>
                  <a:pt x="4204081" y="1180795"/>
                </a:lnTo>
                <a:lnTo>
                  <a:pt x="4234243" y="1214412"/>
                </a:lnTo>
                <a:lnTo>
                  <a:pt x="4260608" y="1251178"/>
                </a:lnTo>
                <a:lnTo>
                  <a:pt x="4282884" y="1290802"/>
                </a:lnTo>
                <a:lnTo>
                  <a:pt x="4300753" y="1332953"/>
                </a:lnTo>
                <a:lnTo>
                  <a:pt x="4313898" y="1377353"/>
                </a:lnTo>
                <a:lnTo>
                  <a:pt x="4322013" y="1423657"/>
                </a:lnTo>
                <a:lnTo>
                  <a:pt x="4324794" y="1471561"/>
                </a:lnTo>
                <a:lnTo>
                  <a:pt x="4324794" y="1243596"/>
                </a:lnTo>
                <a:lnTo>
                  <a:pt x="4303509" y="1208608"/>
                </a:lnTo>
                <a:lnTo>
                  <a:pt x="4276382" y="1172362"/>
                </a:lnTo>
                <a:lnTo>
                  <a:pt x="4245965" y="1138923"/>
                </a:lnTo>
                <a:lnTo>
                  <a:pt x="4212514" y="1108532"/>
                </a:lnTo>
                <a:lnTo>
                  <a:pt x="4176242" y="1081405"/>
                </a:lnTo>
                <a:lnTo>
                  <a:pt x="4141305" y="1060170"/>
                </a:lnTo>
                <a:lnTo>
                  <a:pt x="4137418" y="1057808"/>
                </a:lnTo>
                <a:lnTo>
                  <a:pt x="4096270" y="1037958"/>
                </a:lnTo>
                <a:lnTo>
                  <a:pt x="4053027" y="1022108"/>
                </a:lnTo>
                <a:lnTo>
                  <a:pt x="4007929" y="1010500"/>
                </a:lnTo>
                <a:lnTo>
                  <a:pt x="3961231" y="1003350"/>
                </a:lnTo>
                <a:lnTo>
                  <a:pt x="3913149" y="1000925"/>
                </a:lnTo>
                <a:lnTo>
                  <a:pt x="3865067" y="1003350"/>
                </a:lnTo>
                <a:lnTo>
                  <a:pt x="3818369" y="1010500"/>
                </a:lnTo>
                <a:lnTo>
                  <a:pt x="3773284" y="1022108"/>
                </a:lnTo>
                <a:lnTo>
                  <a:pt x="3730040" y="1037958"/>
                </a:lnTo>
                <a:lnTo>
                  <a:pt x="3688880" y="1057808"/>
                </a:lnTo>
                <a:lnTo>
                  <a:pt x="3650056" y="1081405"/>
                </a:lnTo>
                <a:lnTo>
                  <a:pt x="3613797" y="1108532"/>
                </a:lnTo>
                <a:lnTo>
                  <a:pt x="3580333" y="1138923"/>
                </a:lnTo>
                <a:lnTo>
                  <a:pt x="3549916" y="1172362"/>
                </a:lnTo>
                <a:lnTo>
                  <a:pt x="3522789" y="1208608"/>
                </a:lnTo>
                <a:lnTo>
                  <a:pt x="3499167" y="1247406"/>
                </a:lnTo>
                <a:lnTo>
                  <a:pt x="3479317" y="1288542"/>
                </a:lnTo>
                <a:lnTo>
                  <a:pt x="3463455" y="1331760"/>
                </a:lnTo>
                <a:lnTo>
                  <a:pt x="3451834" y="1376832"/>
                </a:lnTo>
                <a:lnTo>
                  <a:pt x="3444684" y="1423517"/>
                </a:lnTo>
                <a:lnTo>
                  <a:pt x="3442246" y="1471561"/>
                </a:lnTo>
                <a:lnTo>
                  <a:pt x="3444684" y="1519618"/>
                </a:lnTo>
                <a:lnTo>
                  <a:pt x="3451834" y="1566303"/>
                </a:lnTo>
                <a:lnTo>
                  <a:pt x="3463455" y="1611363"/>
                </a:lnTo>
                <a:lnTo>
                  <a:pt x="3479317" y="1654581"/>
                </a:lnTo>
                <a:lnTo>
                  <a:pt x="3499167" y="1695716"/>
                </a:lnTo>
                <a:lnTo>
                  <a:pt x="3522789" y="1734527"/>
                </a:lnTo>
                <a:lnTo>
                  <a:pt x="3549916" y="1770761"/>
                </a:lnTo>
                <a:lnTo>
                  <a:pt x="3580333" y="1804200"/>
                </a:lnTo>
                <a:lnTo>
                  <a:pt x="3613797" y="1834603"/>
                </a:lnTo>
                <a:lnTo>
                  <a:pt x="3650056" y="1861718"/>
                </a:lnTo>
                <a:lnTo>
                  <a:pt x="3688880" y="1885315"/>
                </a:lnTo>
                <a:lnTo>
                  <a:pt x="3730040" y="1905165"/>
                </a:lnTo>
                <a:lnTo>
                  <a:pt x="3773284" y="1921014"/>
                </a:lnTo>
                <a:lnTo>
                  <a:pt x="3818369" y="1932622"/>
                </a:lnTo>
                <a:lnTo>
                  <a:pt x="3865067" y="1939772"/>
                </a:lnTo>
                <a:lnTo>
                  <a:pt x="3913149" y="1942211"/>
                </a:lnTo>
                <a:lnTo>
                  <a:pt x="3961231" y="1939772"/>
                </a:lnTo>
                <a:lnTo>
                  <a:pt x="4007929" y="1932622"/>
                </a:lnTo>
                <a:lnTo>
                  <a:pt x="4053027" y="1921014"/>
                </a:lnTo>
                <a:lnTo>
                  <a:pt x="4096270" y="1905165"/>
                </a:lnTo>
                <a:lnTo>
                  <a:pt x="4137418" y="1885315"/>
                </a:lnTo>
                <a:lnTo>
                  <a:pt x="4176242" y="1861718"/>
                </a:lnTo>
                <a:lnTo>
                  <a:pt x="4212514" y="1834603"/>
                </a:lnTo>
                <a:lnTo>
                  <a:pt x="4245965" y="1804200"/>
                </a:lnTo>
                <a:lnTo>
                  <a:pt x="4276382" y="1770761"/>
                </a:lnTo>
                <a:lnTo>
                  <a:pt x="4303509" y="1734527"/>
                </a:lnTo>
                <a:lnTo>
                  <a:pt x="4327118" y="1695716"/>
                </a:lnTo>
                <a:lnTo>
                  <a:pt x="4346981" y="1654581"/>
                </a:lnTo>
                <a:lnTo>
                  <a:pt x="4362831" y="1611363"/>
                </a:lnTo>
                <a:lnTo>
                  <a:pt x="4374451" y="1566303"/>
                </a:lnTo>
                <a:lnTo>
                  <a:pt x="4381601" y="1519618"/>
                </a:lnTo>
                <a:lnTo>
                  <a:pt x="4384040" y="1471561"/>
                </a:lnTo>
                <a:close/>
              </a:path>
              <a:path w="4825365" h="3883025">
                <a:moveTo>
                  <a:pt x="4825174" y="3853065"/>
                </a:moveTo>
                <a:lnTo>
                  <a:pt x="4822837" y="3841534"/>
                </a:lnTo>
                <a:lnTo>
                  <a:pt x="4816500" y="3832110"/>
                </a:lnTo>
                <a:lnTo>
                  <a:pt x="4807077" y="3825760"/>
                </a:lnTo>
                <a:lnTo>
                  <a:pt x="4795532" y="3823436"/>
                </a:lnTo>
                <a:lnTo>
                  <a:pt x="4615078" y="3823436"/>
                </a:lnTo>
                <a:lnTo>
                  <a:pt x="4640021" y="3793350"/>
                </a:lnTo>
                <a:lnTo>
                  <a:pt x="4658868" y="3758806"/>
                </a:lnTo>
                <a:lnTo>
                  <a:pt x="4670780" y="3720642"/>
                </a:lnTo>
                <a:lnTo>
                  <a:pt x="4674946" y="3679672"/>
                </a:lnTo>
                <a:lnTo>
                  <a:pt x="4674946" y="898525"/>
                </a:lnTo>
                <a:lnTo>
                  <a:pt x="4674946" y="839292"/>
                </a:lnTo>
                <a:lnTo>
                  <a:pt x="4674946" y="202996"/>
                </a:lnTo>
                <a:lnTo>
                  <a:pt x="4669574" y="156514"/>
                </a:lnTo>
                <a:lnTo>
                  <a:pt x="4654270" y="113804"/>
                </a:lnTo>
                <a:lnTo>
                  <a:pt x="4630267" y="76111"/>
                </a:lnTo>
                <a:lnTo>
                  <a:pt x="4615675" y="61518"/>
                </a:lnTo>
                <a:lnTo>
                  <a:pt x="4615675" y="202996"/>
                </a:lnTo>
                <a:lnTo>
                  <a:pt x="4615675" y="839292"/>
                </a:lnTo>
                <a:lnTo>
                  <a:pt x="4615675" y="898525"/>
                </a:lnTo>
                <a:lnTo>
                  <a:pt x="4615675" y="3679672"/>
                </a:lnTo>
                <a:lnTo>
                  <a:pt x="4608334" y="3725062"/>
                </a:lnTo>
                <a:lnTo>
                  <a:pt x="4587887" y="3764521"/>
                </a:lnTo>
                <a:lnTo>
                  <a:pt x="4556722" y="3795661"/>
                </a:lnTo>
                <a:lnTo>
                  <a:pt x="4517250" y="3816096"/>
                </a:lnTo>
                <a:lnTo>
                  <a:pt x="4471835" y="3823436"/>
                </a:lnTo>
                <a:lnTo>
                  <a:pt x="353326" y="3823436"/>
                </a:lnTo>
                <a:lnTo>
                  <a:pt x="307911" y="3816096"/>
                </a:lnTo>
                <a:lnTo>
                  <a:pt x="268427" y="3795661"/>
                </a:lnTo>
                <a:lnTo>
                  <a:pt x="237274" y="3764521"/>
                </a:lnTo>
                <a:lnTo>
                  <a:pt x="216827" y="3725062"/>
                </a:lnTo>
                <a:lnTo>
                  <a:pt x="209486" y="3679672"/>
                </a:lnTo>
                <a:lnTo>
                  <a:pt x="209486" y="898525"/>
                </a:lnTo>
                <a:lnTo>
                  <a:pt x="4615675" y="898525"/>
                </a:lnTo>
                <a:lnTo>
                  <a:pt x="4615675" y="839292"/>
                </a:lnTo>
                <a:lnTo>
                  <a:pt x="209486" y="839292"/>
                </a:lnTo>
                <a:lnTo>
                  <a:pt x="209486" y="202996"/>
                </a:lnTo>
                <a:lnTo>
                  <a:pt x="216827" y="157607"/>
                </a:lnTo>
                <a:lnTo>
                  <a:pt x="237274" y="118148"/>
                </a:lnTo>
                <a:lnTo>
                  <a:pt x="268427" y="87007"/>
                </a:lnTo>
                <a:lnTo>
                  <a:pt x="307911" y="66573"/>
                </a:lnTo>
                <a:lnTo>
                  <a:pt x="353326" y="59232"/>
                </a:lnTo>
                <a:lnTo>
                  <a:pt x="4471835" y="59232"/>
                </a:lnTo>
                <a:lnTo>
                  <a:pt x="4517250" y="66573"/>
                </a:lnTo>
                <a:lnTo>
                  <a:pt x="4556722" y="87007"/>
                </a:lnTo>
                <a:lnTo>
                  <a:pt x="4587887" y="118148"/>
                </a:lnTo>
                <a:lnTo>
                  <a:pt x="4608334" y="157607"/>
                </a:lnTo>
                <a:lnTo>
                  <a:pt x="4615675" y="202996"/>
                </a:lnTo>
                <a:lnTo>
                  <a:pt x="4615675" y="61518"/>
                </a:lnTo>
                <a:lnTo>
                  <a:pt x="4561090" y="20662"/>
                </a:lnTo>
                <a:lnTo>
                  <a:pt x="4518355" y="5372"/>
                </a:lnTo>
                <a:lnTo>
                  <a:pt x="4471835" y="0"/>
                </a:lnTo>
                <a:lnTo>
                  <a:pt x="353326" y="0"/>
                </a:lnTo>
                <a:lnTo>
                  <a:pt x="306806" y="5372"/>
                </a:lnTo>
                <a:lnTo>
                  <a:pt x="264083" y="20662"/>
                </a:lnTo>
                <a:lnTo>
                  <a:pt x="226364" y="44653"/>
                </a:lnTo>
                <a:lnTo>
                  <a:pt x="194894" y="76111"/>
                </a:lnTo>
                <a:lnTo>
                  <a:pt x="170891" y="113804"/>
                </a:lnTo>
                <a:lnTo>
                  <a:pt x="155587" y="156514"/>
                </a:lnTo>
                <a:lnTo>
                  <a:pt x="150215" y="202996"/>
                </a:lnTo>
                <a:lnTo>
                  <a:pt x="150215" y="3679672"/>
                </a:lnTo>
                <a:lnTo>
                  <a:pt x="154368" y="3720642"/>
                </a:lnTo>
                <a:lnTo>
                  <a:pt x="166293" y="3758806"/>
                </a:lnTo>
                <a:lnTo>
                  <a:pt x="185140" y="3793350"/>
                </a:lnTo>
                <a:lnTo>
                  <a:pt x="210083" y="3823436"/>
                </a:lnTo>
                <a:lnTo>
                  <a:pt x="29629" y="3823436"/>
                </a:lnTo>
                <a:lnTo>
                  <a:pt x="18097" y="3825760"/>
                </a:lnTo>
                <a:lnTo>
                  <a:pt x="8674" y="3832110"/>
                </a:lnTo>
                <a:lnTo>
                  <a:pt x="2324" y="3841534"/>
                </a:lnTo>
                <a:lnTo>
                  <a:pt x="0" y="3853065"/>
                </a:lnTo>
                <a:lnTo>
                  <a:pt x="2324" y="3864597"/>
                </a:lnTo>
                <a:lnTo>
                  <a:pt x="8674" y="3874008"/>
                </a:lnTo>
                <a:lnTo>
                  <a:pt x="18097" y="3880358"/>
                </a:lnTo>
                <a:lnTo>
                  <a:pt x="29629" y="3882682"/>
                </a:lnTo>
                <a:lnTo>
                  <a:pt x="4795532" y="3882682"/>
                </a:lnTo>
                <a:lnTo>
                  <a:pt x="4807077" y="3880358"/>
                </a:lnTo>
                <a:lnTo>
                  <a:pt x="4816500" y="3874008"/>
                </a:lnTo>
                <a:lnTo>
                  <a:pt x="4822837" y="3864597"/>
                </a:lnTo>
                <a:lnTo>
                  <a:pt x="4825174" y="3853065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9086" y="3405588"/>
            <a:ext cx="1621072" cy="1619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811324" y="800100"/>
            <a:ext cx="14665351" cy="1913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133985">
              <a:lnSpc>
                <a:spcPct val="115900"/>
              </a:lnSpc>
              <a:spcBef>
                <a:spcPts val="100"/>
              </a:spcBef>
            </a:pP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desacuerdo </a:t>
            </a:r>
            <a:r>
              <a:rPr sz="5400"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estás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siguientes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afirmaciones?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69784" marR="5080" indent="-99060" algn="ctr">
              <a:lnSpc>
                <a:spcPct val="116300"/>
              </a:lnSpc>
              <a:spcBef>
                <a:spcPts val="95"/>
              </a:spcBef>
            </a:pPr>
            <a:r>
              <a:rPr b="1" spc="-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"La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Constitución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</a:t>
            </a:r>
            <a:r>
              <a:rPr b="1" spc="-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papel</a:t>
            </a:r>
            <a:r>
              <a:rPr b="1" spc="-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b="1" spc="-1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nada</a:t>
            </a:r>
            <a:r>
              <a:rPr b="1" spc="-1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tiene</a:t>
            </a:r>
            <a:r>
              <a:rPr b="1" spc="-1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ver</a:t>
            </a:r>
            <a:r>
              <a:rPr b="1" spc="-1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mi</a:t>
            </a:r>
            <a:r>
              <a:rPr b="1" spc="-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vida"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0590" y="4057408"/>
            <a:ext cx="4825365" cy="3883025"/>
          </a:xfrm>
          <a:custGeom>
            <a:avLst/>
            <a:gdLst/>
            <a:ahLst/>
            <a:cxnLst/>
            <a:rect l="l" t="t" r="r" b="b"/>
            <a:pathLst>
              <a:path w="4825365" h="3883025">
                <a:moveTo>
                  <a:pt x="1076858" y="1729270"/>
                </a:moveTo>
                <a:lnTo>
                  <a:pt x="1041133" y="1682432"/>
                </a:lnTo>
                <a:lnTo>
                  <a:pt x="1002753" y="1655546"/>
                </a:lnTo>
                <a:lnTo>
                  <a:pt x="959027" y="1638693"/>
                </a:lnTo>
                <a:lnTo>
                  <a:pt x="911796" y="1632864"/>
                </a:lnTo>
                <a:lnTo>
                  <a:pt x="864679" y="1638668"/>
                </a:lnTo>
                <a:lnTo>
                  <a:pt x="821042" y="1655445"/>
                </a:lnTo>
                <a:lnTo>
                  <a:pt x="782713" y="1682216"/>
                </a:lnTo>
                <a:lnTo>
                  <a:pt x="751497" y="1718030"/>
                </a:lnTo>
                <a:lnTo>
                  <a:pt x="746950" y="1740230"/>
                </a:lnTo>
                <a:lnTo>
                  <a:pt x="751205" y="1750771"/>
                </a:lnTo>
                <a:lnTo>
                  <a:pt x="759460" y="1759153"/>
                </a:lnTo>
                <a:lnTo>
                  <a:pt x="770318" y="1763687"/>
                </a:lnTo>
                <a:lnTo>
                  <a:pt x="781672" y="1763699"/>
                </a:lnTo>
                <a:lnTo>
                  <a:pt x="792213" y="1759445"/>
                </a:lnTo>
                <a:lnTo>
                  <a:pt x="800608" y="1751203"/>
                </a:lnTo>
                <a:lnTo>
                  <a:pt x="822261" y="1726349"/>
                </a:lnTo>
                <a:lnTo>
                  <a:pt x="848855" y="1707769"/>
                </a:lnTo>
                <a:lnTo>
                  <a:pt x="879119" y="1696123"/>
                </a:lnTo>
                <a:lnTo>
                  <a:pt x="911796" y="1692097"/>
                </a:lnTo>
                <a:lnTo>
                  <a:pt x="944549" y="1696135"/>
                </a:lnTo>
                <a:lnTo>
                  <a:pt x="974877" y="1707832"/>
                </a:lnTo>
                <a:lnTo>
                  <a:pt x="1001509" y="1726488"/>
                </a:lnTo>
                <a:lnTo>
                  <a:pt x="1023162" y="1751444"/>
                </a:lnTo>
                <a:lnTo>
                  <a:pt x="1028090" y="1757083"/>
                </a:lnTo>
                <a:lnTo>
                  <a:pt x="1034046" y="1761185"/>
                </a:lnTo>
                <a:lnTo>
                  <a:pt x="1040714" y="1763687"/>
                </a:lnTo>
                <a:lnTo>
                  <a:pt x="1047788" y="1764538"/>
                </a:lnTo>
                <a:lnTo>
                  <a:pt x="1053465" y="1764538"/>
                </a:lnTo>
                <a:lnTo>
                  <a:pt x="1059218" y="1762912"/>
                </a:lnTo>
                <a:lnTo>
                  <a:pt x="1064298" y="1759496"/>
                </a:lnTo>
                <a:lnTo>
                  <a:pt x="1072565" y="1751152"/>
                </a:lnTo>
                <a:lnTo>
                  <a:pt x="1076845" y="1740623"/>
                </a:lnTo>
                <a:lnTo>
                  <a:pt x="1076858" y="1729270"/>
                </a:lnTo>
                <a:close/>
              </a:path>
              <a:path w="4825365" h="3883025">
                <a:moveTo>
                  <a:pt x="1382903" y="1471561"/>
                </a:moveTo>
                <a:lnTo>
                  <a:pt x="1380464" y="1423504"/>
                </a:lnTo>
                <a:lnTo>
                  <a:pt x="1373327" y="1376832"/>
                </a:lnTo>
                <a:lnTo>
                  <a:pt x="1361694" y="1331760"/>
                </a:lnTo>
                <a:lnTo>
                  <a:pt x="1345844" y="1288542"/>
                </a:lnTo>
                <a:lnTo>
                  <a:pt x="1325981" y="1247406"/>
                </a:lnTo>
                <a:lnTo>
                  <a:pt x="1323632" y="1243545"/>
                </a:lnTo>
                <a:lnTo>
                  <a:pt x="1323632" y="1471561"/>
                </a:lnTo>
                <a:lnTo>
                  <a:pt x="1320850" y="1519466"/>
                </a:lnTo>
                <a:lnTo>
                  <a:pt x="1312735" y="1565770"/>
                </a:lnTo>
                <a:lnTo>
                  <a:pt x="1299591" y="1610156"/>
                </a:lnTo>
                <a:lnTo>
                  <a:pt x="1281722" y="1652320"/>
                </a:lnTo>
                <a:lnTo>
                  <a:pt x="1259459" y="1691944"/>
                </a:lnTo>
                <a:lnTo>
                  <a:pt x="1233081" y="1728711"/>
                </a:lnTo>
                <a:lnTo>
                  <a:pt x="1202931" y="1762315"/>
                </a:lnTo>
                <a:lnTo>
                  <a:pt x="1169301" y="1792452"/>
                </a:lnTo>
                <a:lnTo>
                  <a:pt x="1132509" y="1818805"/>
                </a:lnTo>
                <a:lnTo>
                  <a:pt x="1092873" y="1841068"/>
                </a:lnTo>
                <a:lnTo>
                  <a:pt x="1050696" y="1858924"/>
                </a:lnTo>
                <a:lnTo>
                  <a:pt x="1006284" y="1872056"/>
                </a:lnTo>
                <a:lnTo>
                  <a:pt x="959954" y="1880171"/>
                </a:lnTo>
                <a:lnTo>
                  <a:pt x="912012" y="1882940"/>
                </a:lnTo>
                <a:lnTo>
                  <a:pt x="864082" y="1880171"/>
                </a:lnTo>
                <a:lnTo>
                  <a:pt x="817740" y="1872056"/>
                </a:lnTo>
                <a:lnTo>
                  <a:pt x="773328" y="1858924"/>
                </a:lnTo>
                <a:lnTo>
                  <a:pt x="731151" y="1841068"/>
                </a:lnTo>
                <a:lnTo>
                  <a:pt x="691515" y="1818805"/>
                </a:lnTo>
                <a:lnTo>
                  <a:pt x="654723" y="1792452"/>
                </a:lnTo>
                <a:lnTo>
                  <a:pt x="621093" y="1762315"/>
                </a:lnTo>
                <a:lnTo>
                  <a:pt x="590931" y="1728711"/>
                </a:lnTo>
                <a:lnTo>
                  <a:pt x="564565" y="1691944"/>
                </a:lnTo>
                <a:lnTo>
                  <a:pt x="542290" y="1652320"/>
                </a:lnTo>
                <a:lnTo>
                  <a:pt x="524433" y="1610156"/>
                </a:lnTo>
                <a:lnTo>
                  <a:pt x="511289" y="1565770"/>
                </a:lnTo>
                <a:lnTo>
                  <a:pt x="503174" y="1519466"/>
                </a:lnTo>
                <a:lnTo>
                  <a:pt x="500392" y="1471561"/>
                </a:lnTo>
                <a:lnTo>
                  <a:pt x="503174" y="1423644"/>
                </a:lnTo>
                <a:lnTo>
                  <a:pt x="511289" y="1377340"/>
                </a:lnTo>
                <a:lnTo>
                  <a:pt x="524433" y="1332953"/>
                </a:lnTo>
                <a:lnTo>
                  <a:pt x="542290" y="1290802"/>
                </a:lnTo>
                <a:lnTo>
                  <a:pt x="564565" y="1251178"/>
                </a:lnTo>
                <a:lnTo>
                  <a:pt x="590931" y="1214412"/>
                </a:lnTo>
                <a:lnTo>
                  <a:pt x="621093" y="1180795"/>
                </a:lnTo>
                <a:lnTo>
                  <a:pt x="654723" y="1150658"/>
                </a:lnTo>
                <a:lnTo>
                  <a:pt x="691515" y="1124305"/>
                </a:lnTo>
                <a:lnTo>
                  <a:pt x="731151" y="1102042"/>
                </a:lnTo>
                <a:lnTo>
                  <a:pt x="773328" y="1084186"/>
                </a:lnTo>
                <a:lnTo>
                  <a:pt x="817740" y="1071041"/>
                </a:lnTo>
                <a:lnTo>
                  <a:pt x="864082" y="1062939"/>
                </a:lnTo>
                <a:lnTo>
                  <a:pt x="912012" y="1060157"/>
                </a:lnTo>
                <a:lnTo>
                  <a:pt x="959954" y="1062939"/>
                </a:lnTo>
                <a:lnTo>
                  <a:pt x="1006284" y="1071041"/>
                </a:lnTo>
                <a:lnTo>
                  <a:pt x="1050696" y="1084186"/>
                </a:lnTo>
                <a:lnTo>
                  <a:pt x="1092873" y="1102042"/>
                </a:lnTo>
                <a:lnTo>
                  <a:pt x="1132509" y="1124305"/>
                </a:lnTo>
                <a:lnTo>
                  <a:pt x="1169301" y="1150658"/>
                </a:lnTo>
                <a:lnTo>
                  <a:pt x="1202931" y="1180795"/>
                </a:lnTo>
                <a:lnTo>
                  <a:pt x="1233081" y="1214412"/>
                </a:lnTo>
                <a:lnTo>
                  <a:pt x="1259459" y="1251178"/>
                </a:lnTo>
                <a:lnTo>
                  <a:pt x="1281722" y="1290802"/>
                </a:lnTo>
                <a:lnTo>
                  <a:pt x="1299591" y="1332953"/>
                </a:lnTo>
                <a:lnTo>
                  <a:pt x="1312735" y="1377340"/>
                </a:lnTo>
                <a:lnTo>
                  <a:pt x="1320850" y="1423644"/>
                </a:lnTo>
                <a:lnTo>
                  <a:pt x="1323632" y="1471561"/>
                </a:lnTo>
                <a:lnTo>
                  <a:pt x="1323632" y="1243545"/>
                </a:lnTo>
                <a:lnTo>
                  <a:pt x="1302372" y="1208608"/>
                </a:lnTo>
                <a:lnTo>
                  <a:pt x="1275245" y="1172362"/>
                </a:lnTo>
                <a:lnTo>
                  <a:pt x="1244828" y="1138923"/>
                </a:lnTo>
                <a:lnTo>
                  <a:pt x="1211364" y="1108532"/>
                </a:lnTo>
                <a:lnTo>
                  <a:pt x="1175105" y="1081405"/>
                </a:lnTo>
                <a:lnTo>
                  <a:pt x="1140155" y="1060157"/>
                </a:lnTo>
                <a:lnTo>
                  <a:pt x="1095133" y="1037958"/>
                </a:lnTo>
                <a:lnTo>
                  <a:pt x="1051890" y="1022108"/>
                </a:lnTo>
                <a:lnTo>
                  <a:pt x="1006792" y="1010500"/>
                </a:lnTo>
                <a:lnTo>
                  <a:pt x="960094" y="1003350"/>
                </a:lnTo>
                <a:lnTo>
                  <a:pt x="912012" y="1000925"/>
                </a:lnTo>
                <a:lnTo>
                  <a:pt x="863942" y="1003350"/>
                </a:lnTo>
                <a:lnTo>
                  <a:pt x="817232" y="1010500"/>
                </a:lnTo>
                <a:lnTo>
                  <a:pt x="772147" y="1022108"/>
                </a:lnTo>
                <a:lnTo>
                  <a:pt x="728903" y="1037958"/>
                </a:lnTo>
                <a:lnTo>
                  <a:pt x="687743" y="1057808"/>
                </a:lnTo>
                <a:lnTo>
                  <a:pt x="648919" y="1081405"/>
                </a:lnTo>
                <a:lnTo>
                  <a:pt x="612660" y="1108532"/>
                </a:lnTo>
                <a:lnTo>
                  <a:pt x="579196" y="1138923"/>
                </a:lnTo>
                <a:lnTo>
                  <a:pt x="548792" y="1172362"/>
                </a:lnTo>
                <a:lnTo>
                  <a:pt x="521652" y="1208608"/>
                </a:lnTo>
                <a:lnTo>
                  <a:pt x="498043" y="1247406"/>
                </a:lnTo>
                <a:lnTo>
                  <a:pt x="478180" y="1288542"/>
                </a:lnTo>
                <a:lnTo>
                  <a:pt x="462330" y="1331760"/>
                </a:lnTo>
                <a:lnTo>
                  <a:pt x="450710" y="1376832"/>
                </a:lnTo>
                <a:lnTo>
                  <a:pt x="443560" y="1423504"/>
                </a:lnTo>
                <a:lnTo>
                  <a:pt x="441121" y="1471561"/>
                </a:lnTo>
                <a:lnTo>
                  <a:pt x="443560" y="1519605"/>
                </a:lnTo>
                <a:lnTo>
                  <a:pt x="450710" y="1566291"/>
                </a:lnTo>
                <a:lnTo>
                  <a:pt x="462330" y="1611363"/>
                </a:lnTo>
                <a:lnTo>
                  <a:pt x="478180" y="1654581"/>
                </a:lnTo>
                <a:lnTo>
                  <a:pt x="498043" y="1695716"/>
                </a:lnTo>
                <a:lnTo>
                  <a:pt x="521652" y="1734515"/>
                </a:lnTo>
                <a:lnTo>
                  <a:pt x="548792" y="1770761"/>
                </a:lnTo>
                <a:lnTo>
                  <a:pt x="579196" y="1804200"/>
                </a:lnTo>
                <a:lnTo>
                  <a:pt x="612660" y="1834603"/>
                </a:lnTo>
                <a:lnTo>
                  <a:pt x="648919" y="1861718"/>
                </a:lnTo>
                <a:lnTo>
                  <a:pt x="687743" y="1885315"/>
                </a:lnTo>
                <a:lnTo>
                  <a:pt x="728903" y="1905165"/>
                </a:lnTo>
                <a:lnTo>
                  <a:pt x="772147" y="1921014"/>
                </a:lnTo>
                <a:lnTo>
                  <a:pt x="817232" y="1932622"/>
                </a:lnTo>
                <a:lnTo>
                  <a:pt x="863942" y="1939772"/>
                </a:lnTo>
                <a:lnTo>
                  <a:pt x="912012" y="1942211"/>
                </a:lnTo>
                <a:lnTo>
                  <a:pt x="960094" y="1939772"/>
                </a:lnTo>
                <a:lnTo>
                  <a:pt x="1006792" y="1932622"/>
                </a:lnTo>
                <a:lnTo>
                  <a:pt x="1051890" y="1921014"/>
                </a:lnTo>
                <a:lnTo>
                  <a:pt x="1095133" y="1905165"/>
                </a:lnTo>
                <a:lnTo>
                  <a:pt x="1136281" y="1885315"/>
                </a:lnTo>
                <a:lnTo>
                  <a:pt x="1140180" y="1882940"/>
                </a:lnTo>
                <a:lnTo>
                  <a:pt x="1175105" y="1861718"/>
                </a:lnTo>
                <a:lnTo>
                  <a:pt x="1211364" y="1834603"/>
                </a:lnTo>
                <a:lnTo>
                  <a:pt x="1244828" y="1804200"/>
                </a:lnTo>
                <a:lnTo>
                  <a:pt x="1275245" y="1770761"/>
                </a:lnTo>
                <a:lnTo>
                  <a:pt x="1302372" y="1734515"/>
                </a:lnTo>
                <a:lnTo>
                  <a:pt x="1325981" y="1695716"/>
                </a:lnTo>
                <a:lnTo>
                  <a:pt x="1345844" y="1654581"/>
                </a:lnTo>
                <a:lnTo>
                  <a:pt x="1361694" y="1611363"/>
                </a:lnTo>
                <a:lnTo>
                  <a:pt x="1373327" y="1566291"/>
                </a:lnTo>
                <a:lnTo>
                  <a:pt x="1380464" y="1519605"/>
                </a:lnTo>
                <a:lnTo>
                  <a:pt x="1382903" y="1471561"/>
                </a:lnTo>
                <a:close/>
              </a:path>
              <a:path w="4825365" h="3883025">
                <a:moveTo>
                  <a:pt x="4056735" y="3230715"/>
                </a:moveTo>
                <a:lnTo>
                  <a:pt x="4056011" y="3179915"/>
                </a:lnTo>
                <a:lnTo>
                  <a:pt x="4053827" y="3129115"/>
                </a:lnTo>
                <a:lnTo>
                  <a:pt x="4050207" y="3078315"/>
                </a:lnTo>
                <a:lnTo>
                  <a:pt x="4045166" y="3027515"/>
                </a:lnTo>
                <a:lnTo>
                  <a:pt x="4038714" y="2989415"/>
                </a:lnTo>
                <a:lnTo>
                  <a:pt x="4030853" y="2938615"/>
                </a:lnTo>
                <a:lnTo>
                  <a:pt x="4021607" y="2887815"/>
                </a:lnTo>
                <a:lnTo>
                  <a:pt x="4010977" y="2837015"/>
                </a:lnTo>
                <a:lnTo>
                  <a:pt x="3998988" y="2798915"/>
                </a:lnTo>
                <a:lnTo>
                  <a:pt x="3997210" y="2792158"/>
                </a:lnTo>
                <a:lnTo>
                  <a:pt x="3997210" y="3205315"/>
                </a:lnTo>
                <a:lnTo>
                  <a:pt x="3269081" y="3205315"/>
                </a:lnTo>
                <a:lnTo>
                  <a:pt x="3265982" y="3154515"/>
                </a:lnTo>
                <a:lnTo>
                  <a:pt x="3260064" y="3103715"/>
                </a:lnTo>
                <a:lnTo>
                  <a:pt x="3251403" y="3052915"/>
                </a:lnTo>
                <a:lnTo>
                  <a:pt x="3240024" y="3002115"/>
                </a:lnTo>
                <a:lnTo>
                  <a:pt x="3225990" y="2964015"/>
                </a:lnTo>
                <a:lnTo>
                  <a:pt x="3209340" y="2913215"/>
                </a:lnTo>
                <a:lnTo>
                  <a:pt x="3190113" y="2862415"/>
                </a:lnTo>
                <a:lnTo>
                  <a:pt x="3168383" y="2824315"/>
                </a:lnTo>
                <a:lnTo>
                  <a:pt x="3144177" y="2786215"/>
                </a:lnTo>
                <a:lnTo>
                  <a:pt x="3117545" y="2748115"/>
                </a:lnTo>
                <a:lnTo>
                  <a:pt x="3164294" y="2697315"/>
                </a:lnTo>
                <a:lnTo>
                  <a:pt x="3257816" y="2595715"/>
                </a:lnTo>
                <a:lnTo>
                  <a:pt x="3264319" y="2595715"/>
                </a:lnTo>
                <a:lnTo>
                  <a:pt x="3266490" y="2583015"/>
                </a:lnTo>
                <a:lnTo>
                  <a:pt x="3264319" y="2570315"/>
                </a:lnTo>
                <a:lnTo>
                  <a:pt x="3257816" y="2557615"/>
                </a:lnTo>
                <a:lnTo>
                  <a:pt x="3248012" y="2557615"/>
                </a:lnTo>
                <a:lnTo>
                  <a:pt x="3236849" y="2544915"/>
                </a:lnTo>
                <a:lnTo>
                  <a:pt x="3225698" y="2557615"/>
                </a:lnTo>
                <a:lnTo>
                  <a:pt x="3215894" y="2557615"/>
                </a:lnTo>
                <a:lnTo>
                  <a:pt x="3081680" y="2697315"/>
                </a:lnTo>
                <a:lnTo>
                  <a:pt x="3053423" y="2659215"/>
                </a:lnTo>
                <a:lnTo>
                  <a:pt x="3023374" y="2633815"/>
                </a:lnTo>
                <a:lnTo>
                  <a:pt x="2991548" y="2595715"/>
                </a:lnTo>
                <a:lnTo>
                  <a:pt x="2957957" y="2570315"/>
                </a:lnTo>
                <a:lnTo>
                  <a:pt x="2986875" y="2532215"/>
                </a:lnTo>
                <a:lnTo>
                  <a:pt x="3401314" y="1986114"/>
                </a:lnTo>
                <a:lnTo>
                  <a:pt x="3440519" y="2024214"/>
                </a:lnTo>
                <a:lnTo>
                  <a:pt x="3478517" y="2062314"/>
                </a:lnTo>
                <a:lnTo>
                  <a:pt x="3515296" y="2087714"/>
                </a:lnTo>
                <a:lnTo>
                  <a:pt x="3550843" y="2125815"/>
                </a:lnTo>
                <a:lnTo>
                  <a:pt x="3585133" y="2163915"/>
                </a:lnTo>
                <a:lnTo>
                  <a:pt x="3618179" y="2202015"/>
                </a:lnTo>
                <a:lnTo>
                  <a:pt x="3649929" y="2240115"/>
                </a:lnTo>
                <a:lnTo>
                  <a:pt x="3680396" y="2278215"/>
                </a:lnTo>
                <a:lnTo>
                  <a:pt x="3709568" y="2316315"/>
                </a:lnTo>
                <a:lnTo>
                  <a:pt x="3737406" y="2354415"/>
                </a:lnTo>
                <a:lnTo>
                  <a:pt x="3763924" y="2405215"/>
                </a:lnTo>
                <a:lnTo>
                  <a:pt x="3789083" y="2443315"/>
                </a:lnTo>
                <a:lnTo>
                  <a:pt x="3812895" y="2481415"/>
                </a:lnTo>
                <a:lnTo>
                  <a:pt x="3835323" y="2532215"/>
                </a:lnTo>
                <a:lnTo>
                  <a:pt x="3856367" y="2570315"/>
                </a:lnTo>
                <a:lnTo>
                  <a:pt x="3876014" y="2621115"/>
                </a:lnTo>
                <a:lnTo>
                  <a:pt x="3894239" y="2659215"/>
                </a:lnTo>
                <a:lnTo>
                  <a:pt x="3911028" y="2710015"/>
                </a:lnTo>
                <a:lnTo>
                  <a:pt x="3926382" y="2760815"/>
                </a:lnTo>
                <a:lnTo>
                  <a:pt x="3940264" y="2811615"/>
                </a:lnTo>
                <a:lnTo>
                  <a:pt x="3952684" y="2849715"/>
                </a:lnTo>
                <a:lnTo>
                  <a:pt x="3963619" y="2900515"/>
                </a:lnTo>
                <a:lnTo>
                  <a:pt x="3973055" y="2951315"/>
                </a:lnTo>
                <a:lnTo>
                  <a:pt x="3980967" y="3002115"/>
                </a:lnTo>
                <a:lnTo>
                  <a:pt x="3987355" y="3052915"/>
                </a:lnTo>
                <a:lnTo>
                  <a:pt x="3992194" y="3103715"/>
                </a:lnTo>
                <a:lnTo>
                  <a:pt x="3995483" y="3154515"/>
                </a:lnTo>
                <a:lnTo>
                  <a:pt x="3997210" y="3205315"/>
                </a:lnTo>
                <a:lnTo>
                  <a:pt x="3997210" y="2792158"/>
                </a:lnTo>
                <a:lnTo>
                  <a:pt x="3985641" y="2748115"/>
                </a:lnTo>
                <a:lnTo>
                  <a:pt x="3970947" y="2697315"/>
                </a:lnTo>
                <a:lnTo>
                  <a:pt x="3954932" y="2659215"/>
                </a:lnTo>
                <a:lnTo>
                  <a:pt x="3937597" y="2608415"/>
                </a:lnTo>
                <a:lnTo>
                  <a:pt x="3918966" y="2570315"/>
                </a:lnTo>
                <a:lnTo>
                  <a:pt x="3899027" y="2519515"/>
                </a:lnTo>
                <a:lnTo>
                  <a:pt x="3877818" y="2481415"/>
                </a:lnTo>
                <a:lnTo>
                  <a:pt x="3855339" y="2443315"/>
                </a:lnTo>
                <a:lnTo>
                  <a:pt x="3831602" y="2392515"/>
                </a:lnTo>
                <a:lnTo>
                  <a:pt x="3806609" y="2354415"/>
                </a:lnTo>
                <a:lnTo>
                  <a:pt x="3780396" y="2316315"/>
                </a:lnTo>
                <a:lnTo>
                  <a:pt x="3752964" y="2278215"/>
                </a:lnTo>
                <a:lnTo>
                  <a:pt x="3724325" y="2240115"/>
                </a:lnTo>
                <a:lnTo>
                  <a:pt x="3694480" y="2202015"/>
                </a:lnTo>
                <a:lnTo>
                  <a:pt x="3663454" y="2163915"/>
                </a:lnTo>
                <a:lnTo>
                  <a:pt x="3631260" y="2125815"/>
                </a:lnTo>
                <a:lnTo>
                  <a:pt x="3597910" y="2087714"/>
                </a:lnTo>
                <a:lnTo>
                  <a:pt x="3563404" y="2062314"/>
                </a:lnTo>
                <a:lnTo>
                  <a:pt x="3527768" y="2024214"/>
                </a:lnTo>
                <a:lnTo>
                  <a:pt x="3491001" y="1986114"/>
                </a:lnTo>
                <a:lnTo>
                  <a:pt x="3453130" y="1960714"/>
                </a:lnTo>
                <a:lnTo>
                  <a:pt x="3414153" y="1922614"/>
                </a:lnTo>
                <a:lnTo>
                  <a:pt x="3374288" y="1897214"/>
                </a:lnTo>
                <a:lnTo>
                  <a:pt x="3354349" y="1884718"/>
                </a:lnTo>
                <a:lnTo>
                  <a:pt x="3354349" y="1960714"/>
                </a:lnTo>
                <a:lnTo>
                  <a:pt x="3298101" y="2024214"/>
                </a:lnTo>
                <a:lnTo>
                  <a:pt x="2910967" y="2532215"/>
                </a:lnTo>
                <a:lnTo>
                  <a:pt x="2868904" y="2506815"/>
                </a:lnTo>
                <a:lnTo>
                  <a:pt x="2825534" y="2481415"/>
                </a:lnTo>
                <a:lnTo>
                  <a:pt x="2780969" y="2456015"/>
                </a:lnTo>
                <a:lnTo>
                  <a:pt x="2735275" y="2430615"/>
                </a:lnTo>
                <a:lnTo>
                  <a:pt x="2688539" y="2417915"/>
                </a:lnTo>
                <a:lnTo>
                  <a:pt x="2542946" y="2379815"/>
                </a:lnTo>
                <a:lnTo>
                  <a:pt x="2492895" y="2379815"/>
                </a:lnTo>
                <a:lnTo>
                  <a:pt x="2442222" y="2367115"/>
                </a:lnTo>
                <a:lnTo>
                  <a:pt x="2442222" y="1643214"/>
                </a:lnTo>
                <a:lnTo>
                  <a:pt x="2491816" y="1643214"/>
                </a:lnTo>
                <a:lnTo>
                  <a:pt x="2541130" y="1655914"/>
                </a:lnTo>
                <a:lnTo>
                  <a:pt x="2638806" y="1655914"/>
                </a:lnTo>
                <a:lnTo>
                  <a:pt x="2968421" y="1744814"/>
                </a:lnTo>
                <a:lnTo>
                  <a:pt x="3013646" y="1757514"/>
                </a:lnTo>
                <a:lnTo>
                  <a:pt x="3102483" y="1808314"/>
                </a:lnTo>
                <a:lnTo>
                  <a:pt x="3146044" y="1821014"/>
                </a:lnTo>
                <a:lnTo>
                  <a:pt x="3231324" y="1871814"/>
                </a:lnTo>
                <a:lnTo>
                  <a:pt x="3314027" y="1922614"/>
                </a:lnTo>
                <a:lnTo>
                  <a:pt x="3354349" y="1960714"/>
                </a:lnTo>
                <a:lnTo>
                  <a:pt x="3354349" y="1884718"/>
                </a:lnTo>
                <a:lnTo>
                  <a:pt x="3292564" y="1846414"/>
                </a:lnTo>
                <a:lnTo>
                  <a:pt x="3208274" y="1795614"/>
                </a:lnTo>
                <a:lnTo>
                  <a:pt x="3121596" y="1744814"/>
                </a:lnTo>
                <a:lnTo>
                  <a:pt x="3077426" y="1732114"/>
                </a:lnTo>
                <a:lnTo>
                  <a:pt x="3032709" y="1706714"/>
                </a:lnTo>
                <a:lnTo>
                  <a:pt x="2987497" y="1694014"/>
                </a:lnTo>
                <a:lnTo>
                  <a:pt x="2941777" y="1668614"/>
                </a:lnTo>
                <a:lnTo>
                  <a:pt x="2848965" y="1643214"/>
                </a:lnTo>
                <a:lnTo>
                  <a:pt x="2754439" y="1617814"/>
                </a:lnTo>
                <a:lnTo>
                  <a:pt x="2706598" y="1617814"/>
                </a:lnTo>
                <a:lnTo>
                  <a:pt x="2609824" y="1592414"/>
                </a:lnTo>
                <a:lnTo>
                  <a:pt x="2382951" y="1592414"/>
                </a:lnTo>
                <a:lnTo>
                  <a:pt x="2382951" y="1643214"/>
                </a:lnTo>
                <a:lnTo>
                  <a:pt x="2382951" y="2367115"/>
                </a:lnTo>
                <a:lnTo>
                  <a:pt x="2332278" y="2379815"/>
                </a:lnTo>
                <a:lnTo>
                  <a:pt x="2282215" y="2379815"/>
                </a:lnTo>
                <a:lnTo>
                  <a:pt x="2136622" y="2417915"/>
                </a:lnTo>
                <a:lnTo>
                  <a:pt x="2089886" y="2430615"/>
                </a:lnTo>
                <a:lnTo>
                  <a:pt x="2044192" y="2456015"/>
                </a:lnTo>
                <a:lnTo>
                  <a:pt x="1999627" y="2481415"/>
                </a:lnTo>
                <a:lnTo>
                  <a:pt x="1956257" y="2506815"/>
                </a:lnTo>
                <a:lnTo>
                  <a:pt x="1914194" y="2532215"/>
                </a:lnTo>
                <a:lnTo>
                  <a:pt x="1867217" y="2471674"/>
                </a:lnTo>
                <a:lnTo>
                  <a:pt x="1867217" y="2570315"/>
                </a:lnTo>
                <a:lnTo>
                  <a:pt x="1830108" y="2595715"/>
                </a:lnTo>
                <a:lnTo>
                  <a:pt x="1795145" y="2633815"/>
                </a:lnTo>
                <a:lnTo>
                  <a:pt x="1762379" y="2671915"/>
                </a:lnTo>
                <a:lnTo>
                  <a:pt x="1731848" y="2710015"/>
                </a:lnTo>
                <a:lnTo>
                  <a:pt x="1703590" y="2748115"/>
                </a:lnTo>
                <a:lnTo>
                  <a:pt x="1677657" y="2786215"/>
                </a:lnTo>
                <a:lnTo>
                  <a:pt x="1654086" y="2824315"/>
                </a:lnTo>
                <a:lnTo>
                  <a:pt x="1632927" y="2875115"/>
                </a:lnTo>
                <a:lnTo>
                  <a:pt x="1614233" y="2913215"/>
                </a:lnTo>
                <a:lnTo>
                  <a:pt x="1598028" y="2964015"/>
                </a:lnTo>
                <a:lnTo>
                  <a:pt x="1584375" y="3002115"/>
                </a:lnTo>
                <a:lnTo>
                  <a:pt x="1573301" y="3052915"/>
                </a:lnTo>
                <a:lnTo>
                  <a:pt x="1564868" y="3103715"/>
                </a:lnTo>
                <a:lnTo>
                  <a:pt x="1559115" y="3154515"/>
                </a:lnTo>
                <a:lnTo>
                  <a:pt x="1556080" y="3205315"/>
                </a:lnTo>
                <a:lnTo>
                  <a:pt x="827976" y="3205315"/>
                </a:lnTo>
                <a:lnTo>
                  <a:pt x="829691" y="3154515"/>
                </a:lnTo>
                <a:lnTo>
                  <a:pt x="832980" y="3103715"/>
                </a:lnTo>
                <a:lnTo>
                  <a:pt x="837819" y="3052915"/>
                </a:lnTo>
                <a:lnTo>
                  <a:pt x="844207" y="3002115"/>
                </a:lnTo>
                <a:lnTo>
                  <a:pt x="852131" y="2951315"/>
                </a:lnTo>
                <a:lnTo>
                  <a:pt x="861555" y="2900515"/>
                </a:lnTo>
                <a:lnTo>
                  <a:pt x="872490" y="2849715"/>
                </a:lnTo>
                <a:lnTo>
                  <a:pt x="884910" y="2811615"/>
                </a:lnTo>
                <a:lnTo>
                  <a:pt x="898804" y="2760815"/>
                </a:lnTo>
                <a:lnTo>
                  <a:pt x="914146" y="2710015"/>
                </a:lnTo>
                <a:lnTo>
                  <a:pt x="930948" y="2659215"/>
                </a:lnTo>
                <a:lnTo>
                  <a:pt x="949159" y="2621115"/>
                </a:lnTo>
                <a:lnTo>
                  <a:pt x="968806" y="2570315"/>
                </a:lnTo>
                <a:lnTo>
                  <a:pt x="989850" y="2532215"/>
                </a:lnTo>
                <a:lnTo>
                  <a:pt x="1012278" y="2481415"/>
                </a:lnTo>
                <a:lnTo>
                  <a:pt x="1036091" y="2443315"/>
                </a:lnTo>
                <a:lnTo>
                  <a:pt x="1061250" y="2405215"/>
                </a:lnTo>
                <a:lnTo>
                  <a:pt x="1087767" y="2354415"/>
                </a:lnTo>
                <a:lnTo>
                  <a:pt x="1115606" y="2316315"/>
                </a:lnTo>
                <a:lnTo>
                  <a:pt x="1144778" y="2278215"/>
                </a:lnTo>
                <a:lnTo>
                  <a:pt x="1175245" y="2240115"/>
                </a:lnTo>
                <a:lnTo>
                  <a:pt x="1206995" y="2202015"/>
                </a:lnTo>
                <a:lnTo>
                  <a:pt x="1240040" y="2163915"/>
                </a:lnTo>
                <a:lnTo>
                  <a:pt x="1274330" y="2125815"/>
                </a:lnTo>
                <a:lnTo>
                  <a:pt x="1309878" y="2087714"/>
                </a:lnTo>
                <a:lnTo>
                  <a:pt x="1346657" y="2062314"/>
                </a:lnTo>
                <a:lnTo>
                  <a:pt x="1384655" y="2024214"/>
                </a:lnTo>
                <a:lnTo>
                  <a:pt x="1423860" y="1986114"/>
                </a:lnTo>
                <a:lnTo>
                  <a:pt x="1867217" y="2570315"/>
                </a:lnTo>
                <a:lnTo>
                  <a:pt x="1867217" y="2471674"/>
                </a:lnTo>
                <a:lnTo>
                  <a:pt x="1490522" y="1986114"/>
                </a:lnTo>
                <a:lnTo>
                  <a:pt x="1470825" y="1960714"/>
                </a:lnTo>
                <a:lnTo>
                  <a:pt x="1511147" y="1922614"/>
                </a:lnTo>
                <a:lnTo>
                  <a:pt x="1593837" y="1871814"/>
                </a:lnTo>
                <a:lnTo>
                  <a:pt x="1679130" y="1821014"/>
                </a:lnTo>
                <a:lnTo>
                  <a:pt x="1722691" y="1808314"/>
                </a:lnTo>
                <a:lnTo>
                  <a:pt x="1811515" y="1757514"/>
                </a:lnTo>
                <a:lnTo>
                  <a:pt x="1856740" y="1744814"/>
                </a:lnTo>
                <a:lnTo>
                  <a:pt x="2186355" y="1655914"/>
                </a:lnTo>
                <a:lnTo>
                  <a:pt x="2284031" y="1655914"/>
                </a:lnTo>
                <a:lnTo>
                  <a:pt x="2333345" y="1643214"/>
                </a:lnTo>
                <a:lnTo>
                  <a:pt x="2382951" y="1643214"/>
                </a:lnTo>
                <a:lnTo>
                  <a:pt x="2382951" y="1592414"/>
                </a:lnTo>
                <a:lnTo>
                  <a:pt x="2215337" y="1592414"/>
                </a:lnTo>
                <a:lnTo>
                  <a:pt x="2118563" y="1617814"/>
                </a:lnTo>
                <a:lnTo>
                  <a:pt x="2070722" y="1617814"/>
                </a:lnTo>
                <a:lnTo>
                  <a:pt x="1883384" y="1668614"/>
                </a:lnTo>
                <a:lnTo>
                  <a:pt x="1837677" y="1694014"/>
                </a:lnTo>
                <a:lnTo>
                  <a:pt x="1792452" y="1706714"/>
                </a:lnTo>
                <a:lnTo>
                  <a:pt x="1747735" y="1732114"/>
                </a:lnTo>
                <a:lnTo>
                  <a:pt x="1703565" y="1744814"/>
                </a:lnTo>
                <a:lnTo>
                  <a:pt x="1616900" y="1795614"/>
                </a:lnTo>
                <a:lnTo>
                  <a:pt x="1532610" y="1846414"/>
                </a:lnTo>
                <a:lnTo>
                  <a:pt x="1491411" y="1871814"/>
                </a:lnTo>
                <a:lnTo>
                  <a:pt x="1450873" y="1897214"/>
                </a:lnTo>
                <a:lnTo>
                  <a:pt x="1411020" y="1922614"/>
                </a:lnTo>
                <a:lnTo>
                  <a:pt x="1372044" y="1960714"/>
                </a:lnTo>
                <a:lnTo>
                  <a:pt x="1334173" y="1986114"/>
                </a:lnTo>
                <a:lnTo>
                  <a:pt x="1297406" y="2024214"/>
                </a:lnTo>
                <a:lnTo>
                  <a:pt x="1261770" y="2062314"/>
                </a:lnTo>
                <a:lnTo>
                  <a:pt x="1227264" y="2087714"/>
                </a:lnTo>
                <a:lnTo>
                  <a:pt x="1193914" y="2125815"/>
                </a:lnTo>
                <a:lnTo>
                  <a:pt x="1161707" y="2163915"/>
                </a:lnTo>
                <a:lnTo>
                  <a:pt x="1130693" y="2202015"/>
                </a:lnTo>
                <a:lnTo>
                  <a:pt x="1100848" y="2240115"/>
                </a:lnTo>
                <a:lnTo>
                  <a:pt x="1072210" y="2278215"/>
                </a:lnTo>
                <a:lnTo>
                  <a:pt x="1044765" y="2316315"/>
                </a:lnTo>
                <a:lnTo>
                  <a:pt x="1018552" y="2354415"/>
                </a:lnTo>
                <a:lnTo>
                  <a:pt x="993571" y="2392515"/>
                </a:lnTo>
                <a:lnTo>
                  <a:pt x="969835" y="2443315"/>
                </a:lnTo>
                <a:lnTo>
                  <a:pt x="947356" y="2481415"/>
                </a:lnTo>
                <a:lnTo>
                  <a:pt x="926134" y="2519515"/>
                </a:lnTo>
                <a:lnTo>
                  <a:pt x="906208" y="2570315"/>
                </a:lnTo>
                <a:lnTo>
                  <a:pt x="887564" y="2608415"/>
                </a:lnTo>
                <a:lnTo>
                  <a:pt x="870229" y="2659215"/>
                </a:lnTo>
                <a:lnTo>
                  <a:pt x="854214" y="2697315"/>
                </a:lnTo>
                <a:lnTo>
                  <a:pt x="839533" y="2748115"/>
                </a:lnTo>
                <a:lnTo>
                  <a:pt x="826185" y="2798915"/>
                </a:lnTo>
                <a:lnTo>
                  <a:pt x="814197" y="2837015"/>
                </a:lnTo>
                <a:lnTo>
                  <a:pt x="803567" y="2887815"/>
                </a:lnTo>
                <a:lnTo>
                  <a:pt x="794321" y="2938615"/>
                </a:lnTo>
                <a:lnTo>
                  <a:pt x="786460" y="2989415"/>
                </a:lnTo>
                <a:lnTo>
                  <a:pt x="779995" y="3027515"/>
                </a:lnTo>
                <a:lnTo>
                  <a:pt x="774954" y="3078315"/>
                </a:lnTo>
                <a:lnTo>
                  <a:pt x="771334" y="3129115"/>
                </a:lnTo>
                <a:lnTo>
                  <a:pt x="769162" y="3179915"/>
                </a:lnTo>
                <a:lnTo>
                  <a:pt x="768426" y="3230715"/>
                </a:lnTo>
                <a:lnTo>
                  <a:pt x="770763" y="3243415"/>
                </a:lnTo>
                <a:lnTo>
                  <a:pt x="777113" y="3256115"/>
                </a:lnTo>
                <a:lnTo>
                  <a:pt x="1606169" y="3256115"/>
                </a:lnTo>
                <a:lnTo>
                  <a:pt x="1612519" y="3243415"/>
                </a:lnTo>
                <a:lnTo>
                  <a:pt x="1614843" y="3230715"/>
                </a:lnTo>
                <a:lnTo>
                  <a:pt x="1615605" y="3205315"/>
                </a:lnTo>
                <a:lnTo>
                  <a:pt x="1616354" y="3179915"/>
                </a:lnTo>
                <a:lnTo>
                  <a:pt x="1620837" y="3129115"/>
                </a:lnTo>
                <a:lnTo>
                  <a:pt x="1628254" y="3078315"/>
                </a:lnTo>
                <a:lnTo>
                  <a:pt x="1638528" y="3040215"/>
                </a:lnTo>
                <a:lnTo>
                  <a:pt x="1651635" y="2989415"/>
                </a:lnTo>
                <a:lnTo>
                  <a:pt x="1667522" y="2938615"/>
                </a:lnTo>
                <a:lnTo>
                  <a:pt x="1686115" y="2900515"/>
                </a:lnTo>
                <a:lnTo>
                  <a:pt x="1707375" y="2849715"/>
                </a:lnTo>
                <a:lnTo>
                  <a:pt x="1731251" y="2811615"/>
                </a:lnTo>
                <a:lnTo>
                  <a:pt x="1757692" y="2773515"/>
                </a:lnTo>
                <a:lnTo>
                  <a:pt x="1786648" y="2735415"/>
                </a:lnTo>
                <a:lnTo>
                  <a:pt x="1818068" y="2697315"/>
                </a:lnTo>
                <a:lnTo>
                  <a:pt x="1851888" y="2659215"/>
                </a:lnTo>
                <a:lnTo>
                  <a:pt x="1888058" y="2633815"/>
                </a:lnTo>
                <a:lnTo>
                  <a:pt x="1926539" y="2595715"/>
                </a:lnTo>
                <a:lnTo>
                  <a:pt x="1969503" y="2570315"/>
                </a:lnTo>
                <a:lnTo>
                  <a:pt x="2014016" y="2544915"/>
                </a:lnTo>
                <a:lnTo>
                  <a:pt x="2036991" y="2532215"/>
                </a:lnTo>
                <a:lnTo>
                  <a:pt x="2059965" y="2519515"/>
                </a:lnTo>
                <a:lnTo>
                  <a:pt x="2107234" y="2494115"/>
                </a:lnTo>
                <a:lnTo>
                  <a:pt x="2155710" y="2468715"/>
                </a:lnTo>
                <a:lnTo>
                  <a:pt x="2255901" y="2443315"/>
                </a:lnTo>
                <a:lnTo>
                  <a:pt x="2307386" y="2443315"/>
                </a:lnTo>
                <a:lnTo>
                  <a:pt x="2359647" y="2430615"/>
                </a:lnTo>
                <a:lnTo>
                  <a:pt x="2465514" y="2430615"/>
                </a:lnTo>
                <a:lnTo>
                  <a:pt x="2517787" y="2443315"/>
                </a:lnTo>
                <a:lnTo>
                  <a:pt x="2569273" y="2443315"/>
                </a:lnTo>
                <a:lnTo>
                  <a:pt x="2669451" y="2468715"/>
                </a:lnTo>
                <a:lnTo>
                  <a:pt x="2717939" y="2494115"/>
                </a:lnTo>
                <a:lnTo>
                  <a:pt x="2765209" y="2519515"/>
                </a:lnTo>
                <a:lnTo>
                  <a:pt x="2811157" y="2544915"/>
                </a:lnTo>
                <a:lnTo>
                  <a:pt x="2855658" y="2570315"/>
                </a:lnTo>
                <a:lnTo>
                  <a:pt x="2898622" y="2595715"/>
                </a:lnTo>
                <a:lnTo>
                  <a:pt x="2937408" y="2633815"/>
                </a:lnTo>
                <a:lnTo>
                  <a:pt x="2973806" y="2659215"/>
                </a:lnTo>
                <a:lnTo>
                  <a:pt x="3007804" y="2697315"/>
                </a:lnTo>
                <a:lnTo>
                  <a:pt x="3039389" y="2735415"/>
                </a:lnTo>
                <a:lnTo>
                  <a:pt x="2573121" y="3199879"/>
                </a:lnTo>
                <a:lnTo>
                  <a:pt x="2573121" y="3408515"/>
                </a:lnTo>
                <a:lnTo>
                  <a:pt x="2564917" y="3459315"/>
                </a:lnTo>
                <a:lnTo>
                  <a:pt x="2542095" y="3510115"/>
                </a:lnTo>
                <a:lnTo>
                  <a:pt x="2507323" y="3535515"/>
                </a:lnTo>
                <a:lnTo>
                  <a:pt x="2463266" y="3560915"/>
                </a:lnTo>
                <a:lnTo>
                  <a:pt x="2412581" y="3573615"/>
                </a:lnTo>
                <a:lnTo>
                  <a:pt x="2361895" y="3560915"/>
                </a:lnTo>
                <a:lnTo>
                  <a:pt x="2317839" y="3535515"/>
                </a:lnTo>
                <a:lnTo>
                  <a:pt x="2283066" y="3510115"/>
                </a:lnTo>
                <a:lnTo>
                  <a:pt x="2260244" y="3459315"/>
                </a:lnTo>
                <a:lnTo>
                  <a:pt x="2252053" y="3408515"/>
                </a:lnTo>
                <a:lnTo>
                  <a:pt x="2260244" y="3357715"/>
                </a:lnTo>
                <a:lnTo>
                  <a:pt x="2283066" y="3319615"/>
                </a:lnTo>
                <a:lnTo>
                  <a:pt x="2317839" y="3281515"/>
                </a:lnTo>
                <a:lnTo>
                  <a:pt x="2361895" y="3256115"/>
                </a:lnTo>
                <a:lnTo>
                  <a:pt x="2458745" y="3256115"/>
                </a:lnTo>
                <a:lnTo>
                  <a:pt x="2479979" y="3268815"/>
                </a:lnTo>
                <a:lnTo>
                  <a:pt x="2499664" y="3281515"/>
                </a:lnTo>
                <a:lnTo>
                  <a:pt x="2391626" y="3383115"/>
                </a:lnTo>
                <a:lnTo>
                  <a:pt x="2385110" y="3395815"/>
                </a:lnTo>
                <a:lnTo>
                  <a:pt x="2382939" y="3408515"/>
                </a:lnTo>
                <a:lnTo>
                  <a:pt x="2385110" y="3421215"/>
                </a:lnTo>
                <a:lnTo>
                  <a:pt x="2391626" y="3421215"/>
                </a:lnTo>
                <a:lnTo>
                  <a:pt x="2397417" y="3433915"/>
                </a:lnTo>
                <a:lnTo>
                  <a:pt x="2427744" y="3433915"/>
                </a:lnTo>
                <a:lnTo>
                  <a:pt x="2542603" y="3319615"/>
                </a:lnTo>
                <a:lnTo>
                  <a:pt x="2555430" y="3332315"/>
                </a:lnTo>
                <a:lnTo>
                  <a:pt x="2565031" y="3357715"/>
                </a:lnTo>
                <a:lnTo>
                  <a:pt x="2571038" y="3383115"/>
                </a:lnTo>
                <a:lnTo>
                  <a:pt x="2573121" y="3408515"/>
                </a:lnTo>
                <a:lnTo>
                  <a:pt x="2573121" y="3199879"/>
                </a:lnTo>
                <a:lnTo>
                  <a:pt x="2542159" y="3230715"/>
                </a:lnTo>
                <a:lnTo>
                  <a:pt x="2513380" y="3218015"/>
                </a:lnTo>
                <a:lnTo>
                  <a:pt x="2481897" y="3205315"/>
                </a:lnTo>
                <a:lnTo>
                  <a:pt x="2448166" y="3192615"/>
                </a:lnTo>
                <a:lnTo>
                  <a:pt x="2368334" y="3192615"/>
                </a:lnTo>
                <a:lnTo>
                  <a:pt x="2327110" y="3205315"/>
                </a:lnTo>
                <a:lnTo>
                  <a:pt x="2289772" y="3230715"/>
                </a:lnTo>
                <a:lnTo>
                  <a:pt x="2257234" y="3256115"/>
                </a:lnTo>
                <a:lnTo>
                  <a:pt x="2210092" y="3319615"/>
                </a:lnTo>
                <a:lnTo>
                  <a:pt x="2197265" y="3370415"/>
                </a:lnTo>
                <a:lnTo>
                  <a:pt x="2192782" y="3408515"/>
                </a:lnTo>
                <a:lnTo>
                  <a:pt x="2197265" y="3459315"/>
                </a:lnTo>
                <a:lnTo>
                  <a:pt x="2210092" y="3497415"/>
                </a:lnTo>
                <a:lnTo>
                  <a:pt x="2230374" y="3535515"/>
                </a:lnTo>
                <a:lnTo>
                  <a:pt x="2289772" y="3586315"/>
                </a:lnTo>
                <a:lnTo>
                  <a:pt x="2327110" y="3611715"/>
                </a:lnTo>
                <a:lnTo>
                  <a:pt x="2368334" y="3624415"/>
                </a:lnTo>
                <a:lnTo>
                  <a:pt x="2456815" y="3624415"/>
                </a:lnTo>
                <a:lnTo>
                  <a:pt x="2498052" y="3611715"/>
                </a:lnTo>
                <a:lnTo>
                  <a:pt x="2535377" y="3586315"/>
                </a:lnTo>
                <a:lnTo>
                  <a:pt x="2551646" y="3573615"/>
                </a:lnTo>
                <a:lnTo>
                  <a:pt x="2567914" y="3560915"/>
                </a:lnTo>
                <a:lnTo>
                  <a:pt x="2594775" y="3535515"/>
                </a:lnTo>
                <a:lnTo>
                  <a:pt x="2615069" y="3497415"/>
                </a:lnTo>
                <a:lnTo>
                  <a:pt x="2627896" y="3459315"/>
                </a:lnTo>
                <a:lnTo>
                  <a:pt x="2632367" y="3408515"/>
                </a:lnTo>
                <a:lnTo>
                  <a:pt x="2629116" y="3370415"/>
                </a:lnTo>
                <a:lnTo>
                  <a:pt x="2619743" y="3332315"/>
                </a:lnTo>
                <a:lnTo>
                  <a:pt x="2612275" y="3319615"/>
                </a:lnTo>
                <a:lnTo>
                  <a:pt x="2604808" y="3306915"/>
                </a:lnTo>
                <a:lnTo>
                  <a:pt x="2584881" y="3268815"/>
                </a:lnTo>
                <a:lnTo>
                  <a:pt x="2597785" y="3256115"/>
                </a:lnTo>
                <a:lnTo>
                  <a:pt x="2623566" y="3230715"/>
                </a:lnTo>
                <a:lnTo>
                  <a:pt x="3074784" y="2786215"/>
                </a:lnTo>
                <a:lnTo>
                  <a:pt x="3102483" y="2824315"/>
                </a:lnTo>
                <a:lnTo>
                  <a:pt x="3127184" y="2875115"/>
                </a:lnTo>
                <a:lnTo>
                  <a:pt x="3148825" y="2925915"/>
                </a:lnTo>
                <a:lnTo>
                  <a:pt x="3167329" y="2964015"/>
                </a:lnTo>
                <a:lnTo>
                  <a:pt x="3182620" y="3014815"/>
                </a:lnTo>
                <a:lnTo>
                  <a:pt x="3194634" y="3065615"/>
                </a:lnTo>
                <a:lnTo>
                  <a:pt x="3203308" y="3129115"/>
                </a:lnTo>
                <a:lnTo>
                  <a:pt x="3208553" y="3179915"/>
                </a:lnTo>
                <a:lnTo>
                  <a:pt x="3210318" y="3230715"/>
                </a:lnTo>
                <a:lnTo>
                  <a:pt x="3212655" y="3243415"/>
                </a:lnTo>
                <a:lnTo>
                  <a:pt x="3219005" y="3256115"/>
                </a:lnTo>
                <a:lnTo>
                  <a:pt x="4048061" y="3256115"/>
                </a:lnTo>
                <a:lnTo>
                  <a:pt x="4054411" y="3243415"/>
                </a:lnTo>
                <a:lnTo>
                  <a:pt x="4056735" y="3230715"/>
                </a:lnTo>
                <a:close/>
              </a:path>
              <a:path w="4825365" h="3883025">
                <a:moveTo>
                  <a:pt x="4077995" y="1657159"/>
                </a:moveTo>
                <a:lnTo>
                  <a:pt x="4073753" y="1646631"/>
                </a:lnTo>
                <a:lnTo>
                  <a:pt x="4065511" y="1638249"/>
                </a:lnTo>
                <a:lnTo>
                  <a:pt x="4054652" y="1633715"/>
                </a:lnTo>
                <a:lnTo>
                  <a:pt x="4043273" y="1633689"/>
                </a:lnTo>
                <a:lnTo>
                  <a:pt x="4032732" y="1637944"/>
                </a:lnTo>
                <a:lnTo>
                  <a:pt x="4024350" y="1646199"/>
                </a:lnTo>
                <a:lnTo>
                  <a:pt x="4002684" y="1671053"/>
                </a:lnTo>
                <a:lnTo>
                  <a:pt x="3976090" y="1689633"/>
                </a:lnTo>
                <a:lnTo>
                  <a:pt x="3945826" y="1701279"/>
                </a:lnTo>
                <a:lnTo>
                  <a:pt x="3913149" y="1705305"/>
                </a:lnTo>
                <a:lnTo>
                  <a:pt x="3880396" y="1701266"/>
                </a:lnTo>
                <a:lnTo>
                  <a:pt x="3850068" y="1689569"/>
                </a:lnTo>
                <a:lnTo>
                  <a:pt x="3823449" y="1670913"/>
                </a:lnTo>
                <a:lnTo>
                  <a:pt x="3801795" y="1645958"/>
                </a:lnTo>
                <a:lnTo>
                  <a:pt x="3793413" y="1637677"/>
                </a:lnTo>
                <a:lnTo>
                  <a:pt x="3782898" y="1633397"/>
                </a:lnTo>
                <a:lnTo>
                  <a:pt x="3771544" y="1633385"/>
                </a:lnTo>
                <a:lnTo>
                  <a:pt x="3760660" y="1637893"/>
                </a:lnTo>
                <a:lnTo>
                  <a:pt x="3752392" y="1646250"/>
                </a:lnTo>
                <a:lnTo>
                  <a:pt x="3748125" y="1656778"/>
                </a:lnTo>
                <a:lnTo>
                  <a:pt x="3748100" y="1668132"/>
                </a:lnTo>
                <a:lnTo>
                  <a:pt x="3752596" y="1679003"/>
                </a:lnTo>
                <a:lnTo>
                  <a:pt x="3783825" y="1714969"/>
                </a:lnTo>
                <a:lnTo>
                  <a:pt x="3822204" y="1741855"/>
                </a:lnTo>
                <a:lnTo>
                  <a:pt x="3865918" y="1758708"/>
                </a:lnTo>
                <a:lnTo>
                  <a:pt x="3913149" y="1764538"/>
                </a:lnTo>
                <a:lnTo>
                  <a:pt x="3960253" y="1758734"/>
                </a:lnTo>
                <a:lnTo>
                  <a:pt x="4003891" y="1741957"/>
                </a:lnTo>
                <a:lnTo>
                  <a:pt x="4042232" y="1715185"/>
                </a:lnTo>
                <a:lnTo>
                  <a:pt x="4073448" y="1679371"/>
                </a:lnTo>
                <a:lnTo>
                  <a:pt x="4077982" y="1668513"/>
                </a:lnTo>
                <a:lnTo>
                  <a:pt x="4077995" y="1657159"/>
                </a:lnTo>
                <a:close/>
              </a:path>
              <a:path w="4825365" h="3883025">
                <a:moveTo>
                  <a:pt x="4384040" y="1471561"/>
                </a:moveTo>
                <a:lnTo>
                  <a:pt x="4381601" y="1423517"/>
                </a:lnTo>
                <a:lnTo>
                  <a:pt x="4374451" y="1376832"/>
                </a:lnTo>
                <a:lnTo>
                  <a:pt x="4362831" y="1331760"/>
                </a:lnTo>
                <a:lnTo>
                  <a:pt x="4346981" y="1288542"/>
                </a:lnTo>
                <a:lnTo>
                  <a:pt x="4327118" y="1247406"/>
                </a:lnTo>
                <a:lnTo>
                  <a:pt x="4324794" y="1243596"/>
                </a:lnTo>
                <a:lnTo>
                  <a:pt x="4324794" y="1471561"/>
                </a:lnTo>
                <a:lnTo>
                  <a:pt x="4322013" y="1519478"/>
                </a:lnTo>
                <a:lnTo>
                  <a:pt x="4313898" y="1565783"/>
                </a:lnTo>
                <a:lnTo>
                  <a:pt x="4300753" y="1610169"/>
                </a:lnTo>
                <a:lnTo>
                  <a:pt x="4282884" y="1652333"/>
                </a:lnTo>
                <a:lnTo>
                  <a:pt x="4260608" y="1691944"/>
                </a:lnTo>
                <a:lnTo>
                  <a:pt x="4234243" y="1728724"/>
                </a:lnTo>
                <a:lnTo>
                  <a:pt x="4204081" y="1762328"/>
                </a:lnTo>
                <a:lnTo>
                  <a:pt x="4170451" y="1792465"/>
                </a:lnTo>
                <a:lnTo>
                  <a:pt x="4133659" y="1818817"/>
                </a:lnTo>
                <a:lnTo>
                  <a:pt x="4094010" y="1841080"/>
                </a:lnTo>
                <a:lnTo>
                  <a:pt x="4051833" y="1858937"/>
                </a:lnTo>
                <a:lnTo>
                  <a:pt x="4007421" y="1872081"/>
                </a:lnTo>
                <a:lnTo>
                  <a:pt x="3961079" y="1880184"/>
                </a:lnTo>
                <a:lnTo>
                  <a:pt x="3913149" y="1882965"/>
                </a:lnTo>
                <a:lnTo>
                  <a:pt x="3865219" y="1880184"/>
                </a:lnTo>
                <a:lnTo>
                  <a:pt x="3818890" y="1872081"/>
                </a:lnTo>
                <a:lnTo>
                  <a:pt x="3774478" y="1858937"/>
                </a:lnTo>
                <a:lnTo>
                  <a:pt x="3732301" y="1841080"/>
                </a:lnTo>
                <a:lnTo>
                  <a:pt x="3692652" y="1818817"/>
                </a:lnTo>
                <a:lnTo>
                  <a:pt x="3655860" y="1792465"/>
                </a:lnTo>
                <a:lnTo>
                  <a:pt x="3622230" y="1762328"/>
                </a:lnTo>
                <a:lnTo>
                  <a:pt x="3592080" y="1728724"/>
                </a:lnTo>
                <a:lnTo>
                  <a:pt x="3565702" y="1691944"/>
                </a:lnTo>
                <a:lnTo>
                  <a:pt x="3543427" y="1652333"/>
                </a:lnTo>
                <a:lnTo>
                  <a:pt x="3525570" y="1610169"/>
                </a:lnTo>
                <a:lnTo>
                  <a:pt x="3512413" y="1565783"/>
                </a:lnTo>
                <a:lnTo>
                  <a:pt x="3504298" y="1519478"/>
                </a:lnTo>
                <a:lnTo>
                  <a:pt x="3501529" y="1471561"/>
                </a:lnTo>
                <a:lnTo>
                  <a:pt x="3504298" y="1423657"/>
                </a:lnTo>
                <a:lnTo>
                  <a:pt x="3512413" y="1377353"/>
                </a:lnTo>
                <a:lnTo>
                  <a:pt x="3525570" y="1332953"/>
                </a:lnTo>
                <a:lnTo>
                  <a:pt x="3543427" y="1290802"/>
                </a:lnTo>
                <a:lnTo>
                  <a:pt x="3565702" y="1251178"/>
                </a:lnTo>
                <a:lnTo>
                  <a:pt x="3592080" y="1214412"/>
                </a:lnTo>
                <a:lnTo>
                  <a:pt x="3622230" y="1180795"/>
                </a:lnTo>
                <a:lnTo>
                  <a:pt x="3655860" y="1150658"/>
                </a:lnTo>
                <a:lnTo>
                  <a:pt x="3692652" y="1124305"/>
                </a:lnTo>
                <a:lnTo>
                  <a:pt x="3732301" y="1102042"/>
                </a:lnTo>
                <a:lnTo>
                  <a:pt x="3774478" y="1084186"/>
                </a:lnTo>
                <a:lnTo>
                  <a:pt x="3818890" y="1071054"/>
                </a:lnTo>
                <a:lnTo>
                  <a:pt x="3865219" y="1062939"/>
                </a:lnTo>
                <a:lnTo>
                  <a:pt x="3913149" y="1060170"/>
                </a:lnTo>
                <a:lnTo>
                  <a:pt x="3961079" y="1062939"/>
                </a:lnTo>
                <a:lnTo>
                  <a:pt x="4007421" y="1071054"/>
                </a:lnTo>
                <a:lnTo>
                  <a:pt x="4051833" y="1084186"/>
                </a:lnTo>
                <a:lnTo>
                  <a:pt x="4094010" y="1102042"/>
                </a:lnTo>
                <a:lnTo>
                  <a:pt x="4133659" y="1124305"/>
                </a:lnTo>
                <a:lnTo>
                  <a:pt x="4170451" y="1150658"/>
                </a:lnTo>
                <a:lnTo>
                  <a:pt x="4204081" y="1180795"/>
                </a:lnTo>
                <a:lnTo>
                  <a:pt x="4234243" y="1214412"/>
                </a:lnTo>
                <a:lnTo>
                  <a:pt x="4260608" y="1251178"/>
                </a:lnTo>
                <a:lnTo>
                  <a:pt x="4282884" y="1290802"/>
                </a:lnTo>
                <a:lnTo>
                  <a:pt x="4300753" y="1332953"/>
                </a:lnTo>
                <a:lnTo>
                  <a:pt x="4313898" y="1377353"/>
                </a:lnTo>
                <a:lnTo>
                  <a:pt x="4322013" y="1423657"/>
                </a:lnTo>
                <a:lnTo>
                  <a:pt x="4324794" y="1471561"/>
                </a:lnTo>
                <a:lnTo>
                  <a:pt x="4324794" y="1243596"/>
                </a:lnTo>
                <a:lnTo>
                  <a:pt x="4303509" y="1208608"/>
                </a:lnTo>
                <a:lnTo>
                  <a:pt x="4276382" y="1172362"/>
                </a:lnTo>
                <a:lnTo>
                  <a:pt x="4245965" y="1138923"/>
                </a:lnTo>
                <a:lnTo>
                  <a:pt x="4212514" y="1108532"/>
                </a:lnTo>
                <a:lnTo>
                  <a:pt x="4176242" y="1081405"/>
                </a:lnTo>
                <a:lnTo>
                  <a:pt x="4141305" y="1060170"/>
                </a:lnTo>
                <a:lnTo>
                  <a:pt x="4137418" y="1057808"/>
                </a:lnTo>
                <a:lnTo>
                  <a:pt x="4096270" y="1037958"/>
                </a:lnTo>
                <a:lnTo>
                  <a:pt x="4053027" y="1022108"/>
                </a:lnTo>
                <a:lnTo>
                  <a:pt x="4007929" y="1010500"/>
                </a:lnTo>
                <a:lnTo>
                  <a:pt x="3961231" y="1003350"/>
                </a:lnTo>
                <a:lnTo>
                  <a:pt x="3913149" y="1000925"/>
                </a:lnTo>
                <a:lnTo>
                  <a:pt x="3865067" y="1003350"/>
                </a:lnTo>
                <a:lnTo>
                  <a:pt x="3818369" y="1010500"/>
                </a:lnTo>
                <a:lnTo>
                  <a:pt x="3773284" y="1022108"/>
                </a:lnTo>
                <a:lnTo>
                  <a:pt x="3730040" y="1037958"/>
                </a:lnTo>
                <a:lnTo>
                  <a:pt x="3688880" y="1057808"/>
                </a:lnTo>
                <a:lnTo>
                  <a:pt x="3650056" y="1081405"/>
                </a:lnTo>
                <a:lnTo>
                  <a:pt x="3613797" y="1108532"/>
                </a:lnTo>
                <a:lnTo>
                  <a:pt x="3580333" y="1138923"/>
                </a:lnTo>
                <a:lnTo>
                  <a:pt x="3549916" y="1172362"/>
                </a:lnTo>
                <a:lnTo>
                  <a:pt x="3522789" y="1208608"/>
                </a:lnTo>
                <a:lnTo>
                  <a:pt x="3499167" y="1247406"/>
                </a:lnTo>
                <a:lnTo>
                  <a:pt x="3479317" y="1288542"/>
                </a:lnTo>
                <a:lnTo>
                  <a:pt x="3463455" y="1331760"/>
                </a:lnTo>
                <a:lnTo>
                  <a:pt x="3451834" y="1376832"/>
                </a:lnTo>
                <a:lnTo>
                  <a:pt x="3444684" y="1423517"/>
                </a:lnTo>
                <a:lnTo>
                  <a:pt x="3442246" y="1471561"/>
                </a:lnTo>
                <a:lnTo>
                  <a:pt x="3444684" y="1519618"/>
                </a:lnTo>
                <a:lnTo>
                  <a:pt x="3451834" y="1566303"/>
                </a:lnTo>
                <a:lnTo>
                  <a:pt x="3463455" y="1611363"/>
                </a:lnTo>
                <a:lnTo>
                  <a:pt x="3479317" y="1654581"/>
                </a:lnTo>
                <a:lnTo>
                  <a:pt x="3499167" y="1695716"/>
                </a:lnTo>
                <a:lnTo>
                  <a:pt x="3522789" y="1734527"/>
                </a:lnTo>
                <a:lnTo>
                  <a:pt x="3549916" y="1770761"/>
                </a:lnTo>
                <a:lnTo>
                  <a:pt x="3580333" y="1804200"/>
                </a:lnTo>
                <a:lnTo>
                  <a:pt x="3613797" y="1834603"/>
                </a:lnTo>
                <a:lnTo>
                  <a:pt x="3650056" y="1861718"/>
                </a:lnTo>
                <a:lnTo>
                  <a:pt x="3688880" y="1885315"/>
                </a:lnTo>
                <a:lnTo>
                  <a:pt x="3730040" y="1905165"/>
                </a:lnTo>
                <a:lnTo>
                  <a:pt x="3773284" y="1921014"/>
                </a:lnTo>
                <a:lnTo>
                  <a:pt x="3818369" y="1932622"/>
                </a:lnTo>
                <a:lnTo>
                  <a:pt x="3865067" y="1939772"/>
                </a:lnTo>
                <a:lnTo>
                  <a:pt x="3913149" y="1942211"/>
                </a:lnTo>
                <a:lnTo>
                  <a:pt x="3961231" y="1939772"/>
                </a:lnTo>
                <a:lnTo>
                  <a:pt x="4007929" y="1932622"/>
                </a:lnTo>
                <a:lnTo>
                  <a:pt x="4053027" y="1921014"/>
                </a:lnTo>
                <a:lnTo>
                  <a:pt x="4096270" y="1905165"/>
                </a:lnTo>
                <a:lnTo>
                  <a:pt x="4137418" y="1885315"/>
                </a:lnTo>
                <a:lnTo>
                  <a:pt x="4176242" y="1861718"/>
                </a:lnTo>
                <a:lnTo>
                  <a:pt x="4212514" y="1834603"/>
                </a:lnTo>
                <a:lnTo>
                  <a:pt x="4245965" y="1804200"/>
                </a:lnTo>
                <a:lnTo>
                  <a:pt x="4276382" y="1770761"/>
                </a:lnTo>
                <a:lnTo>
                  <a:pt x="4303509" y="1734527"/>
                </a:lnTo>
                <a:lnTo>
                  <a:pt x="4327118" y="1695716"/>
                </a:lnTo>
                <a:lnTo>
                  <a:pt x="4346981" y="1654581"/>
                </a:lnTo>
                <a:lnTo>
                  <a:pt x="4362831" y="1611363"/>
                </a:lnTo>
                <a:lnTo>
                  <a:pt x="4374451" y="1566303"/>
                </a:lnTo>
                <a:lnTo>
                  <a:pt x="4381601" y="1519618"/>
                </a:lnTo>
                <a:lnTo>
                  <a:pt x="4384040" y="1471561"/>
                </a:lnTo>
                <a:close/>
              </a:path>
              <a:path w="4825365" h="3883025">
                <a:moveTo>
                  <a:pt x="4825174" y="3853065"/>
                </a:moveTo>
                <a:lnTo>
                  <a:pt x="4822837" y="3841534"/>
                </a:lnTo>
                <a:lnTo>
                  <a:pt x="4816500" y="3832110"/>
                </a:lnTo>
                <a:lnTo>
                  <a:pt x="4807077" y="3825760"/>
                </a:lnTo>
                <a:lnTo>
                  <a:pt x="4795532" y="3823436"/>
                </a:lnTo>
                <a:lnTo>
                  <a:pt x="4615078" y="3823436"/>
                </a:lnTo>
                <a:lnTo>
                  <a:pt x="4640021" y="3793350"/>
                </a:lnTo>
                <a:lnTo>
                  <a:pt x="4658868" y="3758806"/>
                </a:lnTo>
                <a:lnTo>
                  <a:pt x="4670780" y="3720642"/>
                </a:lnTo>
                <a:lnTo>
                  <a:pt x="4674946" y="3679672"/>
                </a:lnTo>
                <a:lnTo>
                  <a:pt x="4674946" y="898525"/>
                </a:lnTo>
                <a:lnTo>
                  <a:pt x="4674946" y="839292"/>
                </a:lnTo>
                <a:lnTo>
                  <a:pt x="4674946" y="202996"/>
                </a:lnTo>
                <a:lnTo>
                  <a:pt x="4669574" y="156514"/>
                </a:lnTo>
                <a:lnTo>
                  <a:pt x="4654270" y="113804"/>
                </a:lnTo>
                <a:lnTo>
                  <a:pt x="4630267" y="76111"/>
                </a:lnTo>
                <a:lnTo>
                  <a:pt x="4615675" y="61518"/>
                </a:lnTo>
                <a:lnTo>
                  <a:pt x="4615675" y="202996"/>
                </a:lnTo>
                <a:lnTo>
                  <a:pt x="4615675" y="839292"/>
                </a:lnTo>
                <a:lnTo>
                  <a:pt x="4615675" y="898525"/>
                </a:lnTo>
                <a:lnTo>
                  <a:pt x="4615675" y="3679672"/>
                </a:lnTo>
                <a:lnTo>
                  <a:pt x="4608334" y="3725062"/>
                </a:lnTo>
                <a:lnTo>
                  <a:pt x="4587887" y="3764521"/>
                </a:lnTo>
                <a:lnTo>
                  <a:pt x="4556722" y="3795661"/>
                </a:lnTo>
                <a:lnTo>
                  <a:pt x="4517250" y="3816096"/>
                </a:lnTo>
                <a:lnTo>
                  <a:pt x="4471835" y="3823436"/>
                </a:lnTo>
                <a:lnTo>
                  <a:pt x="353326" y="3823436"/>
                </a:lnTo>
                <a:lnTo>
                  <a:pt x="307911" y="3816096"/>
                </a:lnTo>
                <a:lnTo>
                  <a:pt x="268427" y="3795661"/>
                </a:lnTo>
                <a:lnTo>
                  <a:pt x="237274" y="3764521"/>
                </a:lnTo>
                <a:lnTo>
                  <a:pt x="216827" y="3725062"/>
                </a:lnTo>
                <a:lnTo>
                  <a:pt x="209486" y="3679672"/>
                </a:lnTo>
                <a:lnTo>
                  <a:pt x="209486" y="898525"/>
                </a:lnTo>
                <a:lnTo>
                  <a:pt x="4615675" y="898525"/>
                </a:lnTo>
                <a:lnTo>
                  <a:pt x="4615675" y="839292"/>
                </a:lnTo>
                <a:lnTo>
                  <a:pt x="209486" y="839292"/>
                </a:lnTo>
                <a:lnTo>
                  <a:pt x="209486" y="202996"/>
                </a:lnTo>
                <a:lnTo>
                  <a:pt x="216827" y="157607"/>
                </a:lnTo>
                <a:lnTo>
                  <a:pt x="237274" y="118148"/>
                </a:lnTo>
                <a:lnTo>
                  <a:pt x="268427" y="87007"/>
                </a:lnTo>
                <a:lnTo>
                  <a:pt x="307911" y="66573"/>
                </a:lnTo>
                <a:lnTo>
                  <a:pt x="353326" y="59232"/>
                </a:lnTo>
                <a:lnTo>
                  <a:pt x="4471835" y="59232"/>
                </a:lnTo>
                <a:lnTo>
                  <a:pt x="4517250" y="66573"/>
                </a:lnTo>
                <a:lnTo>
                  <a:pt x="4556722" y="87007"/>
                </a:lnTo>
                <a:lnTo>
                  <a:pt x="4587887" y="118148"/>
                </a:lnTo>
                <a:lnTo>
                  <a:pt x="4608334" y="157607"/>
                </a:lnTo>
                <a:lnTo>
                  <a:pt x="4615675" y="202996"/>
                </a:lnTo>
                <a:lnTo>
                  <a:pt x="4615675" y="61518"/>
                </a:lnTo>
                <a:lnTo>
                  <a:pt x="4561090" y="20662"/>
                </a:lnTo>
                <a:lnTo>
                  <a:pt x="4518355" y="5372"/>
                </a:lnTo>
                <a:lnTo>
                  <a:pt x="4471835" y="0"/>
                </a:lnTo>
                <a:lnTo>
                  <a:pt x="353326" y="0"/>
                </a:lnTo>
                <a:lnTo>
                  <a:pt x="306806" y="5372"/>
                </a:lnTo>
                <a:lnTo>
                  <a:pt x="264083" y="20662"/>
                </a:lnTo>
                <a:lnTo>
                  <a:pt x="226364" y="44653"/>
                </a:lnTo>
                <a:lnTo>
                  <a:pt x="194894" y="76111"/>
                </a:lnTo>
                <a:lnTo>
                  <a:pt x="170891" y="113804"/>
                </a:lnTo>
                <a:lnTo>
                  <a:pt x="155587" y="156514"/>
                </a:lnTo>
                <a:lnTo>
                  <a:pt x="150215" y="202996"/>
                </a:lnTo>
                <a:lnTo>
                  <a:pt x="150215" y="3679672"/>
                </a:lnTo>
                <a:lnTo>
                  <a:pt x="154368" y="3720642"/>
                </a:lnTo>
                <a:lnTo>
                  <a:pt x="166293" y="3758806"/>
                </a:lnTo>
                <a:lnTo>
                  <a:pt x="185140" y="3793350"/>
                </a:lnTo>
                <a:lnTo>
                  <a:pt x="210083" y="3823436"/>
                </a:lnTo>
                <a:lnTo>
                  <a:pt x="29629" y="3823436"/>
                </a:lnTo>
                <a:lnTo>
                  <a:pt x="18097" y="3825760"/>
                </a:lnTo>
                <a:lnTo>
                  <a:pt x="8674" y="3832110"/>
                </a:lnTo>
                <a:lnTo>
                  <a:pt x="2324" y="3841534"/>
                </a:lnTo>
                <a:lnTo>
                  <a:pt x="0" y="3853065"/>
                </a:lnTo>
                <a:lnTo>
                  <a:pt x="2324" y="3864597"/>
                </a:lnTo>
                <a:lnTo>
                  <a:pt x="8674" y="3874008"/>
                </a:lnTo>
                <a:lnTo>
                  <a:pt x="18097" y="3880358"/>
                </a:lnTo>
                <a:lnTo>
                  <a:pt x="29629" y="3882682"/>
                </a:lnTo>
                <a:lnTo>
                  <a:pt x="4795532" y="3882682"/>
                </a:lnTo>
                <a:lnTo>
                  <a:pt x="4807077" y="3880358"/>
                </a:lnTo>
                <a:lnTo>
                  <a:pt x="4816500" y="3874008"/>
                </a:lnTo>
                <a:lnTo>
                  <a:pt x="4822837" y="3864597"/>
                </a:lnTo>
                <a:lnTo>
                  <a:pt x="4825174" y="3853065"/>
                </a:lnTo>
                <a:close/>
              </a:path>
            </a:pathLst>
          </a:custGeom>
          <a:solidFill>
            <a:srgbClr val="3F3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7789" y="3384602"/>
            <a:ext cx="1676595" cy="16763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811324" y="778831"/>
            <a:ext cx="14665351" cy="1913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133985">
              <a:lnSpc>
                <a:spcPct val="115900"/>
              </a:lnSpc>
              <a:spcBef>
                <a:spcPts val="100"/>
              </a:spcBef>
            </a:pP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acuerdo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desacuerdo </a:t>
            </a:r>
            <a:r>
              <a:rPr sz="5400"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estás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5400"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siguientes</a:t>
            </a:r>
            <a:r>
              <a:rPr sz="5400"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400" b="1" spc="3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afirmaciones?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05418" y="5374935"/>
            <a:ext cx="8561070" cy="1898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95"/>
              </a:spcBef>
            </a:pPr>
            <a:r>
              <a:rPr sz="3600" b="1" spc="-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"La </a:t>
            </a:r>
            <a:r>
              <a:rPr sz="36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influencia </a:t>
            </a:r>
            <a:r>
              <a:rPr sz="36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 </a:t>
            </a:r>
            <a:r>
              <a:rPr sz="36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gobierno </a:t>
            </a:r>
            <a:r>
              <a:rPr sz="36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 </a:t>
            </a:r>
            <a:r>
              <a:rPr sz="36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encuentra</a:t>
            </a:r>
            <a:r>
              <a:rPr sz="3600" b="1" spc="-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600" b="1" spc="-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cosas</a:t>
            </a:r>
            <a:r>
              <a:rPr sz="3600" b="1" spc="-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tan</a:t>
            </a:r>
            <a:r>
              <a:rPr sz="3600" b="1" spc="-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cotidianas </a:t>
            </a:r>
            <a:r>
              <a:rPr sz="3600" b="1" spc="-1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2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como</a:t>
            </a:r>
            <a:r>
              <a:rPr sz="36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comprar</a:t>
            </a:r>
            <a:r>
              <a:rPr sz="36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2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sz="36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6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huevo"</a:t>
            </a:r>
            <a:endParaRPr sz="36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58585" cy="10287000"/>
            <a:chOff x="0" y="0"/>
            <a:chExt cx="6458585" cy="10287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45818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103768"/>
              <a:ext cx="1371599" cy="1181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876424" cy="11906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42" y="4812369"/>
            <a:ext cx="3086099" cy="30860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0" y="1790700"/>
            <a:ext cx="3878579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080" indent="-445134">
              <a:lnSpc>
                <a:spcPct val="115900"/>
              </a:lnSpc>
              <a:spcBef>
                <a:spcPts val="100"/>
              </a:spcBef>
            </a:pPr>
            <a:r>
              <a:rPr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</a:t>
            </a:r>
            <a:r>
              <a:rPr b="1" spc="-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Estado?</a:t>
            </a:r>
          </a:p>
        </p:txBody>
      </p:sp>
      <p:pic>
        <p:nvPicPr>
          <p:cNvPr id="10" name="Elementos multimedia en línea 9" descr="¿Qué es el Estado?">
            <a:hlinkClick r:id="" action="ppaction://media"/>
            <a:extLst>
              <a:ext uri="{FF2B5EF4-FFF2-40B4-BE49-F238E27FC236}">
                <a16:creationId xmlns:a16="http://schemas.microsoft.com/office/drawing/2014/main" id="{C16CFC18-6254-3B4C-A9E7-8550C9D62E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239000" y="2202923"/>
            <a:ext cx="10080611" cy="569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8288000" cy="10287000"/>
            <a:chOff x="0" y="5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640797" y="5568620"/>
              <a:ext cx="949325" cy="1939925"/>
            </a:xfrm>
            <a:custGeom>
              <a:avLst/>
              <a:gdLst/>
              <a:ahLst/>
              <a:cxnLst/>
              <a:rect l="l" t="t" r="r" b="b"/>
              <a:pathLst>
                <a:path w="949325" h="1939925">
                  <a:moveTo>
                    <a:pt x="239713" y="1805282"/>
                  </a:moveTo>
                  <a:lnTo>
                    <a:pt x="262270" y="1770817"/>
                  </a:lnTo>
                  <a:lnTo>
                    <a:pt x="324408" y="1746813"/>
                  </a:lnTo>
                  <a:lnTo>
                    <a:pt x="387082" y="1724180"/>
                  </a:lnTo>
                  <a:lnTo>
                    <a:pt x="443504" y="1711001"/>
                  </a:lnTo>
                  <a:lnTo>
                    <a:pt x="306929" y="1556708"/>
                  </a:lnTo>
                  <a:lnTo>
                    <a:pt x="274168" y="1519234"/>
                  </a:lnTo>
                  <a:lnTo>
                    <a:pt x="246793" y="1486182"/>
                  </a:lnTo>
                  <a:lnTo>
                    <a:pt x="221901" y="1451275"/>
                  </a:lnTo>
                  <a:lnTo>
                    <a:pt x="195942" y="1410138"/>
                  </a:lnTo>
                  <a:lnTo>
                    <a:pt x="170936" y="1368484"/>
                  </a:lnTo>
                  <a:lnTo>
                    <a:pt x="147024" y="1326246"/>
                  </a:lnTo>
                  <a:lnTo>
                    <a:pt x="124345" y="1283357"/>
                  </a:lnTo>
                  <a:lnTo>
                    <a:pt x="103040" y="1239750"/>
                  </a:lnTo>
                  <a:lnTo>
                    <a:pt x="83249" y="1195357"/>
                  </a:lnTo>
                  <a:lnTo>
                    <a:pt x="65110" y="1150111"/>
                  </a:lnTo>
                  <a:lnTo>
                    <a:pt x="47665" y="1100424"/>
                  </a:lnTo>
                  <a:lnTo>
                    <a:pt x="32838" y="1050743"/>
                  </a:lnTo>
                  <a:lnTo>
                    <a:pt x="20686" y="1001084"/>
                  </a:lnTo>
                  <a:lnTo>
                    <a:pt x="11269" y="951464"/>
                  </a:lnTo>
                  <a:lnTo>
                    <a:pt x="4643" y="901897"/>
                  </a:lnTo>
                  <a:lnTo>
                    <a:pt x="867" y="852400"/>
                  </a:lnTo>
                  <a:lnTo>
                    <a:pt x="0" y="802988"/>
                  </a:lnTo>
                  <a:lnTo>
                    <a:pt x="2098" y="753677"/>
                  </a:lnTo>
                  <a:lnTo>
                    <a:pt x="7220" y="704483"/>
                  </a:lnTo>
                  <a:lnTo>
                    <a:pt x="15424" y="655421"/>
                  </a:lnTo>
                  <a:lnTo>
                    <a:pt x="26768" y="606508"/>
                  </a:lnTo>
                  <a:lnTo>
                    <a:pt x="41310" y="557758"/>
                  </a:lnTo>
                  <a:lnTo>
                    <a:pt x="59108" y="509187"/>
                  </a:lnTo>
                  <a:lnTo>
                    <a:pt x="80220" y="460812"/>
                  </a:lnTo>
                  <a:lnTo>
                    <a:pt x="103940" y="414165"/>
                  </a:lnTo>
                  <a:lnTo>
                    <a:pt x="129965" y="369762"/>
                  </a:lnTo>
                  <a:lnTo>
                    <a:pt x="158224" y="327551"/>
                  </a:lnTo>
                  <a:lnTo>
                    <a:pt x="188645" y="287483"/>
                  </a:lnTo>
                  <a:lnTo>
                    <a:pt x="221155" y="249505"/>
                  </a:lnTo>
                  <a:lnTo>
                    <a:pt x="255683" y="213566"/>
                  </a:lnTo>
                  <a:lnTo>
                    <a:pt x="292156" y="179615"/>
                  </a:lnTo>
                  <a:lnTo>
                    <a:pt x="330503" y="147600"/>
                  </a:lnTo>
                  <a:lnTo>
                    <a:pt x="370651" y="117471"/>
                  </a:lnTo>
                  <a:lnTo>
                    <a:pt x="412528" y="89175"/>
                  </a:lnTo>
                  <a:lnTo>
                    <a:pt x="456062" y="62661"/>
                  </a:lnTo>
                  <a:lnTo>
                    <a:pt x="501181" y="37879"/>
                  </a:lnTo>
                  <a:lnTo>
                    <a:pt x="547813" y="14776"/>
                  </a:lnTo>
                  <a:lnTo>
                    <a:pt x="604412" y="0"/>
                  </a:lnTo>
                  <a:lnTo>
                    <a:pt x="631672" y="1847"/>
                  </a:lnTo>
                  <a:lnTo>
                    <a:pt x="659031" y="9374"/>
                  </a:lnTo>
                  <a:lnTo>
                    <a:pt x="624495" y="34550"/>
                  </a:lnTo>
                  <a:lnTo>
                    <a:pt x="608221" y="46079"/>
                  </a:lnTo>
                  <a:lnTo>
                    <a:pt x="552044" y="82302"/>
                  </a:lnTo>
                  <a:lnTo>
                    <a:pt x="513746" y="109595"/>
                  </a:lnTo>
                  <a:lnTo>
                    <a:pt x="477024" y="138661"/>
                  </a:lnTo>
                  <a:lnTo>
                    <a:pt x="441923" y="169578"/>
                  </a:lnTo>
                  <a:lnTo>
                    <a:pt x="408484" y="202424"/>
                  </a:lnTo>
                  <a:lnTo>
                    <a:pt x="376750" y="237278"/>
                  </a:lnTo>
                  <a:lnTo>
                    <a:pt x="346766" y="274218"/>
                  </a:lnTo>
                  <a:lnTo>
                    <a:pt x="316398" y="316649"/>
                  </a:lnTo>
                  <a:lnTo>
                    <a:pt x="289396" y="360100"/>
                  </a:lnTo>
                  <a:lnTo>
                    <a:pt x="265695" y="404550"/>
                  </a:lnTo>
                  <a:lnTo>
                    <a:pt x="245233" y="449982"/>
                  </a:lnTo>
                  <a:lnTo>
                    <a:pt x="227946" y="496377"/>
                  </a:lnTo>
                  <a:lnTo>
                    <a:pt x="213771" y="543717"/>
                  </a:lnTo>
                  <a:lnTo>
                    <a:pt x="202645" y="591983"/>
                  </a:lnTo>
                  <a:lnTo>
                    <a:pt x="194506" y="641155"/>
                  </a:lnTo>
                  <a:lnTo>
                    <a:pt x="189289" y="691217"/>
                  </a:lnTo>
                  <a:lnTo>
                    <a:pt x="186931" y="742148"/>
                  </a:lnTo>
                  <a:lnTo>
                    <a:pt x="187370" y="793931"/>
                  </a:lnTo>
                  <a:lnTo>
                    <a:pt x="189718" y="827268"/>
                  </a:lnTo>
                  <a:lnTo>
                    <a:pt x="193657" y="860577"/>
                  </a:lnTo>
                  <a:lnTo>
                    <a:pt x="198007" y="893899"/>
                  </a:lnTo>
                  <a:lnTo>
                    <a:pt x="201594" y="927273"/>
                  </a:lnTo>
                  <a:lnTo>
                    <a:pt x="208090" y="980517"/>
                  </a:lnTo>
                  <a:lnTo>
                    <a:pt x="218084" y="1032041"/>
                  </a:lnTo>
                  <a:lnTo>
                    <a:pt x="231342" y="1081960"/>
                  </a:lnTo>
                  <a:lnTo>
                    <a:pt x="247629" y="1130387"/>
                  </a:lnTo>
                  <a:lnTo>
                    <a:pt x="266710" y="1177437"/>
                  </a:lnTo>
                  <a:lnTo>
                    <a:pt x="288351" y="1223223"/>
                  </a:lnTo>
                  <a:lnTo>
                    <a:pt x="312318" y="1267860"/>
                  </a:lnTo>
                  <a:lnTo>
                    <a:pt x="338376" y="1311461"/>
                  </a:lnTo>
                  <a:lnTo>
                    <a:pt x="366291" y="1354141"/>
                  </a:lnTo>
                  <a:lnTo>
                    <a:pt x="395827" y="1396014"/>
                  </a:lnTo>
                  <a:lnTo>
                    <a:pt x="426751" y="1437193"/>
                  </a:lnTo>
                  <a:lnTo>
                    <a:pt x="458829" y="1477793"/>
                  </a:lnTo>
                  <a:lnTo>
                    <a:pt x="491824" y="1517928"/>
                  </a:lnTo>
                  <a:lnTo>
                    <a:pt x="524064" y="1554912"/>
                  </a:lnTo>
                  <a:lnTo>
                    <a:pt x="557437" y="1590931"/>
                  </a:lnTo>
                  <a:lnTo>
                    <a:pt x="625156" y="1662104"/>
                  </a:lnTo>
                  <a:lnTo>
                    <a:pt x="660774" y="1682060"/>
                  </a:lnTo>
                  <a:lnTo>
                    <a:pt x="562132" y="1427180"/>
                  </a:lnTo>
                  <a:lnTo>
                    <a:pt x="584721" y="1404682"/>
                  </a:lnTo>
                  <a:lnTo>
                    <a:pt x="609508" y="1389348"/>
                  </a:lnTo>
                  <a:lnTo>
                    <a:pt x="636012" y="1379079"/>
                  </a:lnTo>
                  <a:lnTo>
                    <a:pt x="663753" y="1371774"/>
                  </a:lnTo>
                  <a:lnTo>
                    <a:pt x="678908" y="1369955"/>
                  </a:lnTo>
                  <a:lnTo>
                    <a:pt x="691487" y="1372406"/>
                  </a:lnTo>
                  <a:lnTo>
                    <a:pt x="701912" y="1379692"/>
                  </a:lnTo>
                  <a:lnTo>
                    <a:pt x="710604" y="1392375"/>
                  </a:lnTo>
                  <a:lnTo>
                    <a:pt x="726203" y="1422020"/>
                  </a:lnTo>
                  <a:lnTo>
                    <a:pt x="758232" y="1480899"/>
                  </a:lnTo>
                  <a:lnTo>
                    <a:pt x="773701" y="1510585"/>
                  </a:lnTo>
                  <a:lnTo>
                    <a:pt x="943677" y="1851737"/>
                  </a:lnTo>
                  <a:lnTo>
                    <a:pt x="945754" y="1859426"/>
                  </a:lnTo>
                  <a:lnTo>
                    <a:pt x="948789" y="1867707"/>
                  </a:lnTo>
                  <a:lnTo>
                    <a:pt x="913313" y="1902212"/>
                  </a:lnTo>
                  <a:lnTo>
                    <a:pt x="866128" y="1916658"/>
                  </a:lnTo>
                  <a:lnTo>
                    <a:pt x="857951" y="1917480"/>
                  </a:lnTo>
                  <a:lnTo>
                    <a:pt x="849746" y="1919300"/>
                  </a:lnTo>
                  <a:lnTo>
                    <a:pt x="841741" y="1921971"/>
                  </a:lnTo>
                  <a:lnTo>
                    <a:pt x="834166" y="1925347"/>
                  </a:lnTo>
                  <a:lnTo>
                    <a:pt x="804136" y="1936302"/>
                  </a:lnTo>
                  <a:lnTo>
                    <a:pt x="744405" y="1935214"/>
                  </a:lnTo>
                  <a:lnTo>
                    <a:pt x="669456" y="1903012"/>
                  </a:lnTo>
                  <a:lnTo>
                    <a:pt x="578965" y="1859559"/>
                  </a:lnTo>
                  <a:lnTo>
                    <a:pt x="533496" y="1838337"/>
                  </a:lnTo>
                  <a:lnTo>
                    <a:pt x="485220" y="1817839"/>
                  </a:lnTo>
                  <a:lnTo>
                    <a:pt x="435778" y="1800607"/>
                  </a:lnTo>
                  <a:lnTo>
                    <a:pt x="379632" y="1793520"/>
                  </a:lnTo>
                  <a:lnTo>
                    <a:pt x="351572" y="1797526"/>
                  </a:lnTo>
                  <a:lnTo>
                    <a:pt x="323551" y="1806460"/>
                  </a:lnTo>
                  <a:lnTo>
                    <a:pt x="302516" y="1813985"/>
                  </a:lnTo>
                  <a:lnTo>
                    <a:pt x="281221" y="1817954"/>
                  </a:lnTo>
                  <a:lnTo>
                    <a:pt x="260132" y="1815882"/>
                  </a:lnTo>
                  <a:lnTo>
                    <a:pt x="239713" y="1805282"/>
                  </a:lnTo>
                  <a:close/>
                </a:path>
              </a:pathLst>
            </a:custGeom>
            <a:solidFill>
              <a:srgbClr val="158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13987" y="1763089"/>
              <a:ext cx="1145459" cy="40949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87472" y="1749060"/>
              <a:ext cx="2572663" cy="41131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16821" y="1712483"/>
            <a:ext cx="14507210" cy="614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83635" indent="-635" algn="ctr">
              <a:lnSpc>
                <a:spcPct val="115900"/>
              </a:lnSpc>
              <a:spcBef>
                <a:spcPts val="100"/>
              </a:spcBef>
            </a:pPr>
            <a:r>
              <a:rPr sz="5500" b="1" spc="3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Vamos </a:t>
            </a:r>
            <a:r>
              <a:rPr sz="5500" b="1" spc="5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5500" b="1" spc="1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ver </a:t>
            </a:r>
            <a:r>
              <a:rPr sz="5500" b="1" spc="3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qué </a:t>
            </a:r>
            <a:r>
              <a:rPr sz="5500" b="1" spc="27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tanto </a:t>
            </a:r>
            <a:r>
              <a:rPr sz="5500" b="1" spc="27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reconoces </a:t>
            </a:r>
            <a:r>
              <a:rPr sz="5500" b="1" spc="5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5500" b="1" spc="3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algunos </a:t>
            </a:r>
            <a:r>
              <a:rPr sz="5500" b="1" spc="34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7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estamentos</a:t>
            </a:r>
            <a:r>
              <a:rPr sz="5500" b="1" spc="-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5500" b="1" spc="-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7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hacen</a:t>
            </a:r>
            <a:r>
              <a:rPr sz="5500" b="1" spc="-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parte </a:t>
            </a:r>
            <a:r>
              <a:rPr sz="5500" b="1" spc="-191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</a:t>
            </a:r>
            <a:r>
              <a:rPr sz="5500" b="1" spc="-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Gobierno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5500" b="1" spc="-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Colombia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8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62890">
              <a:lnSpc>
                <a:spcPct val="100000"/>
              </a:lnSpc>
            </a:pPr>
            <a:r>
              <a:rPr sz="5500" b="1" spc="5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</a:t>
            </a:r>
            <a:r>
              <a:rPr sz="5500" b="1" spc="5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5500" b="1" spc="-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z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sz="5500" b="1" spc="5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5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li</a:t>
            </a:r>
            <a:r>
              <a:rPr sz="5500" b="1" spc="1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r>
              <a:rPr sz="5500" b="1" spc="1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5500" b="1" spc="5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4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</a:t>
            </a:r>
            <a:r>
              <a:rPr sz="5500" b="1" spc="1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5500" b="1" spc="25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-11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lang="es-ES"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5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5500" b="1" spc="25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8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1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5500" b="1" spc="3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1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5500" b="1" spc="3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4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sz="5500" b="1" spc="3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</a:t>
            </a:r>
            <a:r>
              <a:rPr sz="5500" b="1" spc="5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5500" b="1" spc="4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</a:t>
            </a:r>
            <a:r>
              <a:rPr sz="5500" b="1" spc="1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5500" b="1" spc="-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5500" b="1" spc="3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5500" b="1" spc="2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397</Words>
  <Application>Microsoft Office PowerPoint</Application>
  <PresentationFormat>Personalizado</PresentationFormat>
  <Paragraphs>69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Calibri</vt:lpstr>
      <vt:lpstr>Verdana</vt:lpstr>
      <vt:lpstr>Office Theme</vt:lpstr>
      <vt:lpstr>Presentación de PowerPoint</vt:lpstr>
      <vt:lpstr>Para empezar...</vt:lpstr>
      <vt:lpstr>¿Qué tan de acuerdo o en desacuerdo  estás con las siguientes afirmaciones?</vt:lpstr>
      <vt:lpstr>¿Qué tan de acuerdo o en desacuerdo  estás con las siguientes afirmaciones?</vt:lpstr>
      <vt:lpstr>¿Qué tan de acuerdo o en desacuerdo  estás con las siguientes afirmaciones?</vt:lpstr>
      <vt:lpstr>¿Qué tan de acuerdo o en desacuerdo  estás con las siguientes afirmaciones?</vt:lpstr>
      <vt:lpstr>¿Qué tan de acuerdo o en desacuerdo  estás con las siguientes afirmaciones?</vt:lpstr>
      <vt:lpstr>¿Qué es el  Estado?</vt:lpstr>
      <vt:lpstr>Presentación de PowerPoint</vt:lpstr>
      <vt:lpstr>Presentación de PowerPoint</vt:lpstr>
      <vt:lpstr>Imagen No. 1</vt:lpstr>
      <vt:lpstr>Imagen No. 2</vt:lpstr>
      <vt:lpstr>Imagen No. 3</vt:lpstr>
      <vt:lpstr>Imagen No. 4</vt:lpstr>
      <vt:lpstr>Imagen No. 5</vt:lpstr>
      <vt:lpstr>Imagen No. 6</vt:lpstr>
      <vt:lpstr>Imagen No. 7</vt:lpstr>
      <vt:lpstr>Imagen No. 8</vt:lpstr>
      <vt:lpstr>¡Las posibles respuestas!</vt:lpstr>
      <vt:lpstr>¡Las posibles respuestas!</vt:lpstr>
      <vt:lpstr>Pensemos y dialoguemos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3. Gobierno en Colombia</dc:title>
  <dc:creator>Sandra Acero</dc:creator>
  <cp:keywords>DAE5UV9FjXw,BAE1JolXc1w</cp:keywords>
  <cp:lastModifiedBy>Leandro Sabogal Puentes</cp:lastModifiedBy>
  <cp:revision>5</cp:revision>
  <dcterms:created xsi:type="dcterms:W3CDTF">2022-02-25T23:59:28Z</dcterms:created>
  <dcterms:modified xsi:type="dcterms:W3CDTF">2022-03-09T15:14:53Z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2022-02-25T00:00:00Z</vt:filetime>
  </property>
</Properties>
</file>