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e7KAVz6vgcraxtwyBUpbPxk0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7111176" y="691054"/>
            <a:ext cx="406564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016000" y="5226426"/>
            <a:ext cx="162560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772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10624" y="9440407"/>
            <a:ext cx="285749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67306" y="1629"/>
            <a:ext cx="1619249" cy="14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/>
          <p:nvPr/>
        </p:nvSpPr>
        <p:spPr>
          <a:xfrm>
            <a:off x="4636637" y="7202476"/>
            <a:ext cx="1614170" cy="1706880"/>
          </a:xfrm>
          <a:custGeom>
            <a:avLst/>
            <a:gdLst/>
            <a:ahLst/>
            <a:cxnLst/>
            <a:rect l="l" t="t" r="r" b="b"/>
            <a:pathLst>
              <a:path w="1614170" h="1706879" extrusionOk="0">
                <a:moveTo>
                  <a:pt x="807001" y="1706687"/>
                </a:moveTo>
                <a:lnTo>
                  <a:pt x="750290" y="1706321"/>
                </a:lnTo>
                <a:lnTo>
                  <a:pt x="694270" y="1705233"/>
                </a:lnTo>
                <a:lnTo>
                  <a:pt x="639000" y="1703441"/>
                </a:lnTo>
                <a:lnTo>
                  <a:pt x="584540" y="1700960"/>
                </a:lnTo>
                <a:lnTo>
                  <a:pt x="530952" y="1697808"/>
                </a:lnTo>
                <a:lnTo>
                  <a:pt x="478294" y="1694001"/>
                </a:lnTo>
                <a:lnTo>
                  <a:pt x="426626" y="1689554"/>
                </a:lnTo>
                <a:lnTo>
                  <a:pt x="376010" y="1684486"/>
                </a:lnTo>
                <a:lnTo>
                  <a:pt x="326505" y="1678811"/>
                </a:lnTo>
                <a:lnTo>
                  <a:pt x="278171" y="1672547"/>
                </a:lnTo>
                <a:lnTo>
                  <a:pt x="231068" y="1665711"/>
                </a:lnTo>
                <a:lnTo>
                  <a:pt x="185257" y="1658318"/>
                </a:lnTo>
                <a:lnTo>
                  <a:pt x="140797" y="1650385"/>
                </a:lnTo>
                <a:lnTo>
                  <a:pt x="97749" y="1641929"/>
                </a:lnTo>
                <a:lnTo>
                  <a:pt x="56172" y="1632966"/>
                </a:lnTo>
                <a:lnTo>
                  <a:pt x="16128" y="1623513"/>
                </a:lnTo>
                <a:lnTo>
                  <a:pt x="2738" y="1561720"/>
                </a:lnTo>
                <a:lnTo>
                  <a:pt x="0" y="1526720"/>
                </a:lnTo>
                <a:lnTo>
                  <a:pt x="74" y="1488764"/>
                </a:lnTo>
                <a:lnTo>
                  <a:pt x="4837" y="1439308"/>
                </a:lnTo>
                <a:lnTo>
                  <a:pt x="15148" y="1391052"/>
                </a:lnTo>
                <a:lnTo>
                  <a:pt x="30808" y="1344178"/>
                </a:lnTo>
                <a:lnTo>
                  <a:pt x="51623" y="1298868"/>
                </a:lnTo>
                <a:lnTo>
                  <a:pt x="77395" y="1255303"/>
                </a:lnTo>
                <a:lnTo>
                  <a:pt x="107930" y="1213663"/>
                </a:lnTo>
                <a:lnTo>
                  <a:pt x="143031" y="1174129"/>
                </a:lnTo>
                <a:lnTo>
                  <a:pt x="182501" y="1136884"/>
                </a:lnTo>
                <a:lnTo>
                  <a:pt x="226145" y="1102107"/>
                </a:lnTo>
                <a:lnTo>
                  <a:pt x="265447" y="1075220"/>
                </a:lnTo>
                <a:lnTo>
                  <a:pt x="307370" y="1050264"/>
                </a:lnTo>
                <a:lnTo>
                  <a:pt x="351811" y="1027346"/>
                </a:lnTo>
                <a:lnTo>
                  <a:pt x="398667" y="1006573"/>
                </a:lnTo>
                <a:lnTo>
                  <a:pt x="447835" y="988052"/>
                </a:lnTo>
                <a:lnTo>
                  <a:pt x="412432" y="955766"/>
                </a:lnTo>
                <a:lnTo>
                  <a:pt x="379902" y="920595"/>
                </a:lnTo>
                <a:lnTo>
                  <a:pt x="350446" y="882739"/>
                </a:lnTo>
                <a:lnTo>
                  <a:pt x="324265" y="842395"/>
                </a:lnTo>
                <a:lnTo>
                  <a:pt x="301561" y="799763"/>
                </a:lnTo>
                <a:lnTo>
                  <a:pt x="282534" y="755040"/>
                </a:lnTo>
                <a:lnTo>
                  <a:pt x="267385" y="708425"/>
                </a:lnTo>
                <a:lnTo>
                  <a:pt x="256316" y="660116"/>
                </a:lnTo>
                <a:lnTo>
                  <a:pt x="249527" y="610312"/>
                </a:lnTo>
                <a:lnTo>
                  <a:pt x="247219" y="559212"/>
                </a:lnTo>
                <a:lnTo>
                  <a:pt x="249274" y="510965"/>
                </a:lnTo>
                <a:lnTo>
                  <a:pt x="255325" y="463857"/>
                </a:lnTo>
                <a:lnTo>
                  <a:pt x="265207" y="418055"/>
                </a:lnTo>
                <a:lnTo>
                  <a:pt x="278749" y="373729"/>
                </a:lnTo>
                <a:lnTo>
                  <a:pt x="295785" y="331045"/>
                </a:lnTo>
                <a:lnTo>
                  <a:pt x="316146" y="290172"/>
                </a:lnTo>
                <a:lnTo>
                  <a:pt x="339664" y="251277"/>
                </a:lnTo>
                <a:lnTo>
                  <a:pt x="366172" y="214529"/>
                </a:lnTo>
                <a:lnTo>
                  <a:pt x="395501" y="180096"/>
                </a:lnTo>
                <a:lnTo>
                  <a:pt x="427483" y="148145"/>
                </a:lnTo>
                <a:lnTo>
                  <a:pt x="461951" y="118844"/>
                </a:lnTo>
                <a:lnTo>
                  <a:pt x="498735" y="92361"/>
                </a:lnTo>
                <a:lnTo>
                  <a:pt x="537669" y="68865"/>
                </a:lnTo>
                <a:lnTo>
                  <a:pt x="578585" y="48522"/>
                </a:lnTo>
                <a:lnTo>
                  <a:pt x="621313" y="31502"/>
                </a:lnTo>
                <a:lnTo>
                  <a:pt x="665687" y="17971"/>
                </a:lnTo>
                <a:lnTo>
                  <a:pt x="711539" y="8099"/>
                </a:lnTo>
                <a:lnTo>
                  <a:pt x="758699" y="2052"/>
                </a:lnTo>
                <a:lnTo>
                  <a:pt x="807001" y="0"/>
                </a:lnTo>
                <a:lnTo>
                  <a:pt x="855297" y="2052"/>
                </a:lnTo>
                <a:lnTo>
                  <a:pt x="902452" y="8099"/>
                </a:lnTo>
                <a:lnTo>
                  <a:pt x="948298" y="17971"/>
                </a:lnTo>
                <a:lnTo>
                  <a:pt x="992668" y="31502"/>
                </a:lnTo>
                <a:lnTo>
                  <a:pt x="1035393" y="48522"/>
                </a:lnTo>
                <a:lnTo>
                  <a:pt x="1076305" y="68865"/>
                </a:lnTo>
                <a:lnTo>
                  <a:pt x="1115237" y="92361"/>
                </a:lnTo>
                <a:lnTo>
                  <a:pt x="1152019" y="118844"/>
                </a:lnTo>
                <a:lnTo>
                  <a:pt x="1186485" y="148145"/>
                </a:lnTo>
                <a:lnTo>
                  <a:pt x="1218465" y="180096"/>
                </a:lnTo>
                <a:lnTo>
                  <a:pt x="1247793" y="214529"/>
                </a:lnTo>
                <a:lnTo>
                  <a:pt x="1274299" y="251277"/>
                </a:lnTo>
                <a:lnTo>
                  <a:pt x="1297817" y="290172"/>
                </a:lnTo>
                <a:lnTo>
                  <a:pt x="1318178" y="331045"/>
                </a:lnTo>
                <a:lnTo>
                  <a:pt x="1335213" y="373729"/>
                </a:lnTo>
                <a:lnTo>
                  <a:pt x="1348755" y="418055"/>
                </a:lnTo>
                <a:lnTo>
                  <a:pt x="1358636" y="463857"/>
                </a:lnTo>
                <a:lnTo>
                  <a:pt x="1364688" y="510965"/>
                </a:lnTo>
                <a:lnTo>
                  <a:pt x="1366743" y="559212"/>
                </a:lnTo>
                <a:lnTo>
                  <a:pt x="1364436" y="610312"/>
                </a:lnTo>
                <a:lnTo>
                  <a:pt x="1357650" y="660116"/>
                </a:lnTo>
                <a:lnTo>
                  <a:pt x="1346585" y="708425"/>
                </a:lnTo>
                <a:lnTo>
                  <a:pt x="1331442" y="755040"/>
                </a:lnTo>
                <a:lnTo>
                  <a:pt x="1312421" y="799763"/>
                </a:lnTo>
                <a:lnTo>
                  <a:pt x="1289723" y="842395"/>
                </a:lnTo>
                <a:lnTo>
                  <a:pt x="1263547" y="882739"/>
                </a:lnTo>
                <a:lnTo>
                  <a:pt x="1234096" y="920595"/>
                </a:lnTo>
                <a:lnTo>
                  <a:pt x="1201569" y="955766"/>
                </a:lnTo>
                <a:lnTo>
                  <a:pt x="1166166" y="988052"/>
                </a:lnTo>
                <a:lnTo>
                  <a:pt x="1215324" y="1006573"/>
                </a:lnTo>
                <a:lnTo>
                  <a:pt x="1262190" y="1027346"/>
                </a:lnTo>
                <a:lnTo>
                  <a:pt x="1306655" y="1050264"/>
                </a:lnTo>
                <a:lnTo>
                  <a:pt x="1348607" y="1075220"/>
                </a:lnTo>
                <a:lnTo>
                  <a:pt x="1387936" y="1102107"/>
                </a:lnTo>
                <a:lnTo>
                  <a:pt x="1431584" y="1136894"/>
                </a:lnTo>
                <a:lnTo>
                  <a:pt x="1471064" y="1174145"/>
                </a:lnTo>
                <a:lnTo>
                  <a:pt x="1506175" y="1213680"/>
                </a:lnTo>
                <a:lnTo>
                  <a:pt x="1536718" y="1255319"/>
                </a:lnTo>
                <a:lnTo>
                  <a:pt x="1562494" y="1298881"/>
                </a:lnTo>
                <a:lnTo>
                  <a:pt x="1583303" y="1344187"/>
                </a:lnTo>
                <a:lnTo>
                  <a:pt x="1598944" y="1391056"/>
                </a:lnTo>
                <a:lnTo>
                  <a:pt x="1609219" y="1439309"/>
                </a:lnTo>
                <a:lnTo>
                  <a:pt x="1613928" y="1488764"/>
                </a:lnTo>
                <a:lnTo>
                  <a:pt x="1614066" y="1526569"/>
                </a:lnTo>
                <a:lnTo>
                  <a:pt x="1611623" y="1561466"/>
                </a:lnTo>
                <a:lnTo>
                  <a:pt x="1599428" y="1623155"/>
                </a:lnTo>
                <a:lnTo>
                  <a:pt x="1559341" y="1632645"/>
                </a:lnTo>
                <a:lnTo>
                  <a:pt x="1517713" y="1641644"/>
                </a:lnTo>
                <a:lnTo>
                  <a:pt x="1474606" y="1650134"/>
                </a:lnTo>
                <a:lnTo>
                  <a:pt x="1430078" y="1658100"/>
                </a:lnTo>
                <a:lnTo>
                  <a:pt x="1384191" y="1665524"/>
                </a:lnTo>
                <a:lnTo>
                  <a:pt x="1337005" y="1672390"/>
                </a:lnTo>
                <a:lnTo>
                  <a:pt x="1288580" y="1678681"/>
                </a:lnTo>
                <a:lnTo>
                  <a:pt x="1238977" y="1684381"/>
                </a:lnTo>
                <a:lnTo>
                  <a:pt x="1188257" y="1689473"/>
                </a:lnTo>
                <a:lnTo>
                  <a:pt x="1136480" y="1693940"/>
                </a:lnTo>
                <a:lnTo>
                  <a:pt x="1083706" y="1697765"/>
                </a:lnTo>
                <a:lnTo>
                  <a:pt x="1029995" y="1700932"/>
                </a:lnTo>
                <a:lnTo>
                  <a:pt x="975409" y="1703425"/>
                </a:lnTo>
                <a:lnTo>
                  <a:pt x="920008" y="1705226"/>
                </a:lnTo>
                <a:lnTo>
                  <a:pt x="863852" y="1706319"/>
                </a:lnTo>
                <a:lnTo>
                  <a:pt x="807001" y="1706687"/>
                </a:lnTo>
                <a:close/>
              </a:path>
            </a:pathLst>
          </a:custGeom>
          <a:solidFill>
            <a:srgbClr val="2877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2891919" y="7202476"/>
            <a:ext cx="1614170" cy="1706880"/>
          </a:xfrm>
          <a:custGeom>
            <a:avLst/>
            <a:gdLst/>
            <a:ahLst/>
            <a:cxnLst/>
            <a:rect l="l" t="t" r="r" b="b"/>
            <a:pathLst>
              <a:path w="1614170" h="1706879" extrusionOk="0">
                <a:moveTo>
                  <a:pt x="807001" y="1706687"/>
                </a:moveTo>
                <a:lnTo>
                  <a:pt x="750290" y="1706321"/>
                </a:lnTo>
                <a:lnTo>
                  <a:pt x="694270" y="1705233"/>
                </a:lnTo>
                <a:lnTo>
                  <a:pt x="639000" y="1703441"/>
                </a:lnTo>
                <a:lnTo>
                  <a:pt x="584540" y="1700960"/>
                </a:lnTo>
                <a:lnTo>
                  <a:pt x="530952" y="1697808"/>
                </a:lnTo>
                <a:lnTo>
                  <a:pt x="478294" y="1694001"/>
                </a:lnTo>
                <a:lnTo>
                  <a:pt x="426626" y="1689554"/>
                </a:lnTo>
                <a:lnTo>
                  <a:pt x="376010" y="1684486"/>
                </a:lnTo>
                <a:lnTo>
                  <a:pt x="326505" y="1678811"/>
                </a:lnTo>
                <a:lnTo>
                  <a:pt x="278171" y="1672547"/>
                </a:lnTo>
                <a:lnTo>
                  <a:pt x="231068" y="1665711"/>
                </a:lnTo>
                <a:lnTo>
                  <a:pt x="185257" y="1658318"/>
                </a:lnTo>
                <a:lnTo>
                  <a:pt x="140797" y="1650385"/>
                </a:lnTo>
                <a:lnTo>
                  <a:pt x="97749" y="1641929"/>
                </a:lnTo>
                <a:lnTo>
                  <a:pt x="56172" y="1632966"/>
                </a:lnTo>
                <a:lnTo>
                  <a:pt x="16128" y="1623513"/>
                </a:lnTo>
                <a:lnTo>
                  <a:pt x="2738" y="1561720"/>
                </a:lnTo>
                <a:lnTo>
                  <a:pt x="0" y="1526720"/>
                </a:lnTo>
                <a:lnTo>
                  <a:pt x="74" y="1488764"/>
                </a:lnTo>
                <a:lnTo>
                  <a:pt x="4827" y="1439308"/>
                </a:lnTo>
                <a:lnTo>
                  <a:pt x="15132" y="1391052"/>
                </a:lnTo>
                <a:lnTo>
                  <a:pt x="30790" y="1344178"/>
                </a:lnTo>
                <a:lnTo>
                  <a:pt x="51606" y="1298868"/>
                </a:lnTo>
                <a:lnTo>
                  <a:pt x="77382" y="1255303"/>
                </a:lnTo>
                <a:lnTo>
                  <a:pt x="107921" y="1213663"/>
                </a:lnTo>
                <a:lnTo>
                  <a:pt x="143026" y="1174129"/>
                </a:lnTo>
                <a:lnTo>
                  <a:pt x="182500" y="1136884"/>
                </a:lnTo>
                <a:lnTo>
                  <a:pt x="226145" y="1102107"/>
                </a:lnTo>
                <a:lnTo>
                  <a:pt x="265447" y="1075220"/>
                </a:lnTo>
                <a:lnTo>
                  <a:pt x="307370" y="1050264"/>
                </a:lnTo>
                <a:lnTo>
                  <a:pt x="351811" y="1027346"/>
                </a:lnTo>
                <a:lnTo>
                  <a:pt x="398667" y="1006573"/>
                </a:lnTo>
                <a:lnTo>
                  <a:pt x="447835" y="988052"/>
                </a:lnTo>
                <a:lnTo>
                  <a:pt x="412432" y="955766"/>
                </a:lnTo>
                <a:lnTo>
                  <a:pt x="379902" y="920595"/>
                </a:lnTo>
                <a:lnTo>
                  <a:pt x="350446" y="882739"/>
                </a:lnTo>
                <a:lnTo>
                  <a:pt x="324265" y="842395"/>
                </a:lnTo>
                <a:lnTo>
                  <a:pt x="301561" y="799763"/>
                </a:lnTo>
                <a:lnTo>
                  <a:pt x="282534" y="755040"/>
                </a:lnTo>
                <a:lnTo>
                  <a:pt x="267385" y="708425"/>
                </a:lnTo>
                <a:lnTo>
                  <a:pt x="256316" y="660116"/>
                </a:lnTo>
                <a:lnTo>
                  <a:pt x="249527" y="610312"/>
                </a:lnTo>
                <a:lnTo>
                  <a:pt x="247219" y="559212"/>
                </a:lnTo>
                <a:lnTo>
                  <a:pt x="249274" y="510965"/>
                </a:lnTo>
                <a:lnTo>
                  <a:pt x="255326" y="463857"/>
                </a:lnTo>
                <a:lnTo>
                  <a:pt x="265207" y="418055"/>
                </a:lnTo>
                <a:lnTo>
                  <a:pt x="278749" y="373729"/>
                </a:lnTo>
                <a:lnTo>
                  <a:pt x="295785" y="331045"/>
                </a:lnTo>
                <a:lnTo>
                  <a:pt x="316146" y="290172"/>
                </a:lnTo>
                <a:lnTo>
                  <a:pt x="339664" y="251277"/>
                </a:lnTo>
                <a:lnTo>
                  <a:pt x="366172" y="214529"/>
                </a:lnTo>
                <a:lnTo>
                  <a:pt x="395501" y="180096"/>
                </a:lnTo>
                <a:lnTo>
                  <a:pt x="427483" y="148145"/>
                </a:lnTo>
                <a:lnTo>
                  <a:pt x="461951" y="118844"/>
                </a:lnTo>
                <a:lnTo>
                  <a:pt x="498735" y="92361"/>
                </a:lnTo>
                <a:lnTo>
                  <a:pt x="537669" y="68865"/>
                </a:lnTo>
                <a:lnTo>
                  <a:pt x="578585" y="48522"/>
                </a:lnTo>
                <a:lnTo>
                  <a:pt x="621313" y="31502"/>
                </a:lnTo>
                <a:lnTo>
                  <a:pt x="665687" y="17971"/>
                </a:lnTo>
                <a:lnTo>
                  <a:pt x="711539" y="8099"/>
                </a:lnTo>
                <a:lnTo>
                  <a:pt x="758699" y="2052"/>
                </a:lnTo>
                <a:lnTo>
                  <a:pt x="807001" y="0"/>
                </a:lnTo>
                <a:lnTo>
                  <a:pt x="855297" y="2052"/>
                </a:lnTo>
                <a:lnTo>
                  <a:pt x="902452" y="8099"/>
                </a:lnTo>
                <a:lnTo>
                  <a:pt x="948298" y="17971"/>
                </a:lnTo>
                <a:lnTo>
                  <a:pt x="992668" y="31502"/>
                </a:lnTo>
                <a:lnTo>
                  <a:pt x="1035393" y="48522"/>
                </a:lnTo>
                <a:lnTo>
                  <a:pt x="1076305" y="68865"/>
                </a:lnTo>
                <a:lnTo>
                  <a:pt x="1115237" y="92361"/>
                </a:lnTo>
                <a:lnTo>
                  <a:pt x="1152019" y="118844"/>
                </a:lnTo>
                <a:lnTo>
                  <a:pt x="1186485" y="148145"/>
                </a:lnTo>
                <a:lnTo>
                  <a:pt x="1218465" y="180096"/>
                </a:lnTo>
                <a:lnTo>
                  <a:pt x="1247793" y="214529"/>
                </a:lnTo>
                <a:lnTo>
                  <a:pt x="1274300" y="251277"/>
                </a:lnTo>
                <a:lnTo>
                  <a:pt x="1297817" y="290172"/>
                </a:lnTo>
                <a:lnTo>
                  <a:pt x="1318178" y="331045"/>
                </a:lnTo>
                <a:lnTo>
                  <a:pt x="1335213" y="373729"/>
                </a:lnTo>
                <a:lnTo>
                  <a:pt x="1348755" y="418055"/>
                </a:lnTo>
                <a:lnTo>
                  <a:pt x="1358636" y="463857"/>
                </a:lnTo>
                <a:lnTo>
                  <a:pt x="1364688" y="510965"/>
                </a:lnTo>
                <a:lnTo>
                  <a:pt x="1366743" y="559212"/>
                </a:lnTo>
                <a:lnTo>
                  <a:pt x="1364436" y="610312"/>
                </a:lnTo>
                <a:lnTo>
                  <a:pt x="1357650" y="660116"/>
                </a:lnTo>
                <a:lnTo>
                  <a:pt x="1346585" y="708425"/>
                </a:lnTo>
                <a:lnTo>
                  <a:pt x="1331442" y="755040"/>
                </a:lnTo>
                <a:lnTo>
                  <a:pt x="1312421" y="799763"/>
                </a:lnTo>
                <a:lnTo>
                  <a:pt x="1289723" y="842395"/>
                </a:lnTo>
                <a:lnTo>
                  <a:pt x="1263547" y="882739"/>
                </a:lnTo>
                <a:lnTo>
                  <a:pt x="1234096" y="920595"/>
                </a:lnTo>
                <a:lnTo>
                  <a:pt x="1201569" y="955766"/>
                </a:lnTo>
                <a:lnTo>
                  <a:pt x="1166166" y="988052"/>
                </a:lnTo>
                <a:lnTo>
                  <a:pt x="1215323" y="1006573"/>
                </a:lnTo>
                <a:lnTo>
                  <a:pt x="1262188" y="1027346"/>
                </a:lnTo>
                <a:lnTo>
                  <a:pt x="1306646" y="1050264"/>
                </a:lnTo>
                <a:lnTo>
                  <a:pt x="1348587" y="1075220"/>
                </a:lnTo>
                <a:lnTo>
                  <a:pt x="1387896" y="1102107"/>
                </a:lnTo>
                <a:lnTo>
                  <a:pt x="1431567" y="1136894"/>
                </a:lnTo>
                <a:lnTo>
                  <a:pt x="1471061" y="1174145"/>
                </a:lnTo>
                <a:lnTo>
                  <a:pt x="1506181" y="1213680"/>
                </a:lnTo>
                <a:lnTo>
                  <a:pt x="1536728" y="1255319"/>
                </a:lnTo>
                <a:lnTo>
                  <a:pt x="1562504" y="1298881"/>
                </a:lnTo>
                <a:lnTo>
                  <a:pt x="1583310" y="1344187"/>
                </a:lnTo>
                <a:lnTo>
                  <a:pt x="1598949" y="1391056"/>
                </a:lnTo>
                <a:lnTo>
                  <a:pt x="1609221" y="1439309"/>
                </a:lnTo>
                <a:lnTo>
                  <a:pt x="1613928" y="1488764"/>
                </a:lnTo>
                <a:lnTo>
                  <a:pt x="1614066" y="1526569"/>
                </a:lnTo>
                <a:lnTo>
                  <a:pt x="1611623" y="1561466"/>
                </a:lnTo>
                <a:lnTo>
                  <a:pt x="1599428" y="1623155"/>
                </a:lnTo>
                <a:lnTo>
                  <a:pt x="1559341" y="1632645"/>
                </a:lnTo>
                <a:lnTo>
                  <a:pt x="1517714" y="1641644"/>
                </a:lnTo>
                <a:lnTo>
                  <a:pt x="1474606" y="1650134"/>
                </a:lnTo>
                <a:lnTo>
                  <a:pt x="1430078" y="1658100"/>
                </a:lnTo>
                <a:lnTo>
                  <a:pt x="1384191" y="1665524"/>
                </a:lnTo>
                <a:lnTo>
                  <a:pt x="1337005" y="1672390"/>
                </a:lnTo>
                <a:lnTo>
                  <a:pt x="1288580" y="1678681"/>
                </a:lnTo>
                <a:lnTo>
                  <a:pt x="1238978" y="1684381"/>
                </a:lnTo>
                <a:lnTo>
                  <a:pt x="1188257" y="1689473"/>
                </a:lnTo>
                <a:lnTo>
                  <a:pt x="1136480" y="1693940"/>
                </a:lnTo>
                <a:lnTo>
                  <a:pt x="1083706" y="1697765"/>
                </a:lnTo>
                <a:lnTo>
                  <a:pt x="1029995" y="1700932"/>
                </a:lnTo>
                <a:lnTo>
                  <a:pt x="975409" y="1703425"/>
                </a:lnTo>
                <a:lnTo>
                  <a:pt x="920008" y="1705226"/>
                </a:lnTo>
                <a:lnTo>
                  <a:pt x="863852" y="1706319"/>
                </a:lnTo>
                <a:lnTo>
                  <a:pt x="807001" y="1706687"/>
                </a:lnTo>
                <a:close/>
              </a:path>
            </a:pathLst>
          </a:custGeom>
          <a:solidFill>
            <a:srgbClr val="2877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3713409" y="7443520"/>
            <a:ext cx="1716405" cy="1814830"/>
          </a:xfrm>
          <a:custGeom>
            <a:avLst/>
            <a:gdLst/>
            <a:ahLst/>
            <a:cxnLst/>
            <a:rect l="l" t="t" r="r" b="b"/>
            <a:pathLst>
              <a:path w="1716404" h="1814829" extrusionOk="0">
                <a:moveTo>
                  <a:pt x="857890" y="1814215"/>
                </a:moveTo>
                <a:lnTo>
                  <a:pt x="801127" y="1813871"/>
                </a:lnTo>
                <a:lnTo>
                  <a:pt x="745012" y="1812847"/>
                </a:lnTo>
                <a:lnTo>
                  <a:pt x="689597" y="1811157"/>
                </a:lnTo>
                <a:lnTo>
                  <a:pt x="634937" y="1808818"/>
                </a:lnTo>
                <a:lnTo>
                  <a:pt x="581084" y="1805842"/>
                </a:lnTo>
                <a:lnTo>
                  <a:pt x="528091" y="1802244"/>
                </a:lnTo>
                <a:lnTo>
                  <a:pt x="476011" y="1798040"/>
                </a:lnTo>
                <a:lnTo>
                  <a:pt x="424898" y="1793243"/>
                </a:lnTo>
                <a:lnTo>
                  <a:pt x="374805" y="1787867"/>
                </a:lnTo>
                <a:lnTo>
                  <a:pt x="325785" y="1781928"/>
                </a:lnTo>
                <a:lnTo>
                  <a:pt x="277890" y="1775440"/>
                </a:lnTo>
                <a:lnTo>
                  <a:pt x="231174" y="1768417"/>
                </a:lnTo>
                <a:lnTo>
                  <a:pt x="185691" y="1760874"/>
                </a:lnTo>
                <a:lnTo>
                  <a:pt x="141493" y="1752825"/>
                </a:lnTo>
                <a:lnTo>
                  <a:pt x="98633" y="1744285"/>
                </a:lnTo>
                <a:lnTo>
                  <a:pt x="57165" y="1735268"/>
                </a:lnTo>
                <a:lnTo>
                  <a:pt x="17142" y="1725789"/>
                </a:lnTo>
                <a:lnTo>
                  <a:pt x="2920" y="1660150"/>
                </a:lnTo>
                <a:lnTo>
                  <a:pt x="0" y="1622946"/>
                </a:lnTo>
                <a:lnTo>
                  <a:pt x="52" y="1582603"/>
                </a:lnTo>
                <a:lnTo>
                  <a:pt x="4341" y="1535227"/>
                </a:lnTo>
                <a:lnTo>
                  <a:pt x="13425" y="1488870"/>
                </a:lnTo>
                <a:lnTo>
                  <a:pt x="27151" y="1443673"/>
                </a:lnTo>
                <a:lnTo>
                  <a:pt x="45368" y="1399776"/>
                </a:lnTo>
                <a:lnTo>
                  <a:pt x="67923" y="1357318"/>
                </a:lnTo>
                <a:lnTo>
                  <a:pt x="94663" y="1316442"/>
                </a:lnTo>
                <a:lnTo>
                  <a:pt x="125436" y="1277287"/>
                </a:lnTo>
                <a:lnTo>
                  <a:pt x="160089" y="1239993"/>
                </a:lnTo>
                <a:lnTo>
                  <a:pt x="198469" y="1204701"/>
                </a:lnTo>
                <a:lnTo>
                  <a:pt x="240425" y="1171551"/>
                </a:lnTo>
                <a:lnTo>
                  <a:pt x="282186" y="1142960"/>
                </a:lnTo>
                <a:lnTo>
                  <a:pt x="326746" y="1116427"/>
                </a:lnTo>
                <a:lnTo>
                  <a:pt x="373990" y="1092065"/>
                </a:lnTo>
                <a:lnTo>
                  <a:pt x="423799" y="1069983"/>
                </a:lnTo>
                <a:lnTo>
                  <a:pt x="476058" y="1050293"/>
                </a:lnTo>
                <a:lnTo>
                  <a:pt x="441721" y="1019226"/>
                </a:lnTo>
                <a:lnTo>
                  <a:pt x="409893" y="985609"/>
                </a:lnTo>
                <a:lnTo>
                  <a:pt x="380735" y="949599"/>
                </a:lnTo>
                <a:lnTo>
                  <a:pt x="354407" y="911356"/>
                </a:lnTo>
                <a:lnTo>
                  <a:pt x="331069" y="871037"/>
                </a:lnTo>
                <a:lnTo>
                  <a:pt x="310881" y="828802"/>
                </a:lnTo>
                <a:lnTo>
                  <a:pt x="294004" y="784810"/>
                </a:lnTo>
                <a:lnTo>
                  <a:pt x="280599" y="739217"/>
                </a:lnTo>
                <a:lnTo>
                  <a:pt x="270825" y="692184"/>
                </a:lnTo>
                <a:lnTo>
                  <a:pt x="264843" y="643869"/>
                </a:lnTo>
                <a:lnTo>
                  <a:pt x="262813" y="594431"/>
                </a:lnTo>
                <a:lnTo>
                  <a:pt x="264785" y="545681"/>
                </a:lnTo>
                <a:lnTo>
                  <a:pt x="270601" y="498016"/>
                </a:lnTo>
                <a:lnTo>
                  <a:pt x="280105" y="451588"/>
                </a:lnTo>
                <a:lnTo>
                  <a:pt x="293147" y="406552"/>
                </a:lnTo>
                <a:lnTo>
                  <a:pt x="309572" y="363059"/>
                </a:lnTo>
                <a:lnTo>
                  <a:pt x="329227" y="321264"/>
                </a:lnTo>
                <a:lnTo>
                  <a:pt x="351960" y="281318"/>
                </a:lnTo>
                <a:lnTo>
                  <a:pt x="377617" y="243376"/>
                </a:lnTo>
                <a:lnTo>
                  <a:pt x="406046" y="207589"/>
                </a:lnTo>
                <a:lnTo>
                  <a:pt x="437093" y="174112"/>
                </a:lnTo>
                <a:lnTo>
                  <a:pt x="470605" y="143096"/>
                </a:lnTo>
                <a:lnTo>
                  <a:pt x="506429" y="114696"/>
                </a:lnTo>
                <a:lnTo>
                  <a:pt x="544412" y="89064"/>
                </a:lnTo>
                <a:lnTo>
                  <a:pt x="584401" y="66352"/>
                </a:lnTo>
                <a:lnTo>
                  <a:pt x="626243" y="46716"/>
                </a:lnTo>
                <a:lnTo>
                  <a:pt x="669785" y="30306"/>
                </a:lnTo>
                <a:lnTo>
                  <a:pt x="714874" y="17276"/>
                </a:lnTo>
                <a:lnTo>
                  <a:pt x="761356" y="7780"/>
                </a:lnTo>
                <a:lnTo>
                  <a:pt x="809079" y="1970"/>
                </a:lnTo>
                <a:lnTo>
                  <a:pt x="857890" y="0"/>
                </a:lnTo>
                <a:lnTo>
                  <a:pt x="906690" y="1970"/>
                </a:lnTo>
                <a:lnTo>
                  <a:pt x="954402" y="7780"/>
                </a:lnTo>
                <a:lnTo>
                  <a:pt x="1000876" y="17276"/>
                </a:lnTo>
                <a:lnTo>
                  <a:pt x="1045956" y="30306"/>
                </a:lnTo>
                <a:lnTo>
                  <a:pt x="1089491" y="46716"/>
                </a:lnTo>
                <a:lnTo>
                  <a:pt x="1131327" y="66352"/>
                </a:lnTo>
                <a:lnTo>
                  <a:pt x="1171311" y="89064"/>
                </a:lnTo>
                <a:lnTo>
                  <a:pt x="1209289" y="114696"/>
                </a:lnTo>
                <a:lnTo>
                  <a:pt x="1245109" y="143096"/>
                </a:lnTo>
                <a:lnTo>
                  <a:pt x="1278618" y="174112"/>
                </a:lnTo>
                <a:lnTo>
                  <a:pt x="1309662" y="207589"/>
                </a:lnTo>
                <a:lnTo>
                  <a:pt x="1338088" y="243376"/>
                </a:lnTo>
                <a:lnTo>
                  <a:pt x="1363744" y="281318"/>
                </a:lnTo>
                <a:lnTo>
                  <a:pt x="1386475" y="321264"/>
                </a:lnTo>
                <a:lnTo>
                  <a:pt x="1406130" y="363059"/>
                </a:lnTo>
                <a:lnTo>
                  <a:pt x="1422554" y="406552"/>
                </a:lnTo>
                <a:lnTo>
                  <a:pt x="1435595" y="451588"/>
                </a:lnTo>
                <a:lnTo>
                  <a:pt x="1445100" y="498016"/>
                </a:lnTo>
                <a:lnTo>
                  <a:pt x="1450915" y="545681"/>
                </a:lnTo>
                <a:lnTo>
                  <a:pt x="1452887" y="594431"/>
                </a:lnTo>
                <a:lnTo>
                  <a:pt x="1450859" y="643869"/>
                </a:lnTo>
                <a:lnTo>
                  <a:pt x="1444879" y="692184"/>
                </a:lnTo>
                <a:lnTo>
                  <a:pt x="1435109" y="739217"/>
                </a:lnTo>
                <a:lnTo>
                  <a:pt x="1421708" y="784808"/>
                </a:lnTo>
                <a:lnTo>
                  <a:pt x="1404837" y="828799"/>
                </a:lnTo>
                <a:lnTo>
                  <a:pt x="1384655" y="871031"/>
                </a:lnTo>
                <a:lnTo>
                  <a:pt x="1361322" y="911345"/>
                </a:lnTo>
                <a:lnTo>
                  <a:pt x="1334998" y="949584"/>
                </a:lnTo>
                <a:lnTo>
                  <a:pt x="1305844" y="985587"/>
                </a:lnTo>
                <a:lnTo>
                  <a:pt x="1274018" y="1019196"/>
                </a:lnTo>
                <a:lnTo>
                  <a:pt x="1239683" y="1050253"/>
                </a:lnTo>
                <a:lnTo>
                  <a:pt x="1291946" y="1069963"/>
                </a:lnTo>
                <a:lnTo>
                  <a:pt x="1341767" y="1092056"/>
                </a:lnTo>
                <a:lnTo>
                  <a:pt x="1389028" y="1116425"/>
                </a:lnTo>
                <a:lnTo>
                  <a:pt x="1433610" y="1142959"/>
                </a:lnTo>
                <a:lnTo>
                  <a:pt x="1475395" y="1171551"/>
                </a:lnTo>
                <a:lnTo>
                  <a:pt x="1517364" y="1204701"/>
                </a:lnTo>
                <a:lnTo>
                  <a:pt x="1555758" y="1239993"/>
                </a:lnTo>
                <a:lnTo>
                  <a:pt x="1590422" y="1277287"/>
                </a:lnTo>
                <a:lnTo>
                  <a:pt x="1621204" y="1316442"/>
                </a:lnTo>
                <a:lnTo>
                  <a:pt x="1647947" y="1357318"/>
                </a:lnTo>
                <a:lnTo>
                  <a:pt x="1670497" y="1399776"/>
                </a:lnTo>
                <a:lnTo>
                  <a:pt x="1688701" y="1443673"/>
                </a:lnTo>
                <a:lnTo>
                  <a:pt x="1702404" y="1488870"/>
                </a:lnTo>
                <a:lnTo>
                  <a:pt x="1711451" y="1535227"/>
                </a:lnTo>
                <a:lnTo>
                  <a:pt x="1715689" y="1582603"/>
                </a:lnTo>
                <a:lnTo>
                  <a:pt x="1715811" y="1622761"/>
                </a:lnTo>
                <a:lnTo>
                  <a:pt x="1713204" y="1659837"/>
                </a:lnTo>
                <a:lnTo>
                  <a:pt x="1700232" y="1725431"/>
                </a:lnTo>
                <a:lnTo>
                  <a:pt x="1660175" y="1734938"/>
                </a:lnTo>
                <a:lnTo>
                  <a:pt x="1618663" y="1743984"/>
                </a:lnTo>
                <a:lnTo>
                  <a:pt x="1575750" y="1752554"/>
                </a:lnTo>
                <a:lnTo>
                  <a:pt x="1531490" y="1760632"/>
                </a:lnTo>
                <a:lnTo>
                  <a:pt x="1485935" y="1768204"/>
                </a:lnTo>
                <a:lnTo>
                  <a:pt x="1439141" y="1775255"/>
                </a:lnTo>
                <a:lnTo>
                  <a:pt x="1391159" y="1781770"/>
                </a:lnTo>
                <a:lnTo>
                  <a:pt x="1342045" y="1787735"/>
                </a:lnTo>
                <a:lnTo>
                  <a:pt x="1291852" y="1793135"/>
                </a:lnTo>
                <a:lnTo>
                  <a:pt x="1240633" y="1797955"/>
                </a:lnTo>
                <a:lnTo>
                  <a:pt x="1188442" y="1802180"/>
                </a:lnTo>
                <a:lnTo>
                  <a:pt x="1135332" y="1805796"/>
                </a:lnTo>
                <a:lnTo>
                  <a:pt x="1081359" y="1808788"/>
                </a:lnTo>
                <a:lnTo>
                  <a:pt x="1026574" y="1811140"/>
                </a:lnTo>
                <a:lnTo>
                  <a:pt x="971032" y="1812839"/>
                </a:lnTo>
                <a:lnTo>
                  <a:pt x="914786" y="1813869"/>
                </a:lnTo>
                <a:lnTo>
                  <a:pt x="857890" y="1814215"/>
                </a:lnTo>
                <a:close/>
              </a:path>
            </a:pathLst>
          </a:custGeom>
          <a:solidFill>
            <a:srgbClr val="40BE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80758" y="1403910"/>
            <a:ext cx="3390151" cy="290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5072301" y="629773"/>
            <a:ext cx="814339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"/>
            <a:ext cx="18287999" cy="227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10624" y="9440417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/>
          <p:nvPr/>
        </p:nvSpPr>
        <p:spPr>
          <a:xfrm>
            <a:off x="2362107" y="3156742"/>
            <a:ext cx="6725284" cy="6789420"/>
          </a:xfrm>
          <a:custGeom>
            <a:avLst/>
            <a:gdLst/>
            <a:ahLst/>
            <a:cxnLst/>
            <a:rect l="l" t="t" r="r" b="b"/>
            <a:pathLst>
              <a:path w="6725284" h="6789420" extrusionOk="0">
                <a:moveTo>
                  <a:pt x="6725264" y="6789304"/>
                </a:moveTo>
                <a:lnTo>
                  <a:pt x="0" y="6374885"/>
                </a:lnTo>
                <a:lnTo>
                  <a:pt x="6725264" y="0"/>
                </a:lnTo>
                <a:lnTo>
                  <a:pt x="6725264" y="6789304"/>
                </a:lnTo>
                <a:close/>
              </a:path>
            </a:pathLst>
          </a:cu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1"/>
          <p:cNvSpPr/>
          <p:nvPr/>
        </p:nvSpPr>
        <p:spPr>
          <a:xfrm>
            <a:off x="2362107" y="3023718"/>
            <a:ext cx="6725284" cy="6682105"/>
          </a:xfrm>
          <a:custGeom>
            <a:avLst/>
            <a:gdLst/>
            <a:ahLst/>
            <a:cxnLst/>
            <a:rect l="l" t="t" r="r" b="b"/>
            <a:pathLst>
              <a:path w="6725284" h="6682105" extrusionOk="0">
                <a:moveTo>
                  <a:pt x="6551180" y="6681862"/>
                </a:moveTo>
                <a:lnTo>
                  <a:pt x="0" y="6507908"/>
                </a:lnTo>
                <a:lnTo>
                  <a:pt x="174083" y="0"/>
                </a:lnTo>
                <a:lnTo>
                  <a:pt x="6725264" y="133023"/>
                </a:lnTo>
                <a:lnTo>
                  <a:pt x="6551180" y="6681862"/>
                </a:lnTo>
                <a:close/>
              </a:path>
            </a:pathLst>
          </a:custGeom>
          <a:solidFill>
            <a:srgbClr val="C1C2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1878253" y="2578607"/>
            <a:ext cx="7943850" cy="1875155"/>
          </a:xfrm>
          <a:custGeom>
            <a:avLst/>
            <a:gdLst/>
            <a:ahLst/>
            <a:cxnLst/>
            <a:rect l="l" t="t" r="r" b="b"/>
            <a:pathLst>
              <a:path w="7943850" h="1875154" extrusionOk="0">
                <a:moveTo>
                  <a:pt x="2088997" y="445122"/>
                </a:moveTo>
                <a:lnTo>
                  <a:pt x="1566748" y="0"/>
                </a:lnTo>
                <a:lnTo>
                  <a:pt x="1381709" y="179311"/>
                </a:lnTo>
                <a:lnTo>
                  <a:pt x="942733" y="594131"/>
                </a:lnTo>
                <a:lnTo>
                  <a:pt x="424091" y="1059789"/>
                </a:lnTo>
                <a:lnTo>
                  <a:pt x="0" y="1391627"/>
                </a:lnTo>
                <a:lnTo>
                  <a:pt x="483844" y="1875116"/>
                </a:lnTo>
                <a:lnTo>
                  <a:pt x="723493" y="1692694"/>
                </a:lnTo>
                <a:lnTo>
                  <a:pt x="1256665" y="1269479"/>
                </a:lnTo>
                <a:lnTo>
                  <a:pt x="1804720" y="791591"/>
                </a:lnTo>
                <a:lnTo>
                  <a:pt x="2088997" y="445122"/>
                </a:lnTo>
                <a:close/>
              </a:path>
              <a:path w="7943850" h="1875154" extrusionOk="0">
                <a:moveTo>
                  <a:pt x="7943850" y="721398"/>
                </a:moveTo>
                <a:lnTo>
                  <a:pt x="7810551" y="669632"/>
                </a:lnTo>
                <a:lnTo>
                  <a:pt x="7694562" y="626948"/>
                </a:lnTo>
                <a:lnTo>
                  <a:pt x="7583322" y="587756"/>
                </a:lnTo>
                <a:lnTo>
                  <a:pt x="7451039" y="542963"/>
                </a:lnTo>
                <a:lnTo>
                  <a:pt x="7297433" y="493090"/>
                </a:lnTo>
                <a:lnTo>
                  <a:pt x="7183056" y="457250"/>
                </a:lnTo>
                <a:lnTo>
                  <a:pt x="7059015" y="419531"/>
                </a:lnTo>
                <a:lnTo>
                  <a:pt x="6925234" y="380072"/>
                </a:lnTo>
                <a:lnTo>
                  <a:pt x="6781635" y="339026"/>
                </a:lnTo>
                <a:lnTo>
                  <a:pt x="6628143" y="296532"/>
                </a:lnTo>
                <a:lnTo>
                  <a:pt x="6464694" y="252742"/>
                </a:lnTo>
                <a:lnTo>
                  <a:pt x="6291186" y="207810"/>
                </a:lnTo>
                <a:lnTo>
                  <a:pt x="6107557" y="161886"/>
                </a:lnTo>
                <a:lnTo>
                  <a:pt x="5913729" y="115112"/>
                </a:lnTo>
                <a:lnTo>
                  <a:pt x="5890323" y="204457"/>
                </a:lnTo>
                <a:lnTo>
                  <a:pt x="5841720" y="409625"/>
                </a:lnTo>
                <a:lnTo>
                  <a:pt x="5800318" y="636384"/>
                </a:lnTo>
                <a:lnTo>
                  <a:pt x="5798515" y="790460"/>
                </a:lnTo>
                <a:lnTo>
                  <a:pt x="6084011" y="856094"/>
                </a:lnTo>
                <a:lnTo>
                  <a:pt x="6719176" y="1010462"/>
                </a:lnTo>
                <a:lnTo>
                  <a:pt x="7372109" y="1189774"/>
                </a:lnTo>
                <a:lnTo>
                  <a:pt x="7710881" y="1330236"/>
                </a:lnTo>
                <a:lnTo>
                  <a:pt x="7943850" y="721398"/>
                </a:lnTo>
                <a:close/>
              </a:path>
            </a:pathLst>
          </a:custGeom>
          <a:solidFill>
            <a:srgbClr val="FFC203">
              <a:alpha val="8039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2819489" y="4348644"/>
            <a:ext cx="5766435" cy="4455795"/>
          </a:xfrm>
          <a:custGeom>
            <a:avLst/>
            <a:gdLst/>
            <a:ahLst/>
            <a:cxnLst/>
            <a:rect l="l" t="t" r="r" b="b"/>
            <a:pathLst>
              <a:path w="5766434" h="4455795" extrusionOk="0">
                <a:moveTo>
                  <a:pt x="5663019" y="4404525"/>
                </a:moveTo>
                <a:lnTo>
                  <a:pt x="698" y="4327296"/>
                </a:lnTo>
                <a:lnTo>
                  <a:pt x="0" y="4378452"/>
                </a:lnTo>
                <a:lnTo>
                  <a:pt x="5662320" y="4455680"/>
                </a:lnTo>
                <a:lnTo>
                  <a:pt x="5663019" y="4404525"/>
                </a:lnTo>
                <a:close/>
              </a:path>
              <a:path w="5766434" h="4455795" extrusionOk="0">
                <a:moveTo>
                  <a:pt x="5664035" y="3863746"/>
                </a:moveTo>
                <a:lnTo>
                  <a:pt x="1727" y="3786517"/>
                </a:lnTo>
                <a:lnTo>
                  <a:pt x="1028" y="3837673"/>
                </a:lnTo>
                <a:lnTo>
                  <a:pt x="5663336" y="3914902"/>
                </a:lnTo>
                <a:lnTo>
                  <a:pt x="5664035" y="3863746"/>
                </a:lnTo>
                <a:close/>
              </a:path>
              <a:path w="5766434" h="4455795" extrusionOk="0">
                <a:moveTo>
                  <a:pt x="5734939" y="3323704"/>
                </a:moveTo>
                <a:lnTo>
                  <a:pt x="72631" y="3246475"/>
                </a:lnTo>
                <a:lnTo>
                  <a:pt x="71932" y="3297631"/>
                </a:lnTo>
                <a:lnTo>
                  <a:pt x="5734240" y="3374860"/>
                </a:lnTo>
                <a:lnTo>
                  <a:pt x="5734939" y="3323704"/>
                </a:lnTo>
                <a:close/>
              </a:path>
              <a:path w="5766434" h="4455795" extrusionOk="0">
                <a:moveTo>
                  <a:pt x="5734939" y="619747"/>
                </a:moveTo>
                <a:lnTo>
                  <a:pt x="72631" y="542518"/>
                </a:lnTo>
                <a:lnTo>
                  <a:pt x="71932" y="593674"/>
                </a:lnTo>
                <a:lnTo>
                  <a:pt x="5734240" y="670902"/>
                </a:lnTo>
                <a:lnTo>
                  <a:pt x="5734939" y="619747"/>
                </a:lnTo>
                <a:close/>
              </a:path>
              <a:path w="5766434" h="4455795" extrusionOk="0">
                <a:moveTo>
                  <a:pt x="5735459" y="1701330"/>
                </a:moveTo>
                <a:lnTo>
                  <a:pt x="73139" y="1624101"/>
                </a:lnTo>
                <a:lnTo>
                  <a:pt x="72440" y="1675257"/>
                </a:lnTo>
                <a:lnTo>
                  <a:pt x="5734761" y="1752485"/>
                </a:lnTo>
                <a:lnTo>
                  <a:pt x="5735459" y="1701330"/>
                </a:lnTo>
                <a:close/>
              </a:path>
              <a:path w="5766434" h="4455795" extrusionOk="0">
                <a:moveTo>
                  <a:pt x="5736475" y="1160551"/>
                </a:moveTo>
                <a:lnTo>
                  <a:pt x="74168" y="1083322"/>
                </a:lnTo>
                <a:lnTo>
                  <a:pt x="73469" y="1134491"/>
                </a:lnTo>
                <a:lnTo>
                  <a:pt x="5735777" y="1211719"/>
                </a:lnTo>
                <a:lnTo>
                  <a:pt x="5736475" y="1160551"/>
                </a:lnTo>
                <a:close/>
              </a:path>
              <a:path w="5766434" h="4455795" extrusionOk="0">
                <a:moveTo>
                  <a:pt x="5764974" y="77228"/>
                </a:moveTo>
                <a:lnTo>
                  <a:pt x="102654" y="0"/>
                </a:lnTo>
                <a:lnTo>
                  <a:pt x="101955" y="51155"/>
                </a:lnTo>
                <a:lnTo>
                  <a:pt x="5764276" y="128384"/>
                </a:lnTo>
                <a:lnTo>
                  <a:pt x="5764974" y="77228"/>
                </a:lnTo>
                <a:close/>
              </a:path>
              <a:path w="5766434" h="4455795" extrusionOk="0">
                <a:moveTo>
                  <a:pt x="5765000" y="2781160"/>
                </a:moveTo>
                <a:lnTo>
                  <a:pt x="102679" y="2703931"/>
                </a:lnTo>
                <a:lnTo>
                  <a:pt x="101981" y="2755087"/>
                </a:lnTo>
                <a:lnTo>
                  <a:pt x="5764301" y="2832316"/>
                </a:lnTo>
                <a:lnTo>
                  <a:pt x="5765000" y="2781160"/>
                </a:lnTo>
                <a:close/>
              </a:path>
              <a:path w="5766434" h="4455795" extrusionOk="0">
                <a:moveTo>
                  <a:pt x="5765990" y="2240407"/>
                </a:moveTo>
                <a:lnTo>
                  <a:pt x="103682" y="2163178"/>
                </a:lnTo>
                <a:lnTo>
                  <a:pt x="102984" y="2214334"/>
                </a:lnTo>
                <a:lnTo>
                  <a:pt x="5765292" y="2291562"/>
                </a:lnTo>
                <a:lnTo>
                  <a:pt x="5765990" y="2240407"/>
                </a:lnTo>
                <a:close/>
              </a:path>
            </a:pathLst>
          </a:custGeom>
          <a:solidFill>
            <a:srgbClr val="9399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04996" y="3326034"/>
            <a:ext cx="3435545" cy="41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5072301" y="629773"/>
            <a:ext cx="814339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7999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768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67306" y="1631"/>
            <a:ext cx="1619249" cy="14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5072301" y="629773"/>
            <a:ext cx="814339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5072301" y="629773"/>
            <a:ext cx="814339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yqYO7I6MBA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66" name="Google Shape;6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57565" y="1911711"/>
              <a:ext cx="1076324" cy="971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38657" y="0"/>
              <a:ext cx="16249342" cy="10286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"/>
            <p:cNvSpPr/>
            <p:nvPr/>
          </p:nvSpPr>
          <p:spPr>
            <a:xfrm>
              <a:off x="0" y="0"/>
              <a:ext cx="9438640" cy="10274300"/>
            </a:xfrm>
            <a:custGeom>
              <a:avLst/>
              <a:gdLst/>
              <a:ahLst/>
              <a:cxnLst/>
              <a:rect l="l" t="t" r="r" b="b"/>
              <a:pathLst>
                <a:path w="9438640" h="10274300" extrusionOk="0">
                  <a:moveTo>
                    <a:pt x="9201200" y="10274299"/>
                  </a:moveTo>
                  <a:lnTo>
                    <a:pt x="0" y="10274299"/>
                  </a:lnTo>
                  <a:lnTo>
                    <a:pt x="0" y="0"/>
                  </a:lnTo>
                  <a:lnTo>
                    <a:pt x="3827290" y="0"/>
                  </a:lnTo>
                  <a:lnTo>
                    <a:pt x="3872585" y="12699"/>
                  </a:lnTo>
                  <a:lnTo>
                    <a:pt x="4050198" y="114299"/>
                  </a:lnTo>
                  <a:lnTo>
                    <a:pt x="4308677" y="266699"/>
                  </a:lnTo>
                  <a:lnTo>
                    <a:pt x="4351152" y="304799"/>
                  </a:lnTo>
                  <a:lnTo>
                    <a:pt x="4520241" y="406399"/>
                  </a:lnTo>
                  <a:lnTo>
                    <a:pt x="4604650" y="469899"/>
                  </a:lnTo>
                  <a:lnTo>
                    <a:pt x="4646908" y="495299"/>
                  </a:lnTo>
                  <a:lnTo>
                    <a:pt x="4690759" y="520699"/>
                  </a:lnTo>
                  <a:lnTo>
                    <a:pt x="4734795" y="558799"/>
                  </a:lnTo>
                  <a:lnTo>
                    <a:pt x="4913278" y="660399"/>
                  </a:lnTo>
                  <a:lnTo>
                    <a:pt x="4958604" y="698499"/>
                  </a:lnTo>
                  <a:lnTo>
                    <a:pt x="5096663" y="774699"/>
                  </a:lnTo>
                  <a:lnTo>
                    <a:pt x="5143457" y="787399"/>
                  </a:lnTo>
                  <a:lnTo>
                    <a:pt x="5190678" y="812799"/>
                  </a:lnTo>
                  <a:lnTo>
                    <a:pt x="5283073" y="863599"/>
                  </a:lnTo>
                  <a:lnTo>
                    <a:pt x="5329785" y="876299"/>
                  </a:lnTo>
                  <a:lnTo>
                    <a:pt x="5376802" y="901699"/>
                  </a:lnTo>
                  <a:lnTo>
                    <a:pt x="5424094" y="914399"/>
                  </a:lnTo>
                  <a:lnTo>
                    <a:pt x="5471633" y="939799"/>
                  </a:lnTo>
                  <a:lnTo>
                    <a:pt x="5567330" y="965199"/>
                  </a:lnTo>
                  <a:lnTo>
                    <a:pt x="5615430" y="990599"/>
                  </a:lnTo>
                  <a:lnTo>
                    <a:pt x="5760389" y="1028699"/>
                  </a:lnTo>
                  <a:lnTo>
                    <a:pt x="5808831" y="1054099"/>
                  </a:lnTo>
                  <a:lnTo>
                    <a:pt x="6050394" y="1117599"/>
                  </a:lnTo>
                  <a:lnTo>
                    <a:pt x="6098788" y="1142999"/>
                  </a:lnTo>
                  <a:lnTo>
                    <a:pt x="6340805" y="1206499"/>
                  </a:lnTo>
                  <a:lnTo>
                    <a:pt x="6389173" y="1231899"/>
                  </a:lnTo>
                  <a:lnTo>
                    <a:pt x="6582311" y="1282699"/>
                  </a:lnTo>
                  <a:lnTo>
                    <a:pt x="6630480" y="1308099"/>
                  </a:lnTo>
                  <a:lnTo>
                    <a:pt x="6774603" y="1346199"/>
                  </a:lnTo>
                  <a:lnTo>
                    <a:pt x="6822495" y="1371599"/>
                  </a:lnTo>
                  <a:lnTo>
                    <a:pt x="6918018" y="1396999"/>
                  </a:lnTo>
                  <a:lnTo>
                    <a:pt x="6965635" y="1422399"/>
                  </a:lnTo>
                  <a:lnTo>
                    <a:pt x="7061723" y="1447799"/>
                  </a:lnTo>
                  <a:lnTo>
                    <a:pt x="7109659" y="1473199"/>
                  </a:lnTo>
                  <a:lnTo>
                    <a:pt x="7157485" y="1485899"/>
                  </a:lnTo>
                  <a:lnTo>
                    <a:pt x="7205174" y="1511299"/>
                  </a:lnTo>
                  <a:lnTo>
                    <a:pt x="7252697" y="1523999"/>
                  </a:lnTo>
                  <a:lnTo>
                    <a:pt x="7347139" y="1574799"/>
                  </a:lnTo>
                  <a:lnTo>
                    <a:pt x="7394001" y="1587499"/>
                  </a:lnTo>
                  <a:lnTo>
                    <a:pt x="7532818" y="1663699"/>
                  </a:lnTo>
                  <a:lnTo>
                    <a:pt x="7578409" y="1676399"/>
                  </a:lnTo>
                  <a:lnTo>
                    <a:pt x="7712745" y="1752599"/>
                  </a:lnTo>
                  <a:lnTo>
                    <a:pt x="7756620" y="1790699"/>
                  </a:lnTo>
                  <a:lnTo>
                    <a:pt x="7842846" y="1841499"/>
                  </a:lnTo>
                  <a:lnTo>
                    <a:pt x="7885142" y="1866899"/>
                  </a:lnTo>
                  <a:lnTo>
                    <a:pt x="7926856" y="1904999"/>
                  </a:lnTo>
                  <a:lnTo>
                    <a:pt x="7967960" y="1930399"/>
                  </a:lnTo>
                  <a:lnTo>
                    <a:pt x="8007561" y="1955799"/>
                  </a:lnTo>
                  <a:lnTo>
                    <a:pt x="8046344" y="1993899"/>
                  </a:lnTo>
                  <a:lnTo>
                    <a:pt x="8084270" y="2031999"/>
                  </a:lnTo>
                  <a:lnTo>
                    <a:pt x="8121299" y="2057399"/>
                  </a:lnTo>
                  <a:lnTo>
                    <a:pt x="8157391" y="2095499"/>
                  </a:lnTo>
                  <a:lnTo>
                    <a:pt x="8192508" y="2133599"/>
                  </a:lnTo>
                  <a:lnTo>
                    <a:pt x="8226610" y="2171699"/>
                  </a:lnTo>
                  <a:lnTo>
                    <a:pt x="8259658" y="2209799"/>
                  </a:lnTo>
                  <a:lnTo>
                    <a:pt x="8291611" y="2247899"/>
                  </a:lnTo>
                  <a:lnTo>
                    <a:pt x="8322431" y="2285999"/>
                  </a:lnTo>
                  <a:lnTo>
                    <a:pt x="8352079" y="2324099"/>
                  </a:lnTo>
                  <a:lnTo>
                    <a:pt x="8380514" y="2362199"/>
                  </a:lnTo>
                  <a:lnTo>
                    <a:pt x="8407697" y="2412999"/>
                  </a:lnTo>
                  <a:lnTo>
                    <a:pt x="8433590" y="2451099"/>
                  </a:lnTo>
                  <a:lnTo>
                    <a:pt x="8458152" y="2489199"/>
                  </a:lnTo>
                  <a:lnTo>
                    <a:pt x="8481344" y="2539999"/>
                  </a:lnTo>
                  <a:lnTo>
                    <a:pt x="8503127" y="2578099"/>
                  </a:lnTo>
                  <a:lnTo>
                    <a:pt x="8523461" y="2628899"/>
                  </a:lnTo>
                  <a:lnTo>
                    <a:pt x="8542307" y="2679699"/>
                  </a:lnTo>
                  <a:lnTo>
                    <a:pt x="8559625" y="2717799"/>
                  </a:lnTo>
                  <a:lnTo>
                    <a:pt x="8575377" y="2768599"/>
                  </a:lnTo>
                  <a:lnTo>
                    <a:pt x="8589521" y="2819399"/>
                  </a:lnTo>
                  <a:lnTo>
                    <a:pt x="8601709" y="2870199"/>
                  </a:lnTo>
                  <a:lnTo>
                    <a:pt x="8612206" y="2920999"/>
                  </a:lnTo>
                  <a:lnTo>
                    <a:pt x="8621051" y="2959099"/>
                  </a:lnTo>
                  <a:lnTo>
                    <a:pt x="8628287" y="3009899"/>
                  </a:lnTo>
                  <a:lnTo>
                    <a:pt x="8633955" y="3060699"/>
                  </a:lnTo>
                  <a:lnTo>
                    <a:pt x="8638094" y="3111499"/>
                  </a:lnTo>
                  <a:lnTo>
                    <a:pt x="8640747" y="3162299"/>
                  </a:lnTo>
                  <a:lnTo>
                    <a:pt x="8641955" y="3213099"/>
                  </a:lnTo>
                  <a:lnTo>
                    <a:pt x="8641757" y="3251199"/>
                  </a:lnTo>
                  <a:lnTo>
                    <a:pt x="8640196" y="3301999"/>
                  </a:lnTo>
                  <a:lnTo>
                    <a:pt x="8637313" y="3352799"/>
                  </a:lnTo>
                  <a:lnTo>
                    <a:pt x="8633147" y="3403599"/>
                  </a:lnTo>
                  <a:lnTo>
                    <a:pt x="8627741" y="3454399"/>
                  </a:lnTo>
                  <a:lnTo>
                    <a:pt x="8621136" y="3505199"/>
                  </a:lnTo>
                  <a:lnTo>
                    <a:pt x="8613371" y="3543299"/>
                  </a:lnTo>
                  <a:lnTo>
                    <a:pt x="8604489" y="3594099"/>
                  </a:lnTo>
                  <a:lnTo>
                    <a:pt x="8594530" y="3644899"/>
                  </a:lnTo>
                  <a:lnTo>
                    <a:pt x="8583536" y="3695699"/>
                  </a:lnTo>
                  <a:lnTo>
                    <a:pt x="8571546" y="3746499"/>
                  </a:lnTo>
                  <a:lnTo>
                    <a:pt x="8558603" y="3784599"/>
                  </a:lnTo>
                  <a:lnTo>
                    <a:pt x="8544748" y="3835399"/>
                  </a:lnTo>
                  <a:lnTo>
                    <a:pt x="8530020" y="3886199"/>
                  </a:lnTo>
                  <a:lnTo>
                    <a:pt x="8514462" y="3924299"/>
                  </a:lnTo>
                  <a:lnTo>
                    <a:pt x="8498114" y="3975099"/>
                  </a:lnTo>
                  <a:lnTo>
                    <a:pt x="8481018" y="4025899"/>
                  </a:lnTo>
                  <a:lnTo>
                    <a:pt x="8463213" y="4063999"/>
                  </a:lnTo>
                  <a:lnTo>
                    <a:pt x="8443796" y="4114799"/>
                  </a:lnTo>
                  <a:lnTo>
                    <a:pt x="8423743" y="4165599"/>
                  </a:lnTo>
                  <a:lnTo>
                    <a:pt x="8403075" y="4203699"/>
                  </a:lnTo>
                  <a:lnTo>
                    <a:pt x="8381814" y="4254499"/>
                  </a:lnTo>
                  <a:lnTo>
                    <a:pt x="8359980" y="4305299"/>
                  </a:lnTo>
                  <a:lnTo>
                    <a:pt x="8337597" y="4343399"/>
                  </a:lnTo>
                  <a:lnTo>
                    <a:pt x="8314684" y="4394199"/>
                  </a:lnTo>
                  <a:lnTo>
                    <a:pt x="8291263" y="4444999"/>
                  </a:lnTo>
                  <a:lnTo>
                    <a:pt x="8267356" y="4483099"/>
                  </a:lnTo>
                  <a:lnTo>
                    <a:pt x="8242984" y="4533899"/>
                  </a:lnTo>
                  <a:lnTo>
                    <a:pt x="8218169" y="4571999"/>
                  </a:lnTo>
                  <a:lnTo>
                    <a:pt x="8192932" y="4622799"/>
                  </a:lnTo>
                  <a:lnTo>
                    <a:pt x="8167295" y="4660899"/>
                  </a:lnTo>
                  <a:lnTo>
                    <a:pt x="8141278" y="4711699"/>
                  </a:lnTo>
                  <a:lnTo>
                    <a:pt x="8114903" y="4749799"/>
                  </a:lnTo>
                  <a:lnTo>
                    <a:pt x="8088193" y="4800599"/>
                  </a:lnTo>
                  <a:lnTo>
                    <a:pt x="8061167" y="4838699"/>
                  </a:lnTo>
                  <a:lnTo>
                    <a:pt x="8033849" y="4889499"/>
                  </a:lnTo>
                  <a:lnTo>
                    <a:pt x="8006258" y="4927599"/>
                  </a:lnTo>
                  <a:lnTo>
                    <a:pt x="7978416" y="4978399"/>
                  </a:lnTo>
                  <a:lnTo>
                    <a:pt x="7922068" y="5054599"/>
                  </a:lnTo>
                  <a:lnTo>
                    <a:pt x="7893604" y="5105399"/>
                  </a:lnTo>
                  <a:lnTo>
                    <a:pt x="7836202" y="5181599"/>
                  </a:lnTo>
                  <a:lnTo>
                    <a:pt x="7807307" y="5232399"/>
                  </a:lnTo>
                  <a:lnTo>
                    <a:pt x="7749238" y="5308599"/>
                  </a:lnTo>
                  <a:lnTo>
                    <a:pt x="7721276" y="5359399"/>
                  </a:lnTo>
                  <a:lnTo>
                    <a:pt x="7692890" y="5397499"/>
                  </a:lnTo>
                  <a:lnTo>
                    <a:pt x="7606385" y="5511799"/>
                  </a:lnTo>
                  <a:lnTo>
                    <a:pt x="7577496" y="5562599"/>
                  </a:lnTo>
                  <a:lnTo>
                    <a:pt x="7548778" y="5600699"/>
                  </a:lnTo>
                  <a:lnTo>
                    <a:pt x="7520350" y="5638799"/>
                  </a:lnTo>
                  <a:lnTo>
                    <a:pt x="7492331" y="5689599"/>
                  </a:lnTo>
                  <a:lnTo>
                    <a:pt x="7464839" y="5727699"/>
                  </a:lnTo>
                  <a:lnTo>
                    <a:pt x="7437994" y="5765799"/>
                  </a:lnTo>
                  <a:lnTo>
                    <a:pt x="7411914" y="5816599"/>
                  </a:lnTo>
                  <a:lnTo>
                    <a:pt x="7386718" y="5854699"/>
                  </a:lnTo>
                  <a:lnTo>
                    <a:pt x="7362525" y="5905499"/>
                  </a:lnTo>
                  <a:lnTo>
                    <a:pt x="7339454" y="5943599"/>
                  </a:lnTo>
                  <a:lnTo>
                    <a:pt x="7317623" y="5994399"/>
                  </a:lnTo>
                  <a:lnTo>
                    <a:pt x="7297151" y="6032499"/>
                  </a:lnTo>
                  <a:lnTo>
                    <a:pt x="7278158" y="6083299"/>
                  </a:lnTo>
                  <a:lnTo>
                    <a:pt x="7260761" y="6134099"/>
                  </a:lnTo>
                  <a:lnTo>
                    <a:pt x="7245080" y="6172199"/>
                  </a:lnTo>
                  <a:lnTo>
                    <a:pt x="7231234" y="6222999"/>
                  </a:lnTo>
                  <a:lnTo>
                    <a:pt x="7219341" y="6273799"/>
                  </a:lnTo>
                  <a:lnTo>
                    <a:pt x="7209520" y="6324599"/>
                  </a:lnTo>
                  <a:lnTo>
                    <a:pt x="7201890" y="6375399"/>
                  </a:lnTo>
                  <a:lnTo>
                    <a:pt x="7196569" y="6426199"/>
                  </a:lnTo>
                  <a:lnTo>
                    <a:pt x="7193884" y="6476999"/>
                  </a:lnTo>
                  <a:lnTo>
                    <a:pt x="7194125" y="6527799"/>
                  </a:lnTo>
                  <a:lnTo>
                    <a:pt x="7197169" y="6578599"/>
                  </a:lnTo>
                  <a:lnTo>
                    <a:pt x="7202897" y="6616699"/>
                  </a:lnTo>
                  <a:lnTo>
                    <a:pt x="7211187" y="6667499"/>
                  </a:lnTo>
                  <a:lnTo>
                    <a:pt x="7221920" y="6718299"/>
                  </a:lnTo>
                  <a:lnTo>
                    <a:pt x="7234973" y="6769099"/>
                  </a:lnTo>
                  <a:lnTo>
                    <a:pt x="7250226" y="6807199"/>
                  </a:lnTo>
                  <a:lnTo>
                    <a:pt x="7267559" y="6857999"/>
                  </a:lnTo>
                  <a:lnTo>
                    <a:pt x="7286850" y="6896099"/>
                  </a:lnTo>
                  <a:lnTo>
                    <a:pt x="7307979" y="6946899"/>
                  </a:lnTo>
                  <a:lnTo>
                    <a:pt x="7330825" y="6984999"/>
                  </a:lnTo>
                  <a:lnTo>
                    <a:pt x="7355266" y="7035799"/>
                  </a:lnTo>
                  <a:lnTo>
                    <a:pt x="7381183" y="7073899"/>
                  </a:lnTo>
                  <a:lnTo>
                    <a:pt x="7408455" y="7111999"/>
                  </a:lnTo>
                  <a:lnTo>
                    <a:pt x="7436959" y="7162799"/>
                  </a:lnTo>
                  <a:lnTo>
                    <a:pt x="7466577" y="7200899"/>
                  </a:lnTo>
                  <a:lnTo>
                    <a:pt x="7497186" y="7238999"/>
                  </a:lnTo>
                  <a:lnTo>
                    <a:pt x="7528667" y="7277099"/>
                  </a:lnTo>
                  <a:lnTo>
                    <a:pt x="7560897" y="7315199"/>
                  </a:lnTo>
                  <a:lnTo>
                    <a:pt x="7593757" y="7353299"/>
                  </a:lnTo>
                  <a:lnTo>
                    <a:pt x="7627296" y="7391399"/>
                  </a:lnTo>
                  <a:lnTo>
                    <a:pt x="7661345" y="7429499"/>
                  </a:lnTo>
                  <a:lnTo>
                    <a:pt x="7695898" y="7454899"/>
                  </a:lnTo>
                  <a:lnTo>
                    <a:pt x="7730950" y="7492999"/>
                  </a:lnTo>
                  <a:lnTo>
                    <a:pt x="7766493" y="7531099"/>
                  </a:lnTo>
                  <a:lnTo>
                    <a:pt x="7802522" y="7569199"/>
                  </a:lnTo>
                  <a:lnTo>
                    <a:pt x="7839030" y="7607299"/>
                  </a:lnTo>
                  <a:lnTo>
                    <a:pt x="7876012" y="7645399"/>
                  </a:lnTo>
                  <a:lnTo>
                    <a:pt x="7913460" y="7670799"/>
                  </a:lnTo>
                  <a:lnTo>
                    <a:pt x="7951368" y="7708899"/>
                  </a:lnTo>
                  <a:lnTo>
                    <a:pt x="7989731" y="7734299"/>
                  </a:lnTo>
                  <a:lnTo>
                    <a:pt x="8028542" y="7772399"/>
                  </a:lnTo>
                  <a:lnTo>
                    <a:pt x="8067795" y="7797799"/>
                  </a:lnTo>
                  <a:lnTo>
                    <a:pt x="8107483" y="7835899"/>
                  </a:lnTo>
                  <a:lnTo>
                    <a:pt x="8149251" y="7861299"/>
                  </a:lnTo>
                  <a:lnTo>
                    <a:pt x="8191773" y="7899399"/>
                  </a:lnTo>
                  <a:lnTo>
                    <a:pt x="8278747" y="7950199"/>
                  </a:lnTo>
                  <a:lnTo>
                    <a:pt x="8685616" y="8178799"/>
                  </a:lnTo>
                  <a:lnTo>
                    <a:pt x="8728322" y="8191499"/>
                  </a:lnTo>
                  <a:lnTo>
                    <a:pt x="8855081" y="8267699"/>
                  </a:lnTo>
                  <a:lnTo>
                    <a:pt x="8937206" y="8318499"/>
                  </a:lnTo>
                  <a:lnTo>
                    <a:pt x="8977181" y="8343899"/>
                  </a:lnTo>
                  <a:lnTo>
                    <a:pt x="9016264" y="8381999"/>
                  </a:lnTo>
                  <a:lnTo>
                    <a:pt x="9054331" y="8407399"/>
                  </a:lnTo>
                  <a:lnTo>
                    <a:pt x="9091256" y="8432799"/>
                  </a:lnTo>
                  <a:lnTo>
                    <a:pt x="9126915" y="8470899"/>
                  </a:lnTo>
                  <a:lnTo>
                    <a:pt x="9161183" y="8496299"/>
                  </a:lnTo>
                  <a:lnTo>
                    <a:pt x="9193937" y="8534399"/>
                  </a:lnTo>
                  <a:lnTo>
                    <a:pt x="9225049" y="8572499"/>
                  </a:lnTo>
                  <a:lnTo>
                    <a:pt x="9254397" y="8610599"/>
                  </a:lnTo>
                  <a:lnTo>
                    <a:pt x="9281856" y="8648699"/>
                  </a:lnTo>
                  <a:lnTo>
                    <a:pt x="9307300" y="8686799"/>
                  </a:lnTo>
                  <a:lnTo>
                    <a:pt x="9330605" y="8724899"/>
                  </a:lnTo>
                  <a:lnTo>
                    <a:pt x="9351646" y="8775699"/>
                  </a:lnTo>
                  <a:lnTo>
                    <a:pt x="9370299" y="8813799"/>
                  </a:lnTo>
                  <a:lnTo>
                    <a:pt x="9385982" y="8864599"/>
                  </a:lnTo>
                  <a:lnTo>
                    <a:pt x="9399417" y="8915399"/>
                  </a:lnTo>
                  <a:lnTo>
                    <a:pt x="9410697" y="8953499"/>
                  </a:lnTo>
                  <a:lnTo>
                    <a:pt x="9419918" y="9004299"/>
                  </a:lnTo>
                  <a:lnTo>
                    <a:pt x="9427174" y="9055099"/>
                  </a:lnTo>
                  <a:lnTo>
                    <a:pt x="9432560" y="9105899"/>
                  </a:lnTo>
                  <a:lnTo>
                    <a:pt x="9436172" y="9156699"/>
                  </a:lnTo>
                  <a:lnTo>
                    <a:pt x="9438103" y="9207499"/>
                  </a:lnTo>
                  <a:lnTo>
                    <a:pt x="9438450" y="9245599"/>
                  </a:lnTo>
                  <a:lnTo>
                    <a:pt x="9437306" y="9296399"/>
                  </a:lnTo>
                  <a:lnTo>
                    <a:pt x="9434766" y="9347199"/>
                  </a:lnTo>
                  <a:lnTo>
                    <a:pt x="9430926" y="9397999"/>
                  </a:lnTo>
                  <a:lnTo>
                    <a:pt x="9425881" y="9448799"/>
                  </a:lnTo>
                  <a:lnTo>
                    <a:pt x="9419724" y="9499599"/>
                  </a:lnTo>
                  <a:lnTo>
                    <a:pt x="9412551" y="9550399"/>
                  </a:lnTo>
                  <a:lnTo>
                    <a:pt x="9404457" y="9588499"/>
                  </a:lnTo>
                  <a:lnTo>
                    <a:pt x="9395537" y="9639299"/>
                  </a:lnTo>
                  <a:lnTo>
                    <a:pt x="9385486" y="9690099"/>
                  </a:lnTo>
                  <a:lnTo>
                    <a:pt x="9374645" y="9740899"/>
                  </a:lnTo>
                  <a:lnTo>
                    <a:pt x="9363026" y="9791699"/>
                  </a:lnTo>
                  <a:lnTo>
                    <a:pt x="9350645" y="9829799"/>
                  </a:lnTo>
                  <a:lnTo>
                    <a:pt x="9337515" y="9880599"/>
                  </a:lnTo>
                  <a:lnTo>
                    <a:pt x="9323653" y="9931399"/>
                  </a:lnTo>
                  <a:lnTo>
                    <a:pt x="9309071" y="9982199"/>
                  </a:lnTo>
                  <a:lnTo>
                    <a:pt x="9293785" y="10032999"/>
                  </a:lnTo>
                  <a:lnTo>
                    <a:pt x="9277808" y="10071099"/>
                  </a:lnTo>
                  <a:lnTo>
                    <a:pt x="9261157" y="10121899"/>
                  </a:lnTo>
                  <a:lnTo>
                    <a:pt x="9243844" y="10172699"/>
                  </a:lnTo>
                  <a:lnTo>
                    <a:pt x="9225885" y="10223499"/>
                  </a:lnTo>
                  <a:lnTo>
                    <a:pt x="9207294" y="10261599"/>
                  </a:lnTo>
                  <a:lnTo>
                    <a:pt x="9201200" y="10274299"/>
                  </a:lnTo>
                  <a:close/>
                </a:path>
              </a:pathLst>
            </a:custGeom>
            <a:solidFill>
              <a:srgbClr val="41B1D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" name="Google Shape;6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3065" y="8503591"/>
              <a:ext cx="2457450" cy="752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8699" y="8739319"/>
              <a:ext cx="2733674" cy="514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"/>
          <p:cNvSpPr txBox="1"/>
          <p:nvPr/>
        </p:nvSpPr>
        <p:spPr>
          <a:xfrm>
            <a:off x="869701" y="3329651"/>
            <a:ext cx="6247130" cy="139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b="1" dirty="0">
                <a:solidFill>
                  <a:srgbClr val="3B2480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LECCIÓN 4</a:t>
            </a:r>
            <a:endParaRPr sz="9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1016000" y="5226426"/>
            <a:ext cx="5703600" cy="27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s-ES" sz="56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Partidos y movimientos políticos</a:t>
            </a:r>
            <a:endParaRPr sz="56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0"/>
          <p:cNvGrpSpPr/>
          <p:nvPr/>
        </p:nvGrpSpPr>
        <p:grpSpPr>
          <a:xfrm>
            <a:off x="0" y="5"/>
            <a:ext cx="18287999" cy="2277379"/>
            <a:chOff x="0" y="5"/>
            <a:chExt cx="18287999" cy="2277379"/>
          </a:xfrm>
        </p:grpSpPr>
        <p:pic>
          <p:nvPicPr>
            <p:cNvPr id="156" name="Google Shape;156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5"/>
              <a:ext cx="18287999" cy="2277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5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4635999" y="684080"/>
            <a:ext cx="9163752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Verdana" panose="020B0604030504040204" pitchFamily="34" charset="0"/>
                <a:cs typeface="Open Sans ExtraBold"/>
                <a:sym typeface="Open Sans ExtraBold"/>
              </a:rPr>
              <a:t>Ahora, veamos este video</a:t>
            </a:r>
            <a:endParaRPr dirty="0"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s multimedia en línea 2" title="¿Usted es de izquierda o derecha?">
            <a:hlinkClick r:id="" action="ppaction://media"/>
            <a:extLst>
              <a:ext uri="{FF2B5EF4-FFF2-40B4-BE49-F238E27FC236}">
                <a16:creationId xmlns:a16="http://schemas.microsoft.com/office/drawing/2014/main" id="{942E3583-5453-4491-B1DF-F4BCA57143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098304" y="2486742"/>
            <a:ext cx="12091391" cy="683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7999" cy="227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03768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64138" y="652962"/>
            <a:ext cx="1223861" cy="1619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1"/>
          <p:cNvGrpSpPr/>
          <p:nvPr/>
        </p:nvGrpSpPr>
        <p:grpSpPr>
          <a:xfrm>
            <a:off x="2983914" y="3189280"/>
            <a:ext cx="14784210" cy="6765474"/>
            <a:chOff x="2983914" y="3189280"/>
            <a:chExt cx="14784210" cy="6765474"/>
          </a:xfrm>
        </p:grpSpPr>
        <p:pic>
          <p:nvPicPr>
            <p:cNvPr id="170" name="Google Shape;170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83914" y="3189280"/>
              <a:ext cx="12291109" cy="6285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910625" y="9440405"/>
              <a:ext cx="2857499" cy="514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5150835" y="565886"/>
            <a:ext cx="7957266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Verdana" panose="020B0604030504040204" pitchFamily="34" charset="0"/>
                <a:cs typeface="Open Sans ExtraBold"/>
                <a:sym typeface="Open Sans ExtraBold"/>
              </a:rPr>
              <a:t>Diagrama de identidad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2"/>
          <p:cNvGrpSpPr/>
          <p:nvPr/>
        </p:nvGrpSpPr>
        <p:grpSpPr>
          <a:xfrm>
            <a:off x="0" y="0"/>
            <a:ext cx="18288496" cy="10286999"/>
            <a:chOff x="0" y="0"/>
            <a:chExt cx="18288496" cy="10286999"/>
          </a:xfrm>
        </p:grpSpPr>
        <p:pic>
          <p:nvPicPr>
            <p:cNvPr id="178" name="Google Shape;178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68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0624" y="9440405"/>
              <a:ext cx="2857499" cy="514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667306" y="1631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06497" y="3181148"/>
              <a:ext cx="3215665" cy="6356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2"/>
            <p:cNvSpPr/>
            <p:nvPr/>
          </p:nvSpPr>
          <p:spPr>
            <a:xfrm>
              <a:off x="2421517" y="3175388"/>
              <a:ext cx="2216785" cy="6338570"/>
            </a:xfrm>
            <a:custGeom>
              <a:avLst/>
              <a:gdLst/>
              <a:ahLst/>
              <a:cxnLst/>
              <a:rect l="l" t="t" r="r" b="b"/>
              <a:pathLst>
                <a:path w="2216785" h="6338570" extrusionOk="0">
                  <a:moveTo>
                    <a:pt x="562123" y="6338313"/>
                  </a:moveTo>
                  <a:lnTo>
                    <a:pt x="496507" y="6338150"/>
                  </a:lnTo>
                  <a:lnTo>
                    <a:pt x="432933" y="6337646"/>
                  </a:lnTo>
                  <a:lnTo>
                    <a:pt x="371861" y="6336775"/>
                  </a:lnTo>
                  <a:lnTo>
                    <a:pt x="313751" y="6335514"/>
                  </a:lnTo>
                  <a:lnTo>
                    <a:pt x="259063" y="6333835"/>
                  </a:lnTo>
                  <a:lnTo>
                    <a:pt x="208259" y="6331714"/>
                  </a:lnTo>
                  <a:lnTo>
                    <a:pt x="161797" y="6329124"/>
                  </a:lnTo>
                  <a:lnTo>
                    <a:pt x="120138" y="6326042"/>
                  </a:lnTo>
                  <a:lnTo>
                    <a:pt x="53071" y="6318295"/>
                  </a:lnTo>
                  <a:lnTo>
                    <a:pt x="10739" y="6308269"/>
                  </a:lnTo>
                  <a:lnTo>
                    <a:pt x="0" y="6302338"/>
                  </a:lnTo>
                  <a:lnTo>
                    <a:pt x="49871" y="6205604"/>
                  </a:lnTo>
                  <a:lnTo>
                    <a:pt x="164133" y="5977099"/>
                  </a:lnTo>
                  <a:lnTo>
                    <a:pt x="289754" y="5709370"/>
                  </a:lnTo>
                  <a:lnTo>
                    <a:pt x="373707" y="5494963"/>
                  </a:lnTo>
                  <a:lnTo>
                    <a:pt x="381387" y="5457545"/>
                  </a:lnTo>
                  <a:lnTo>
                    <a:pt x="388306" y="5402239"/>
                  </a:lnTo>
                  <a:lnTo>
                    <a:pt x="394517" y="5330802"/>
                  </a:lnTo>
                  <a:lnTo>
                    <a:pt x="397373" y="5289581"/>
                  </a:lnTo>
                  <a:lnTo>
                    <a:pt x="400071" y="5244986"/>
                  </a:lnTo>
                  <a:lnTo>
                    <a:pt x="402620" y="5197235"/>
                  </a:lnTo>
                  <a:lnTo>
                    <a:pt x="405024" y="5146548"/>
                  </a:lnTo>
                  <a:lnTo>
                    <a:pt x="407290" y="5093144"/>
                  </a:lnTo>
                  <a:lnTo>
                    <a:pt x="409426" y="5037242"/>
                  </a:lnTo>
                  <a:lnTo>
                    <a:pt x="411438" y="4979062"/>
                  </a:lnTo>
                  <a:lnTo>
                    <a:pt x="413332" y="4918822"/>
                  </a:lnTo>
                  <a:lnTo>
                    <a:pt x="415115" y="4856744"/>
                  </a:lnTo>
                  <a:lnTo>
                    <a:pt x="416794" y="4793045"/>
                  </a:lnTo>
                  <a:lnTo>
                    <a:pt x="418376" y="4727945"/>
                  </a:lnTo>
                  <a:lnTo>
                    <a:pt x="419866" y="4661663"/>
                  </a:lnTo>
                  <a:lnTo>
                    <a:pt x="421271" y="4594420"/>
                  </a:lnTo>
                  <a:lnTo>
                    <a:pt x="422599" y="4526433"/>
                  </a:lnTo>
                  <a:lnTo>
                    <a:pt x="423856" y="4457923"/>
                  </a:lnTo>
                  <a:lnTo>
                    <a:pt x="426182" y="4320210"/>
                  </a:lnTo>
                  <a:lnTo>
                    <a:pt x="428302" y="4183036"/>
                  </a:lnTo>
                  <a:lnTo>
                    <a:pt x="433959" y="3792289"/>
                  </a:lnTo>
                  <a:lnTo>
                    <a:pt x="435787" y="3674815"/>
                  </a:lnTo>
                  <a:lnTo>
                    <a:pt x="436719" y="3619461"/>
                  </a:lnTo>
                  <a:lnTo>
                    <a:pt x="437673" y="3566654"/>
                  </a:lnTo>
                  <a:lnTo>
                    <a:pt x="438655" y="3516614"/>
                  </a:lnTo>
                  <a:lnTo>
                    <a:pt x="439672" y="3469560"/>
                  </a:lnTo>
                  <a:lnTo>
                    <a:pt x="440730" y="3425711"/>
                  </a:lnTo>
                  <a:lnTo>
                    <a:pt x="441836" y="3385287"/>
                  </a:lnTo>
                  <a:lnTo>
                    <a:pt x="444217" y="3315592"/>
                  </a:lnTo>
                  <a:lnTo>
                    <a:pt x="446870" y="3262228"/>
                  </a:lnTo>
                  <a:lnTo>
                    <a:pt x="451037" y="3215395"/>
                  </a:lnTo>
                  <a:lnTo>
                    <a:pt x="452279" y="3199745"/>
                  </a:lnTo>
                  <a:lnTo>
                    <a:pt x="454909" y="3156725"/>
                  </a:lnTo>
                  <a:lnTo>
                    <a:pt x="457725" y="3099024"/>
                  </a:lnTo>
                  <a:lnTo>
                    <a:pt x="460717" y="3027775"/>
                  </a:lnTo>
                  <a:lnTo>
                    <a:pt x="462274" y="2987425"/>
                  </a:lnTo>
                  <a:lnTo>
                    <a:pt x="463871" y="2944113"/>
                  </a:lnTo>
                  <a:lnTo>
                    <a:pt x="467176" y="2849170"/>
                  </a:lnTo>
                  <a:lnTo>
                    <a:pt x="470621" y="2744082"/>
                  </a:lnTo>
                  <a:lnTo>
                    <a:pt x="474193" y="2629981"/>
                  </a:lnTo>
                  <a:lnTo>
                    <a:pt x="479766" y="2444412"/>
                  </a:lnTo>
                  <a:lnTo>
                    <a:pt x="508064" y="1456466"/>
                  </a:lnTo>
                  <a:lnTo>
                    <a:pt x="514370" y="1242722"/>
                  </a:lnTo>
                  <a:lnTo>
                    <a:pt x="520674" y="1036761"/>
                  </a:lnTo>
                  <a:lnTo>
                    <a:pt x="524856" y="905668"/>
                  </a:lnTo>
                  <a:lnTo>
                    <a:pt x="529007" y="780867"/>
                  </a:lnTo>
                  <a:lnTo>
                    <a:pt x="533117" y="663494"/>
                  </a:lnTo>
                  <a:lnTo>
                    <a:pt x="535152" y="607947"/>
                  </a:lnTo>
                  <a:lnTo>
                    <a:pt x="537173" y="554682"/>
                  </a:lnTo>
                  <a:lnTo>
                    <a:pt x="539177" y="503841"/>
                  </a:lnTo>
                  <a:lnTo>
                    <a:pt x="541163" y="455565"/>
                  </a:lnTo>
                  <a:lnTo>
                    <a:pt x="543130" y="409997"/>
                  </a:lnTo>
                  <a:lnTo>
                    <a:pt x="545077" y="367277"/>
                  </a:lnTo>
                  <a:lnTo>
                    <a:pt x="547001" y="327547"/>
                  </a:lnTo>
                  <a:lnTo>
                    <a:pt x="550776" y="257628"/>
                  </a:lnTo>
                  <a:lnTo>
                    <a:pt x="554446" y="201371"/>
                  </a:lnTo>
                  <a:lnTo>
                    <a:pt x="557997" y="159911"/>
                  </a:lnTo>
                  <a:lnTo>
                    <a:pt x="570876" y="118991"/>
                  </a:lnTo>
                  <a:lnTo>
                    <a:pt x="610742" y="101201"/>
                  </a:lnTo>
                  <a:lnTo>
                    <a:pt x="678928" y="83843"/>
                  </a:lnTo>
                  <a:lnTo>
                    <a:pt x="722126" y="75429"/>
                  </a:lnTo>
                  <a:lnTo>
                    <a:pt x="770587" y="67245"/>
                  </a:lnTo>
                  <a:lnTo>
                    <a:pt x="823705" y="59335"/>
                  </a:lnTo>
                  <a:lnTo>
                    <a:pt x="880875" y="51737"/>
                  </a:lnTo>
                  <a:lnTo>
                    <a:pt x="941490" y="44495"/>
                  </a:lnTo>
                  <a:lnTo>
                    <a:pt x="1004945" y="37648"/>
                  </a:lnTo>
                  <a:lnTo>
                    <a:pt x="1070635" y="31238"/>
                  </a:lnTo>
                  <a:lnTo>
                    <a:pt x="1137953" y="25307"/>
                  </a:lnTo>
                  <a:lnTo>
                    <a:pt x="1206294" y="19894"/>
                  </a:lnTo>
                  <a:lnTo>
                    <a:pt x="1275051" y="15042"/>
                  </a:lnTo>
                  <a:lnTo>
                    <a:pt x="1343621" y="10791"/>
                  </a:lnTo>
                  <a:lnTo>
                    <a:pt x="1411396" y="7183"/>
                  </a:lnTo>
                  <a:lnTo>
                    <a:pt x="1477771" y="4259"/>
                  </a:lnTo>
                  <a:lnTo>
                    <a:pt x="1542140" y="2059"/>
                  </a:lnTo>
                  <a:lnTo>
                    <a:pt x="1603898" y="626"/>
                  </a:lnTo>
                  <a:lnTo>
                    <a:pt x="1662439" y="0"/>
                  </a:lnTo>
                  <a:lnTo>
                    <a:pt x="1717157" y="221"/>
                  </a:lnTo>
                  <a:lnTo>
                    <a:pt x="1767447" y="1333"/>
                  </a:lnTo>
                  <a:lnTo>
                    <a:pt x="1812702" y="3375"/>
                  </a:lnTo>
                  <a:lnTo>
                    <a:pt x="1852318" y="6388"/>
                  </a:lnTo>
                  <a:lnTo>
                    <a:pt x="1912206" y="15495"/>
                  </a:lnTo>
                  <a:lnTo>
                    <a:pt x="1947723" y="44190"/>
                  </a:lnTo>
                  <a:lnTo>
                    <a:pt x="1953835" y="96040"/>
                  </a:lnTo>
                  <a:lnTo>
                    <a:pt x="1956617" y="148495"/>
                  </a:lnTo>
                  <a:lnTo>
                    <a:pt x="1958438" y="214086"/>
                  </a:lnTo>
                  <a:lnTo>
                    <a:pt x="1959359" y="291805"/>
                  </a:lnTo>
                  <a:lnTo>
                    <a:pt x="1959501" y="334899"/>
                  </a:lnTo>
                  <a:lnTo>
                    <a:pt x="1959442" y="380646"/>
                  </a:lnTo>
                  <a:lnTo>
                    <a:pt x="1959188" y="428922"/>
                  </a:lnTo>
                  <a:lnTo>
                    <a:pt x="1958748" y="479600"/>
                  </a:lnTo>
                  <a:lnTo>
                    <a:pt x="1958129" y="532554"/>
                  </a:lnTo>
                  <a:lnTo>
                    <a:pt x="1957339" y="587659"/>
                  </a:lnTo>
                  <a:lnTo>
                    <a:pt x="1956387" y="644789"/>
                  </a:lnTo>
                  <a:lnTo>
                    <a:pt x="1955278" y="703817"/>
                  </a:lnTo>
                  <a:lnTo>
                    <a:pt x="1954022" y="764618"/>
                  </a:lnTo>
                  <a:lnTo>
                    <a:pt x="1952626" y="827066"/>
                  </a:lnTo>
                  <a:lnTo>
                    <a:pt x="1951097" y="891035"/>
                  </a:lnTo>
                  <a:lnTo>
                    <a:pt x="1949444" y="956399"/>
                  </a:lnTo>
                  <a:lnTo>
                    <a:pt x="1947674" y="1023031"/>
                  </a:lnTo>
                  <a:lnTo>
                    <a:pt x="1945795" y="1090807"/>
                  </a:lnTo>
                  <a:lnTo>
                    <a:pt x="1943815" y="1159600"/>
                  </a:lnTo>
                  <a:lnTo>
                    <a:pt x="1939580" y="1299733"/>
                  </a:lnTo>
                  <a:lnTo>
                    <a:pt x="1935033" y="1442423"/>
                  </a:lnTo>
                  <a:lnTo>
                    <a:pt x="1930234" y="1586662"/>
                  </a:lnTo>
                  <a:lnTo>
                    <a:pt x="1925246" y="1731444"/>
                  </a:lnTo>
                  <a:lnTo>
                    <a:pt x="1917543" y="1947430"/>
                  </a:lnTo>
                  <a:lnTo>
                    <a:pt x="1907187" y="2227905"/>
                  </a:lnTo>
                  <a:lnTo>
                    <a:pt x="1882018" y="2892641"/>
                  </a:lnTo>
                  <a:lnTo>
                    <a:pt x="1876970" y="3030937"/>
                  </a:lnTo>
                  <a:lnTo>
                    <a:pt x="1874243" y="3109540"/>
                  </a:lnTo>
                  <a:lnTo>
                    <a:pt x="1872099" y="3176091"/>
                  </a:lnTo>
                  <a:lnTo>
                    <a:pt x="1870599" y="3229583"/>
                  </a:lnTo>
                  <a:lnTo>
                    <a:pt x="1869806" y="3269008"/>
                  </a:lnTo>
                  <a:lnTo>
                    <a:pt x="1869693" y="3283131"/>
                  </a:lnTo>
                  <a:lnTo>
                    <a:pt x="1869781" y="3293359"/>
                  </a:lnTo>
                  <a:lnTo>
                    <a:pt x="1870006" y="3309343"/>
                  </a:lnTo>
                  <a:lnTo>
                    <a:pt x="1870073" y="3330345"/>
                  </a:lnTo>
                  <a:lnTo>
                    <a:pt x="1869997" y="3356111"/>
                  </a:lnTo>
                  <a:lnTo>
                    <a:pt x="1869791" y="3386386"/>
                  </a:lnTo>
                  <a:lnTo>
                    <a:pt x="1869045" y="3459437"/>
                  </a:lnTo>
                  <a:lnTo>
                    <a:pt x="1864367" y="3819561"/>
                  </a:lnTo>
                  <a:lnTo>
                    <a:pt x="1862894" y="3943864"/>
                  </a:lnTo>
                  <a:lnTo>
                    <a:pt x="1861564" y="4073936"/>
                  </a:lnTo>
                  <a:lnTo>
                    <a:pt x="1860986" y="4140495"/>
                  </a:lnTo>
                  <a:lnTo>
                    <a:pt x="1860485" y="4207731"/>
                  </a:lnTo>
                  <a:lnTo>
                    <a:pt x="1860074" y="4275386"/>
                  </a:lnTo>
                  <a:lnTo>
                    <a:pt x="1859768" y="4343206"/>
                  </a:lnTo>
                  <a:lnTo>
                    <a:pt x="1859579" y="4410935"/>
                  </a:lnTo>
                  <a:lnTo>
                    <a:pt x="1859523" y="4478317"/>
                  </a:lnTo>
                  <a:lnTo>
                    <a:pt x="1859612" y="4545098"/>
                  </a:lnTo>
                  <a:lnTo>
                    <a:pt x="1859860" y="4611021"/>
                  </a:lnTo>
                  <a:lnTo>
                    <a:pt x="1860282" y="4675831"/>
                  </a:lnTo>
                  <a:lnTo>
                    <a:pt x="1860890" y="4739272"/>
                  </a:lnTo>
                  <a:lnTo>
                    <a:pt x="1861700" y="4801089"/>
                  </a:lnTo>
                  <a:lnTo>
                    <a:pt x="1862723" y="4861027"/>
                  </a:lnTo>
                  <a:lnTo>
                    <a:pt x="1863975" y="4918830"/>
                  </a:lnTo>
                  <a:lnTo>
                    <a:pt x="1865468" y="4974242"/>
                  </a:lnTo>
                  <a:lnTo>
                    <a:pt x="1867218" y="5027008"/>
                  </a:lnTo>
                  <a:lnTo>
                    <a:pt x="1869237" y="5076872"/>
                  </a:lnTo>
                  <a:lnTo>
                    <a:pt x="1871539" y="5123580"/>
                  </a:lnTo>
                  <a:lnTo>
                    <a:pt x="1874138" y="5166874"/>
                  </a:lnTo>
                  <a:lnTo>
                    <a:pt x="1877048" y="5206501"/>
                  </a:lnTo>
                  <a:lnTo>
                    <a:pt x="1883856" y="5273728"/>
                  </a:lnTo>
                  <a:lnTo>
                    <a:pt x="1892072" y="5323217"/>
                  </a:lnTo>
                  <a:lnTo>
                    <a:pt x="1903781" y="5370422"/>
                  </a:lnTo>
                  <a:lnTo>
                    <a:pt x="1918694" y="5422675"/>
                  </a:lnTo>
                  <a:lnTo>
                    <a:pt x="1936350" y="5479064"/>
                  </a:lnTo>
                  <a:lnTo>
                    <a:pt x="1956287" y="5538677"/>
                  </a:lnTo>
                  <a:lnTo>
                    <a:pt x="1978045" y="5600603"/>
                  </a:lnTo>
                  <a:lnTo>
                    <a:pt x="2001160" y="5663931"/>
                  </a:lnTo>
                  <a:lnTo>
                    <a:pt x="2025173" y="5727748"/>
                  </a:lnTo>
                  <a:lnTo>
                    <a:pt x="2049621" y="5791144"/>
                  </a:lnTo>
                  <a:lnTo>
                    <a:pt x="2074044" y="5853206"/>
                  </a:lnTo>
                  <a:lnTo>
                    <a:pt x="2097979" y="5913023"/>
                  </a:lnTo>
                  <a:lnTo>
                    <a:pt x="2120965" y="5969684"/>
                  </a:lnTo>
                  <a:lnTo>
                    <a:pt x="2142541" y="6022277"/>
                  </a:lnTo>
                  <a:lnTo>
                    <a:pt x="2162244" y="6069890"/>
                  </a:lnTo>
                  <a:lnTo>
                    <a:pt x="2205510" y="6173737"/>
                  </a:lnTo>
                  <a:lnTo>
                    <a:pt x="2213112" y="6192316"/>
                  </a:lnTo>
                  <a:lnTo>
                    <a:pt x="2151670" y="6224041"/>
                  </a:lnTo>
                  <a:lnTo>
                    <a:pt x="2105264" y="6233617"/>
                  </a:lnTo>
                  <a:lnTo>
                    <a:pt x="2050351" y="6243735"/>
                  </a:lnTo>
                  <a:lnTo>
                    <a:pt x="1989264" y="6254113"/>
                  </a:lnTo>
                  <a:lnTo>
                    <a:pt x="1924336" y="6264473"/>
                  </a:lnTo>
                  <a:lnTo>
                    <a:pt x="1857899" y="6274534"/>
                  </a:lnTo>
                  <a:lnTo>
                    <a:pt x="1792285" y="6284016"/>
                  </a:lnTo>
                  <a:lnTo>
                    <a:pt x="1729825" y="6292640"/>
                  </a:lnTo>
                  <a:lnTo>
                    <a:pt x="1672853" y="6300125"/>
                  </a:lnTo>
                  <a:lnTo>
                    <a:pt x="1623700" y="6306191"/>
                  </a:lnTo>
                  <a:lnTo>
                    <a:pt x="1584699" y="6310559"/>
                  </a:lnTo>
                  <a:lnTo>
                    <a:pt x="1544055" y="6313645"/>
                  </a:lnTo>
                  <a:lnTo>
                    <a:pt x="1478443" y="6317201"/>
                  </a:lnTo>
                  <a:lnTo>
                    <a:pt x="1437424" y="6319092"/>
                  </a:lnTo>
                  <a:lnTo>
                    <a:pt x="1391545" y="6321025"/>
                  </a:lnTo>
                  <a:lnTo>
                    <a:pt x="1341264" y="6322973"/>
                  </a:lnTo>
                  <a:lnTo>
                    <a:pt x="1287042" y="6324911"/>
                  </a:lnTo>
                  <a:lnTo>
                    <a:pt x="1229340" y="6326814"/>
                  </a:lnTo>
                  <a:lnTo>
                    <a:pt x="1168617" y="6328657"/>
                  </a:lnTo>
                  <a:lnTo>
                    <a:pt x="1105333" y="6330413"/>
                  </a:lnTo>
                  <a:lnTo>
                    <a:pt x="1039950" y="6332058"/>
                  </a:lnTo>
                  <a:lnTo>
                    <a:pt x="972927" y="6333567"/>
                  </a:lnTo>
                  <a:lnTo>
                    <a:pt x="904724" y="6334912"/>
                  </a:lnTo>
                  <a:lnTo>
                    <a:pt x="835802" y="6336070"/>
                  </a:lnTo>
                  <a:lnTo>
                    <a:pt x="766620" y="6337014"/>
                  </a:lnTo>
                  <a:lnTo>
                    <a:pt x="697640" y="6337720"/>
                  </a:lnTo>
                  <a:lnTo>
                    <a:pt x="629321" y="6338161"/>
                  </a:lnTo>
                  <a:lnTo>
                    <a:pt x="562123" y="6338313"/>
                  </a:lnTo>
                  <a:close/>
                </a:path>
              </a:pathLst>
            </a:custGeom>
            <a:solidFill>
              <a:srgbClr val="8E6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3251312" y="4950207"/>
              <a:ext cx="1138555" cy="3481704"/>
            </a:xfrm>
            <a:custGeom>
              <a:avLst/>
              <a:gdLst/>
              <a:ahLst/>
              <a:cxnLst/>
              <a:rect l="l" t="t" r="r" b="b"/>
              <a:pathLst>
                <a:path w="1138554" h="3481704" extrusionOk="0">
                  <a:moveTo>
                    <a:pt x="944425" y="3481104"/>
                  </a:moveTo>
                  <a:lnTo>
                    <a:pt x="901311" y="3472471"/>
                  </a:lnTo>
                  <a:lnTo>
                    <a:pt x="864265" y="3454539"/>
                  </a:lnTo>
                  <a:lnTo>
                    <a:pt x="832954" y="3428827"/>
                  </a:lnTo>
                  <a:lnTo>
                    <a:pt x="807043" y="3396853"/>
                  </a:lnTo>
                  <a:lnTo>
                    <a:pt x="786200" y="3360136"/>
                  </a:lnTo>
                  <a:lnTo>
                    <a:pt x="770090" y="3320193"/>
                  </a:lnTo>
                  <a:lnTo>
                    <a:pt x="758380" y="3278544"/>
                  </a:lnTo>
                  <a:lnTo>
                    <a:pt x="750734" y="3236706"/>
                  </a:lnTo>
                  <a:lnTo>
                    <a:pt x="741540" y="3203096"/>
                  </a:lnTo>
                  <a:lnTo>
                    <a:pt x="723707" y="3166487"/>
                  </a:lnTo>
                  <a:lnTo>
                    <a:pt x="698639" y="3127604"/>
                  </a:lnTo>
                  <a:lnTo>
                    <a:pt x="667739" y="3087169"/>
                  </a:lnTo>
                  <a:lnTo>
                    <a:pt x="632410" y="3045908"/>
                  </a:lnTo>
                  <a:lnTo>
                    <a:pt x="594058" y="3004545"/>
                  </a:lnTo>
                  <a:lnTo>
                    <a:pt x="554085" y="2963803"/>
                  </a:lnTo>
                  <a:lnTo>
                    <a:pt x="513896" y="2924407"/>
                  </a:lnTo>
                  <a:lnTo>
                    <a:pt x="474893" y="2887081"/>
                  </a:lnTo>
                  <a:lnTo>
                    <a:pt x="438482" y="2852549"/>
                  </a:lnTo>
                  <a:lnTo>
                    <a:pt x="406065" y="2821536"/>
                  </a:lnTo>
                  <a:lnTo>
                    <a:pt x="358831" y="2772960"/>
                  </a:lnTo>
                  <a:lnTo>
                    <a:pt x="322319" y="2704705"/>
                  </a:lnTo>
                  <a:lnTo>
                    <a:pt x="311071" y="2661729"/>
                  </a:lnTo>
                  <a:lnTo>
                    <a:pt x="303580" y="2613760"/>
                  </a:lnTo>
                  <a:lnTo>
                    <a:pt x="299156" y="2561478"/>
                  </a:lnTo>
                  <a:lnTo>
                    <a:pt x="297113" y="2505565"/>
                  </a:lnTo>
                  <a:lnTo>
                    <a:pt x="296762" y="2446701"/>
                  </a:lnTo>
                  <a:lnTo>
                    <a:pt x="297417" y="2385565"/>
                  </a:lnTo>
                  <a:lnTo>
                    <a:pt x="298390" y="2322838"/>
                  </a:lnTo>
                  <a:lnTo>
                    <a:pt x="294145" y="2280875"/>
                  </a:lnTo>
                  <a:lnTo>
                    <a:pt x="281259" y="2236806"/>
                  </a:lnTo>
                  <a:lnTo>
                    <a:pt x="261239" y="2191306"/>
                  </a:lnTo>
                  <a:lnTo>
                    <a:pt x="235591" y="2145048"/>
                  </a:lnTo>
                  <a:lnTo>
                    <a:pt x="205820" y="2098706"/>
                  </a:lnTo>
                  <a:lnTo>
                    <a:pt x="173434" y="2052956"/>
                  </a:lnTo>
                  <a:lnTo>
                    <a:pt x="139937" y="2008471"/>
                  </a:lnTo>
                  <a:lnTo>
                    <a:pt x="106838" y="1965926"/>
                  </a:lnTo>
                  <a:lnTo>
                    <a:pt x="75640" y="1925995"/>
                  </a:lnTo>
                  <a:lnTo>
                    <a:pt x="47852" y="1889352"/>
                  </a:lnTo>
                  <a:lnTo>
                    <a:pt x="24978" y="1856672"/>
                  </a:lnTo>
                  <a:lnTo>
                    <a:pt x="8525" y="1828629"/>
                  </a:lnTo>
                  <a:lnTo>
                    <a:pt x="0" y="1805897"/>
                  </a:lnTo>
                  <a:lnTo>
                    <a:pt x="907" y="1789150"/>
                  </a:lnTo>
                  <a:lnTo>
                    <a:pt x="15661" y="1774725"/>
                  </a:lnTo>
                  <a:lnTo>
                    <a:pt x="41184" y="1767580"/>
                  </a:lnTo>
                  <a:lnTo>
                    <a:pt x="75115" y="1765073"/>
                  </a:lnTo>
                  <a:lnTo>
                    <a:pt x="115091" y="1764563"/>
                  </a:lnTo>
                  <a:lnTo>
                    <a:pt x="158751" y="1763409"/>
                  </a:lnTo>
                  <a:lnTo>
                    <a:pt x="203731" y="1758971"/>
                  </a:lnTo>
                  <a:lnTo>
                    <a:pt x="247670" y="1748608"/>
                  </a:lnTo>
                  <a:lnTo>
                    <a:pt x="288206" y="1729678"/>
                  </a:lnTo>
                  <a:lnTo>
                    <a:pt x="322975" y="1699541"/>
                  </a:lnTo>
                  <a:lnTo>
                    <a:pt x="349617" y="1655556"/>
                  </a:lnTo>
                  <a:lnTo>
                    <a:pt x="368984" y="1609957"/>
                  </a:lnTo>
                  <a:lnTo>
                    <a:pt x="413135" y="1507294"/>
                  </a:lnTo>
                  <a:lnTo>
                    <a:pt x="436684" y="1452358"/>
                  </a:lnTo>
                  <a:lnTo>
                    <a:pt x="460391" y="1396440"/>
                  </a:lnTo>
                  <a:lnTo>
                    <a:pt x="483638" y="1340603"/>
                  </a:lnTo>
                  <a:lnTo>
                    <a:pt x="505808" y="1285913"/>
                  </a:lnTo>
                  <a:lnTo>
                    <a:pt x="526283" y="1233435"/>
                  </a:lnTo>
                  <a:lnTo>
                    <a:pt x="544444" y="1184232"/>
                  </a:lnTo>
                  <a:lnTo>
                    <a:pt x="559674" y="1139370"/>
                  </a:lnTo>
                  <a:lnTo>
                    <a:pt x="571356" y="1099914"/>
                  </a:lnTo>
                  <a:lnTo>
                    <a:pt x="586463" y="1008618"/>
                  </a:lnTo>
                  <a:lnTo>
                    <a:pt x="588923" y="951695"/>
                  </a:lnTo>
                  <a:lnTo>
                    <a:pt x="587107" y="896834"/>
                  </a:lnTo>
                  <a:lnTo>
                    <a:pt x="581870" y="844712"/>
                  </a:lnTo>
                  <a:lnTo>
                    <a:pt x="574070" y="796004"/>
                  </a:lnTo>
                  <a:lnTo>
                    <a:pt x="564563" y="751385"/>
                  </a:lnTo>
                  <a:lnTo>
                    <a:pt x="564985" y="713475"/>
                  </a:lnTo>
                  <a:lnTo>
                    <a:pt x="580744" y="673107"/>
                  </a:lnTo>
                  <a:lnTo>
                    <a:pt x="607655" y="631414"/>
                  </a:lnTo>
                  <a:lnTo>
                    <a:pt x="641534" y="589529"/>
                  </a:lnTo>
                  <a:lnTo>
                    <a:pt x="678196" y="548584"/>
                  </a:lnTo>
                  <a:lnTo>
                    <a:pt x="713456" y="509711"/>
                  </a:lnTo>
                  <a:lnTo>
                    <a:pt x="743131" y="474043"/>
                  </a:lnTo>
                  <a:lnTo>
                    <a:pt x="756695" y="446433"/>
                  </a:lnTo>
                  <a:lnTo>
                    <a:pt x="763216" y="411723"/>
                  </a:lnTo>
                  <a:lnTo>
                    <a:pt x="764967" y="371372"/>
                  </a:lnTo>
                  <a:lnTo>
                    <a:pt x="764225" y="326838"/>
                  </a:lnTo>
                  <a:lnTo>
                    <a:pt x="763264" y="279578"/>
                  </a:lnTo>
                  <a:lnTo>
                    <a:pt x="764359" y="231051"/>
                  </a:lnTo>
                  <a:lnTo>
                    <a:pt x="769787" y="182715"/>
                  </a:lnTo>
                  <a:lnTo>
                    <a:pt x="781820" y="136028"/>
                  </a:lnTo>
                  <a:lnTo>
                    <a:pt x="802736" y="92448"/>
                  </a:lnTo>
                  <a:lnTo>
                    <a:pt x="834808" y="53434"/>
                  </a:lnTo>
                  <a:lnTo>
                    <a:pt x="929099" y="0"/>
                  </a:lnTo>
                  <a:lnTo>
                    <a:pt x="1011711" y="279"/>
                  </a:lnTo>
                  <a:lnTo>
                    <a:pt x="1070317" y="23219"/>
                  </a:lnTo>
                  <a:lnTo>
                    <a:pt x="1101695" y="131713"/>
                  </a:lnTo>
                  <a:lnTo>
                    <a:pt x="1119987" y="349399"/>
                  </a:lnTo>
                  <a:lnTo>
                    <a:pt x="1133940" y="594597"/>
                  </a:lnTo>
                  <a:lnTo>
                    <a:pt x="1130027" y="771077"/>
                  </a:lnTo>
                  <a:lnTo>
                    <a:pt x="1126825" y="794519"/>
                  </a:lnTo>
                  <a:lnTo>
                    <a:pt x="1123548" y="824441"/>
                  </a:lnTo>
                  <a:lnTo>
                    <a:pt x="1116863" y="901406"/>
                  </a:lnTo>
                  <a:lnTo>
                    <a:pt x="1113505" y="947288"/>
                  </a:lnTo>
                  <a:lnTo>
                    <a:pt x="1110169" y="997328"/>
                  </a:lnTo>
                  <a:lnTo>
                    <a:pt x="1106879" y="1050947"/>
                  </a:lnTo>
                  <a:lnTo>
                    <a:pt x="1103660" y="1107563"/>
                  </a:lnTo>
                  <a:lnTo>
                    <a:pt x="1100537" y="1166596"/>
                  </a:lnTo>
                  <a:lnTo>
                    <a:pt x="1097534" y="1227467"/>
                  </a:lnTo>
                  <a:lnTo>
                    <a:pt x="1094675" y="1289593"/>
                  </a:lnTo>
                  <a:lnTo>
                    <a:pt x="1091985" y="1352395"/>
                  </a:lnTo>
                  <a:lnTo>
                    <a:pt x="1089488" y="1415292"/>
                  </a:lnTo>
                  <a:lnTo>
                    <a:pt x="1087209" y="1477704"/>
                  </a:lnTo>
                  <a:lnTo>
                    <a:pt x="1085173" y="1539051"/>
                  </a:lnTo>
                  <a:lnTo>
                    <a:pt x="1083403" y="1598751"/>
                  </a:lnTo>
                  <a:lnTo>
                    <a:pt x="1081925" y="1656224"/>
                  </a:lnTo>
                  <a:lnTo>
                    <a:pt x="1080763" y="1710890"/>
                  </a:lnTo>
                  <a:lnTo>
                    <a:pt x="1079940" y="1762168"/>
                  </a:lnTo>
                  <a:lnTo>
                    <a:pt x="1079483" y="1809478"/>
                  </a:lnTo>
                  <a:lnTo>
                    <a:pt x="1079414" y="1852240"/>
                  </a:lnTo>
                  <a:lnTo>
                    <a:pt x="1079760" y="1889872"/>
                  </a:lnTo>
                  <a:lnTo>
                    <a:pt x="1080563" y="1958103"/>
                  </a:lnTo>
                  <a:lnTo>
                    <a:pt x="1080748" y="2023228"/>
                  </a:lnTo>
                  <a:lnTo>
                    <a:pt x="1080350" y="2085138"/>
                  </a:lnTo>
                  <a:lnTo>
                    <a:pt x="1079404" y="2143724"/>
                  </a:lnTo>
                  <a:lnTo>
                    <a:pt x="1077945" y="2198875"/>
                  </a:lnTo>
                  <a:lnTo>
                    <a:pt x="1076009" y="2250485"/>
                  </a:lnTo>
                  <a:lnTo>
                    <a:pt x="1073631" y="2298442"/>
                  </a:lnTo>
                  <a:lnTo>
                    <a:pt x="1070845" y="2342638"/>
                  </a:lnTo>
                  <a:lnTo>
                    <a:pt x="1067687" y="2382965"/>
                  </a:lnTo>
                  <a:lnTo>
                    <a:pt x="1060396" y="2451571"/>
                  </a:lnTo>
                  <a:lnTo>
                    <a:pt x="1059696" y="2469966"/>
                  </a:lnTo>
                  <a:lnTo>
                    <a:pt x="1064484" y="2528366"/>
                  </a:lnTo>
                  <a:lnTo>
                    <a:pt x="1069360" y="2566909"/>
                  </a:lnTo>
                  <a:lnTo>
                    <a:pt x="1075483" y="2610706"/>
                  </a:lnTo>
                  <a:lnTo>
                    <a:pt x="1082547" y="2659027"/>
                  </a:lnTo>
                  <a:lnTo>
                    <a:pt x="1090246" y="2711141"/>
                  </a:lnTo>
                  <a:lnTo>
                    <a:pt x="1098274" y="2766316"/>
                  </a:lnTo>
                  <a:lnTo>
                    <a:pt x="1106325" y="2823822"/>
                  </a:lnTo>
                  <a:lnTo>
                    <a:pt x="1114094" y="2882929"/>
                  </a:lnTo>
                  <a:lnTo>
                    <a:pt x="1121274" y="2942904"/>
                  </a:lnTo>
                  <a:lnTo>
                    <a:pt x="1127560" y="3003019"/>
                  </a:lnTo>
                  <a:lnTo>
                    <a:pt x="1132646" y="3062540"/>
                  </a:lnTo>
                  <a:lnTo>
                    <a:pt x="1136225" y="3120739"/>
                  </a:lnTo>
                  <a:lnTo>
                    <a:pt x="1137993" y="3176884"/>
                  </a:lnTo>
                  <a:lnTo>
                    <a:pt x="1137643" y="3230244"/>
                  </a:lnTo>
                  <a:lnTo>
                    <a:pt x="1134869" y="3280089"/>
                  </a:lnTo>
                  <a:lnTo>
                    <a:pt x="1129365" y="3325687"/>
                  </a:lnTo>
                  <a:lnTo>
                    <a:pt x="1120826" y="3366307"/>
                  </a:lnTo>
                  <a:lnTo>
                    <a:pt x="1093418" y="3429694"/>
                  </a:lnTo>
                  <a:lnTo>
                    <a:pt x="1050197" y="3464401"/>
                  </a:lnTo>
                  <a:lnTo>
                    <a:pt x="993943" y="3478920"/>
                  </a:lnTo>
                  <a:lnTo>
                    <a:pt x="944425" y="3481104"/>
                  </a:lnTo>
                  <a:close/>
                </a:path>
              </a:pathLst>
            </a:custGeom>
            <a:solidFill>
              <a:srgbClr val="73786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2074951" y="3086112"/>
              <a:ext cx="3173095" cy="2683510"/>
            </a:xfrm>
            <a:custGeom>
              <a:avLst/>
              <a:gdLst/>
              <a:ahLst/>
              <a:cxnLst/>
              <a:rect l="l" t="t" r="r" b="b"/>
              <a:pathLst>
                <a:path w="3173095" h="2683510" extrusionOk="0">
                  <a:moveTo>
                    <a:pt x="926858" y="1810423"/>
                  </a:moveTo>
                  <a:lnTo>
                    <a:pt x="154825" y="652221"/>
                  </a:lnTo>
                  <a:lnTo>
                    <a:pt x="0" y="735368"/>
                  </a:lnTo>
                  <a:lnTo>
                    <a:pt x="661339" y="2291473"/>
                  </a:lnTo>
                  <a:lnTo>
                    <a:pt x="901420" y="2683332"/>
                  </a:lnTo>
                  <a:lnTo>
                    <a:pt x="926858" y="1810423"/>
                  </a:lnTo>
                  <a:close/>
                </a:path>
                <a:path w="3173095" h="2683510" extrusionOk="0">
                  <a:moveTo>
                    <a:pt x="3172498" y="170319"/>
                  </a:moveTo>
                  <a:lnTo>
                    <a:pt x="2965881" y="0"/>
                  </a:lnTo>
                  <a:lnTo>
                    <a:pt x="2065489" y="668388"/>
                  </a:lnTo>
                  <a:lnTo>
                    <a:pt x="2253284" y="1164729"/>
                  </a:lnTo>
                  <a:lnTo>
                    <a:pt x="3172498" y="170319"/>
                  </a:lnTo>
                  <a:close/>
                </a:path>
              </a:pathLst>
            </a:custGeom>
            <a:solidFill>
              <a:srgbClr val="8E6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3119979" y="3531255"/>
              <a:ext cx="616585" cy="1138555"/>
            </a:xfrm>
            <a:custGeom>
              <a:avLst/>
              <a:gdLst/>
              <a:ahLst/>
              <a:cxnLst/>
              <a:rect l="l" t="t" r="r" b="b"/>
              <a:pathLst>
                <a:path w="616585" h="1138554" extrusionOk="0">
                  <a:moveTo>
                    <a:pt x="492241" y="1138113"/>
                  </a:moveTo>
                  <a:lnTo>
                    <a:pt x="430000" y="1116336"/>
                  </a:lnTo>
                  <a:lnTo>
                    <a:pt x="392141" y="1087355"/>
                  </a:lnTo>
                  <a:lnTo>
                    <a:pt x="349359" y="1045619"/>
                  </a:lnTo>
                  <a:lnTo>
                    <a:pt x="301335" y="990610"/>
                  </a:lnTo>
                  <a:lnTo>
                    <a:pt x="276603" y="956674"/>
                  </a:lnTo>
                  <a:lnTo>
                    <a:pt x="256813" y="922151"/>
                  </a:lnTo>
                  <a:lnTo>
                    <a:pt x="240520" y="886851"/>
                  </a:lnTo>
                  <a:lnTo>
                    <a:pt x="226282" y="850582"/>
                  </a:lnTo>
                  <a:lnTo>
                    <a:pt x="212656" y="813154"/>
                  </a:lnTo>
                  <a:lnTo>
                    <a:pt x="198198" y="774376"/>
                  </a:lnTo>
                  <a:lnTo>
                    <a:pt x="181465" y="734057"/>
                  </a:lnTo>
                  <a:lnTo>
                    <a:pt x="161013" y="692007"/>
                  </a:lnTo>
                  <a:lnTo>
                    <a:pt x="135400" y="648034"/>
                  </a:lnTo>
                  <a:lnTo>
                    <a:pt x="103182" y="601948"/>
                  </a:lnTo>
                  <a:lnTo>
                    <a:pt x="62916" y="553558"/>
                  </a:lnTo>
                  <a:lnTo>
                    <a:pt x="0" y="394217"/>
                  </a:lnTo>
                  <a:lnTo>
                    <a:pt x="21642" y="221032"/>
                  </a:lnTo>
                  <a:lnTo>
                    <a:pt x="74064" y="81955"/>
                  </a:lnTo>
                  <a:lnTo>
                    <a:pt x="103489" y="24940"/>
                  </a:lnTo>
                  <a:lnTo>
                    <a:pt x="150145" y="8879"/>
                  </a:lnTo>
                  <a:lnTo>
                    <a:pt x="194690" y="771"/>
                  </a:lnTo>
                  <a:lnTo>
                    <a:pt x="237106" y="0"/>
                  </a:lnTo>
                  <a:lnTo>
                    <a:pt x="277374" y="5950"/>
                  </a:lnTo>
                  <a:lnTo>
                    <a:pt x="315478" y="18005"/>
                  </a:lnTo>
                  <a:lnTo>
                    <a:pt x="351399" y="35550"/>
                  </a:lnTo>
                  <a:lnTo>
                    <a:pt x="385119" y="57968"/>
                  </a:lnTo>
                  <a:lnTo>
                    <a:pt x="416620" y="84645"/>
                  </a:lnTo>
                  <a:lnTo>
                    <a:pt x="445884" y="114963"/>
                  </a:lnTo>
                  <a:lnTo>
                    <a:pt x="472893" y="148307"/>
                  </a:lnTo>
                  <a:lnTo>
                    <a:pt x="497629" y="184061"/>
                  </a:lnTo>
                  <a:lnTo>
                    <a:pt x="520075" y="221610"/>
                  </a:lnTo>
                  <a:lnTo>
                    <a:pt x="540212" y="260337"/>
                  </a:lnTo>
                  <a:lnTo>
                    <a:pt x="558022" y="299626"/>
                  </a:lnTo>
                  <a:lnTo>
                    <a:pt x="573488" y="338862"/>
                  </a:lnTo>
                  <a:lnTo>
                    <a:pt x="586591" y="377429"/>
                  </a:lnTo>
                  <a:lnTo>
                    <a:pt x="597313" y="414711"/>
                  </a:lnTo>
                  <a:lnTo>
                    <a:pt x="611545" y="482957"/>
                  </a:lnTo>
                  <a:lnTo>
                    <a:pt x="616039" y="538671"/>
                  </a:lnTo>
                  <a:lnTo>
                    <a:pt x="614589" y="560290"/>
                  </a:lnTo>
                  <a:lnTo>
                    <a:pt x="609413" y="600724"/>
                  </a:lnTo>
                  <a:lnTo>
                    <a:pt x="603744" y="650000"/>
                  </a:lnTo>
                  <a:lnTo>
                    <a:pt x="590877" y="766039"/>
                  </a:lnTo>
                  <a:lnTo>
                    <a:pt x="583655" y="828283"/>
                  </a:lnTo>
                  <a:lnTo>
                    <a:pt x="575892" y="890331"/>
                  </a:lnTo>
                  <a:lnTo>
                    <a:pt x="567575" y="949922"/>
                  </a:lnTo>
                  <a:lnTo>
                    <a:pt x="558693" y="1004797"/>
                  </a:lnTo>
                  <a:lnTo>
                    <a:pt x="549233" y="1052696"/>
                  </a:lnTo>
                  <a:lnTo>
                    <a:pt x="539183" y="1091361"/>
                  </a:lnTo>
                  <a:lnTo>
                    <a:pt x="517265" y="1131945"/>
                  </a:lnTo>
                  <a:lnTo>
                    <a:pt x="492241" y="1138113"/>
                  </a:lnTo>
                  <a:close/>
                </a:path>
              </a:pathLst>
            </a:custGeom>
            <a:solidFill>
              <a:srgbClr val="73786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10335861" y="3192798"/>
              <a:ext cx="1654175" cy="6379845"/>
            </a:xfrm>
            <a:custGeom>
              <a:avLst/>
              <a:gdLst/>
              <a:ahLst/>
              <a:cxnLst/>
              <a:rect l="l" t="t" r="r" b="b"/>
              <a:pathLst>
                <a:path w="1654175" h="6379845" extrusionOk="0">
                  <a:moveTo>
                    <a:pt x="370690" y="6379672"/>
                  </a:moveTo>
                  <a:lnTo>
                    <a:pt x="307817" y="6379288"/>
                  </a:lnTo>
                  <a:lnTo>
                    <a:pt x="248465" y="6378355"/>
                  </a:lnTo>
                  <a:lnTo>
                    <a:pt x="193450" y="6376823"/>
                  </a:lnTo>
                  <a:lnTo>
                    <a:pt x="143585" y="6374640"/>
                  </a:lnTo>
                  <a:lnTo>
                    <a:pt x="99683" y="6371755"/>
                  </a:lnTo>
                  <a:lnTo>
                    <a:pt x="33029" y="6363671"/>
                  </a:lnTo>
                  <a:lnTo>
                    <a:pt x="0" y="6352162"/>
                  </a:lnTo>
                  <a:lnTo>
                    <a:pt x="36948" y="6274246"/>
                  </a:lnTo>
                  <a:lnTo>
                    <a:pt x="121580" y="6090202"/>
                  </a:lnTo>
                  <a:lnTo>
                    <a:pt x="214577" y="5874589"/>
                  </a:lnTo>
                  <a:lnTo>
                    <a:pt x="276617" y="5701962"/>
                  </a:lnTo>
                  <a:lnTo>
                    <a:pt x="283558" y="5662023"/>
                  </a:lnTo>
                  <a:lnTo>
                    <a:pt x="289549" y="5600164"/>
                  </a:lnTo>
                  <a:lnTo>
                    <a:pt x="292216" y="5561875"/>
                  </a:lnTo>
                  <a:lnTo>
                    <a:pt x="294677" y="5519140"/>
                  </a:lnTo>
                  <a:lnTo>
                    <a:pt x="296945" y="5472302"/>
                  </a:lnTo>
                  <a:lnTo>
                    <a:pt x="299029" y="5421707"/>
                  </a:lnTo>
                  <a:lnTo>
                    <a:pt x="300941" y="5367699"/>
                  </a:lnTo>
                  <a:lnTo>
                    <a:pt x="302691" y="5310621"/>
                  </a:lnTo>
                  <a:lnTo>
                    <a:pt x="304291" y="5250820"/>
                  </a:lnTo>
                  <a:lnTo>
                    <a:pt x="305751" y="5188639"/>
                  </a:lnTo>
                  <a:lnTo>
                    <a:pt x="307082" y="5124422"/>
                  </a:lnTo>
                  <a:lnTo>
                    <a:pt x="308294" y="5058514"/>
                  </a:lnTo>
                  <a:lnTo>
                    <a:pt x="309400" y="4991260"/>
                  </a:lnTo>
                  <a:lnTo>
                    <a:pt x="310409" y="4923004"/>
                  </a:lnTo>
                  <a:lnTo>
                    <a:pt x="311333" y="4854091"/>
                  </a:lnTo>
                  <a:lnTo>
                    <a:pt x="312182" y="4784865"/>
                  </a:lnTo>
                  <a:lnTo>
                    <a:pt x="313699" y="4646851"/>
                  </a:lnTo>
                  <a:lnTo>
                    <a:pt x="316946" y="4320452"/>
                  </a:lnTo>
                  <a:lnTo>
                    <a:pt x="318254" y="4204581"/>
                  </a:lnTo>
                  <a:lnTo>
                    <a:pt x="318953" y="4151170"/>
                  </a:lnTo>
                  <a:lnTo>
                    <a:pt x="319697" y="4101236"/>
                  </a:lnTo>
                  <a:lnTo>
                    <a:pt x="320497" y="4055123"/>
                  </a:lnTo>
                  <a:lnTo>
                    <a:pt x="321363" y="4013175"/>
                  </a:lnTo>
                  <a:lnTo>
                    <a:pt x="323337" y="3943151"/>
                  </a:lnTo>
                  <a:lnTo>
                    <a:pt x="325708" y="3893922"/>
                  </a:lnTo>
                  <a:lnTo>
                    <a:pt x="327772" y="3869852"/>
                  </a:lnTo>
                  <a:lnTo>
                    <a:pt x="328487" y="3858122"/>
                  </a:lnTo>
                  <a:lnTo>
                    <a:pt x="330712" y="3802252"/>
                  </a:lnTo>
                  <a:lnTo>
                    <a:pt x="332257" y="3748790"/>
                  </a:lnTo>
                  <a:lnTo>
                    <a:pt x="333849" y="3683307"/>
                  </a:lnTo>
                  <a:lnTo>
                    <a:pt x="335485" y="3606615"/>
                  </a:lnTo>
                  <a:lnTo>
                    <a:pt x="337165" y="3519528"/>
                  </a:lnTo>
                  <a:lnTo>
                    <a:pt x="339761" y="3371189"/>
                  </a:lnTo>
                  <a:lnTo>
                    <a:pt x="343353" y="3144621"/>
                  </a:lnTo>
                  <a:lnTo>
                    <a:pt x="348989" y="2756313"/>
                  </a:lnTo>
                  <a:lnTo>
                    <a:pt x="365085" y="1591746"/>
                  </a:lnTo>
                  <a:lnTo>
                    <a:pt x="370313" y="1237385"/>
                  </a:lnTo>
                  <a:lnTo>
                    <a:pt x="373470" y="1036723"/>
                  </a:lnTo>
                  <a:lnTo>
                    <a:pt x="376634" y="848383"/>
                  </a:lnTo>
                  <a:lnTo>
                    <a:pt x="378743" y="731025"/>
                  </a:lnTo>
                  <a:lnTo>
                    <a:pt x="380851" y="621178"/>
                  </a:lnTo>
                  <a:lnTo>
                    <a:pt x="382955" y="519657"/>
                  </a:lnTo>
                  <a:lnTo>
                    <a:pt x="385053" y="427276"/>
                  </a:lnTo>
                  <a:lnTo>
                    <a:pt x="386098" y="384766"/>
                  </a:lnTo>
                  <a:lnTo>
                    <a:pt x="387142" y="344847"/>
                  </a:lnTo>
                  <a:lnTo>
                    <a:pt x="389221" y="273185"/>
                  </a:lnTo>
                  <a:lnTo>
                    <a:pt x="391289" y="213104"/>
                  </a:lnTo>
                  <a:lnTo>
                    <a:pt x="393342" y="165418"/>
                  </a:lnTo>
                  <a:lnTo>
                    <a:pt x="396390" y="118910"/>
                  </a:lnTo>
                  <a:lnTo>
                    <a:pt x="426819" y="86755"/>
                  </a:lnTo>
                  <a:lnTo>
                    <a:pt x="493114" y="68123"/>
                  </a:lnTo>
                  <a:lnTo>
                    <a:pt x="537876" y="59150"/>
                  </a:lnTo>
                  <a:lnTo>
                    <a:pt x="589000" y="50512"/>
                  </a:lnTo>
                  <a:lnTo>
                    <a:pt x="645452" y="42287"/>
                  </a:lnTo>
                  <a:lnTo>
                    <a:pt x="706195" y="34556"/>
                  </a:lnTo>
                  <a:lnTo>
                    <a:pt x="770196" y="27398"/>
                  </a:lnTo>
                  <a:lnTo>
                    <a:pt x="836417" y="20892"/>
                  </a:lnTo>
                  <a:lnTo>
                    <a:pt x="903825" y="15118"/>
                  </a:lnTo>
                  <a:lnTo>
                    <a:pt x="971384" y="10154"/>
                  </a:lnTo>
                  <a:lnTo>
                    <a:pt x="1038059" y="6081"/>
                  </a:lnTo>
                  <a:lnTo>
                    <a:pt x="1102813" y="2978"/>
                  </a:lnTo>
                  <a:lnTo>
                    <a:pt x="1164613" y="924"/>
                  </a:lnTo>
                  <a:lnTo>
                    <a:pt x="1222423" y="0"/>
                  </a:lnTo>
                  <a:lnTo>
                    <a:pt x="1275207" y="283"/>
                  </a:lnTo>
                  <a:lnTo>
                    <a:pt x="1321931" y="1853"/>
                  </a:lnTo>
                  <a:lnTo>
                    <a:pt x="1361558" y="4791"/>
                  </a:lnTo>
                  <a:lnTo>
                    <a:pt x="1415384" y="15085"/>
                  </a:lnTo>
                  <a:lnTo>
                    <a:pt x="1434040" y="60589"/>
                  </a:lnTo>
                  <a:lnTo>
                    <a:pt x="1436504" y="99789"/>
                  </a:lnTo>
                  <a:lnTo>
                    <a:pt x="1438468" y="151449"/>
                  </a:lnTo>
                  <a:lnTo>
                    <a:pt x="1439958" y="214814"/>
                  </a:lnTo>
                  <a:lnTo>
                    <a:pt x="1440998" y="289127"/>
                  </a:lnTo>
                  <a:lnTo>
                    <a:pt x="1441357" y="330153"/>
                  </a:lnTo>
                  <a:lnTo>
                    <a:pt x="1441613" y="373632"/>
                  </a:lnTo>
                  <a:lnTo>
                    <a:pt x="1441770" y="419469"/>
                  </a:lnTo>
                  <a:lnTo>
                    <a:pt x="1441830" y="467571"/>
                  </a:lnTo>
                  <a:lnTo>
                    <a:pt x="1441796" y="517842"/>
                  </a:lnTo>
                  <a:lnTo>
                    <a:pt x="1441671" y="570188"/>
                  </a:lnTo>
                  <a:lnTo>
                    <a:pt x="1441460" y="624515"/>
                  </a:lnTo>
                  <a:lnTo>
                    <a:pt x="1441164" y="680727"/>
                  </a:lnTo>
                  <a:lnTo>
                    <a:pt x="1440787" y="738731"/>
                  </a:lnTo>
                  <a:lnTo>
                    <a:pt x="1439803" y="859733"/>
                  </a:lnTo>
                  <a:lnTo>
                    <a:pt x="1438533" y="986766"/>
                  </a:lnTo>
                  <a:lnTo>
                    <a:pt x="1437001" y="1119073"/>
                  </a:lnTo>
                  <a:lnTo>
                    <a:pt x="1435232" y="1255896"/>
                  </a:lnTo>
                  <a:lnTo>
                    <a:pt x="1433252" y="1396480"/>
                  </a:lnTo>
                  <a:lnTo>
                    <a:pt x="1431087" y="1540068"/>
                  </a:lnTo>
                  <a:lnTo>
                    <a:pt x="1427543" y="1759427"/>
                  </a:lnTo>
                  <a:lnTo>
                    <a:pt x="1423723" y="1981289"/>
                  </a:lnTo>
                  <a:lnTo>
                    <a:pt x="1418342" y="2276585"/>
                  </a:lnTo>
                  <a:lnTo>
                    <a:pt x="1410066" y="2706121"/>
                  </a:lnTo>
                  <a:lnTo>
                    <a:pt x="1391578" y="3628631"/>
                  </a:lnTo>
                  <a:lnTo>
                    <a:pt x="1388857" y="3775811"/>
                  </a:lnTo>
                  <a:lnTo>
                    <a:pt x="1387567" y="3856677"/>
                  </a:lnTo>
                  <a:lnTo>
                    <a:pt x="1387112" y="3895113"/>
                  </a:lnTo>
                  <a:lnTo>
                    <a:pt x="1387015" y="3909405"/>
                  </a:lnTo>
                  <a:lnTo>
                    <a:pt x="1387010" y="3920286"/>
                  </a:lnTo>
                  <a:lnTo>
                    <a:pt x="1387351" y="3944366"/>
                  </a:lnTo>
                  <a:lnTo>
                    <a:pt x="1387444" y="3967295"/>
                  </a:lnTo>
                  <a:lnTo>
                    <a:pt x="1387399" y="3996050"/>
                  </a:lnTo>
                  <a:lnTo>
                    <a:pt x="1387233" y="4030229"/>
                  </a:lnTo>
                  <a:lnTo>
                    <a:pt x="1386614" y="4113254"/>
                  </a:lnTo>
                  <a:lnTo>
                    <a:pt x="1384753" y="4326732"/>
                  </a:lnTo>
                  <a:lnTo>
                    <a:pt x="1383809" y="4450763"/>
                  </a:lnTo>
                  <a:lnTo>
                    <a:pt x="1383399" y="4515697"/>
                  </a:lnTo>
                  <a:lnTo>
                    <a:pt x="1383055" y="4582042"/>
                  </a:lnTo>
                  <a:lnTo>
                    <a:pt x="1382796" y="4649396"/>
                  </a:lnTo>
                  <a:lnTo>
                    <a:pt x="1382641" y="4717357"/>
                  </a:lnTo>
                  <a:lnTo>
                    <a:pt x="1382608" y="4785525"/>
                  </a:lnTo>
                  <a:lnTo>
                    <a:pt x="1382716" y="4853497"/>
                  </a:lnTo>
                  <a:lnTo>
                    <a:pt x="1382984" y="4920874"/>
                  </a:lnTo>
                  <a:lnTo>
                    <a:pt x="1383430" y="4987252"/>
                  </a:lnTo>
                  <a:lnTo>
                    <a:pt x="1384073" y="5052232"/>
                  </a:lnTo>
                  <a:lnTo>
                    <a:pt x="1384932" y="5115411"/>
                  </a:lnTo>
                  <a:lnTo>
                    <a:pt x="1386025" y="5176388"/>
                  </a:lnTo>
                  <a:lnTo>
                    <a:pt x="1387371" y="5234762"/>
                  </a:lnTo>
                  <a:lnTo>
                    <a:pt x="1388988" y="5290131"/>
                  </a:lnTo>
                  <a:lnTo>
                    <a:pt x="1390897" y="5342095"/>
                  </a:lnTo>
                  <a:lnTo>
                    <a:pt x="1393114" y="5390251"/>
                  </a:lnTo>
                  <a:lnTo>
                    <a:pt x="1395659" y="5434199"/>
                  </a:lnTo>
                  <a:lnTo>
                    <a:pt x="1398550" y="5473537"/>
                  </a:lnTo>
                  <a:lnTo>
                    <a:pt x="1405447" y="5536777"/>
                  </a:lnTo>
                  <a:lnTo>
                    <a:pt x="1420430" y="5605900"/>
                  </a:lnTo>
                  <a:lnTo>
                    <a:pt x="1434737" y="5657546"/>
                  </a:lnTo>
                  <a:lnTo>
                    <a:pt x="1451810" y="5713548"/>
                  </a:lnTo>
                  <a:lnTo>
                    <a:pt x="1471051" y="5772643"/>
                  </a:lnTo>
                  <a:lnTo>
                    <a:pt x="1491859" y="5833565"/>
                  </a:lnTo>
                  <a:lnTo>
                    <a:pt x="1513634" y="5895051"/>
                  </a:lnTo>
                  <a:lnTo>
                    <a:pt x="1535777" y="5955836"/>
                  </a:lnTo>
                  <a:lnTo>
                    <a:pt x="1557687" y="6014655"/>
                  </a:lnTo>
                  <a:lnTo>
                    <a:pt x="1578765" y="6070244"/>
                  </a:lnTo>
                  <a:lnTo>
                    <a:pt x="1598410" y="6121339"/>
                  </a:lnTo>
                  <a:lnTo>
                    <a:pt x="1616023" y="6166675"/>
                  </a:lnTo>
                  <a:lnTo>
                    <a:pt x="1642754" y="6235011"/>
                  </a:lnTo>
                  <a:lnTo>
                    <a:pt x="1650672" y="6255483"/>
                  </a:lnTo>
                  <a:lnTo>
                    <a:pt x="1617485" y="6280623"/>
                  </a:lnTo>
                  <a:lnTo>
                    <a:pt x="1574971" y="6290594"/>
                  </a:lnTo>
                  <a:lnTo>
                    <a:pt x="1521434" y="6301374"/>
                  </a:lnTo>
                  <a:lnTo>
                    <a:pt x="1460699" y="6312456"/>
                  </a:lnTo>
                  <a:lnTo>
                    <a:pt x="1396588" y="6323332"/>
                  </a:lnTo>
                  <a:lnTo>
                    <a:pt x="1332924" y="6333494"/>
                  </a:lnTo>
                  <a:lnTo>
                    <a:pt x="1273530" y="6342435"/>
                  </a:lnTo>
                  <a:lnTo>
                    <a:pt x="1222229" y="6349648"/>
                  </a:lnTo>
                  <a:lnTo>
                    <a:pt x="1182843" y="6354624"/>
                  </a:lnTo>
                  <a:lnTo>
                    <a:pt x="1138128" y="6358184"/>
                  </a:lnTo>
                  <a:lnTo>
                    <a:pt x="1061913" y="6362430"/>
                  </a:lnTo>
                  <a:lnTo>
                    <a:pt x="1014027" y="6364682"/>
                  </a:lnTo>
                  <a:lnTo>
                    <a:pt x="960709" y="6366951"/>
                  </a:lnTo>
                  <a:lnTo>
                    <a:pt x="902773" y="6369186"/>
                  </a:lnTo>
                  <a:lnTo>
                    <a:pt x="841031" y="6371336"/>
                  </a:lnTo>
                  <a:lnTo>
                    <a:pt x="776299" y="6373348"/>
                  </a:lnTo>
                  <a:lnTo>
                    <a:pt x="709390" y="6375173"/>
                  </a:lnTo>
                  <a:lnTo>
                    <a:pt x="641119" y="6376758"/>
                  </a:lnTo>
                  <a:lnTo>
                    <a:pt x="572299" y="6378052"/>
                  </a:lnTo>
                  <a:lnTo>
                    <a:pt x="503745" y="6379003"/>
                  </a:lnTo>
                  <a:lnTo>
                    <a:pt x="436270" y="6379560"/>
                  </a:lnTo>
                  <a:lnTo>
                    <a:pt x="370690" y="6379672"/>
                  </a:lnTo>
                  <a:close/>
                </a:path>
              </a:pathLst>
            </a:custGeom>
            <a:solidFill>
              <a:srgbClr val="8E6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11145515" y="6358862"/>
              <a:ext cx="618490" cy="2038985"/>
            </a:xfrm>
            <a:custGeom>
              <a:avLst/>
              <a:gdLst/>
              <a:ahLst/>
              <a:cxnLst/>
              <a:rect l="l" t="t" r="r" b="b"/>
              <a:pathLst>
                <a:path w="618490" h="2038984" extrusionOk="0">
                  <a:moveTo>
                    <a:pt x="508189" y="2038897"/>
                  </a:moveTo>
                  <a:lnTo>
                    <a:pt x="456859" y="2007797"/>
                  </a:lnTo>
                  <a:lnTo>
                    <a:pt x="431085" y="1968271"/>
                  </a:lnTo>
                  <a:lnTo>
                    <a:pt x="419856" y="1922849"/>
                  </a:lnTo>
                  <a:lnTo>
                    <a:pt x="417457" y="1875503"/>
                  </a:lnTo>
                  <a:lnTo>
                    <a:pt x="418173" y="1830205"/>
                  </a:lnTo>
                  <a:lnTo>
                    <a:pt x="416288" y="1790927"/>
                  </a:lnTo>
                  <a:lnTo>
                    <a:pt x="406087" y="1761642"/>
                  </a:lnTo>
                  <a:lnTo>
                    <a:pt x="375623" y="1723930"/>
                  </a:lnTo>
                  <a:lnTo>
                    <a:pt x="341068" y="1682008"/>
                  </a:lnTo>
                  <a:lnTo>
                    <a:pt x="314630" y="1639385"/>
                  </a:lnTo>
                  <a:lnTo>
                    <a:pt x="308517" y="1599569"/>
                  </a:lnTo>
                  <a:lnTo>
                    <a:pt x="315801" y="1559433"/>
                  </a:lnTo>
                  <a:lnTo>
                    <a:pt x="320460" y="1514359"/>
                  </a:lnTo>
                  <a:lnTo>
                    <a:pt x="320925" y="1465691"/>
                  </a:lnTo>
                  <a:lnTo>
                    <a:pt x="315628" y="1414777"/>
                  </a:lnTo>
                  <a:lnTo>
                    <a:pt x="292579" y="1334094"/>
                  </a:lnTo>
                  <a:lnTo>
                    <a:pt x="273778" y="1282177"/>
                  </a:lnTo>
                  <a:lnTo>
                    <a:pt x="252395" y="1226725"/>
                  </a:lnTo>
                  <a:lnTo>
                    <a:pt x="230133" y="1170873"/>
                  </a:lnTo>
                  <a:lnTo>
                    <a:pt x="208692" y="1117755"/>
                  </a:lnTo>
                  <a:lnTo>
                    <a:pt x="189775" y="1070508"/>
                  </a:lnTo>
                  <a:lnTo>
                    <a:pt x="162978" y="1032277"/>
                  </a:lnTo>
                  <a:lnTo>
                    <a:pt x="126355" y="1013741"/>
                  </a:lnTo>
                  <a:lnTo>
                    <a:pt x="85827" y="1007720"/>
                  </a:lnTo>
                  <a:lnTo>
                    <a:pt x="47311" y="1007034"/>
                  </a:lnTo>
                  <a:lnTo>
                    <a:pt x="16729" y="1004504"/>
                  </a:lnTo>
                  <a:lnTo>
                    <a:pt x="0" y="992949"/>
                  </a:lnTo>
                  <a:lnTo>
                    <a:pt x="2462" y="973455"/>
                  </a:lnTo>
                  <a:lnTo>
                    <a:pt x="18720" y="944085"/>
                  </a:lnTo>
                  <a:lnTo>
                    <a:pt x="44390" y="906972"/>
                  </a:lnTo>
                  <a:lnTo>
                    <a:pt x="75090" y="864247"/>
                  </a:lnTo>
                  <a:lnTo>
                    <a:pt x="106437" y="818042"/>
                  </a:lnTo>
                  <a:lnTo>
                    <a:pt x="134048" y="770489"/>
                  </a:lnTo>
                  <a:lnTo>
                    <a:pt x="153541" y="723720"/>
                  </a:lnTo>
                  <a:lnTo>
                    <a:pt x="160532" y="679867"/>
                  </a:lnTo>
                  <a:lnTo>
                    <a:pt x="159467" y="614404"/>
                  </a:lnTo>
                  <a:lnTo>
                    <a:pt x="159952" y="552981"/>
                  </a:lnTo>
                  <a:lnTo>
                    <a:pt x="164169" y="497915"/>
                  </a:lnTo>
                  <a:lnTo>
                    <a:pt x="174298" y="451524"/>
                  </a:lnTo>
                  <a:lnTo>
                    <a:pt x="192519" y="416124"/>
                  </a:lnTo>
                  <a:lnTo>
                    <a:pt x="249561" y="355076"/>
                  </a:lnTo>
                  <a:lnTo>
                    <a:pt x="288903" y="314058"/>
                  </a:lnTo>
                  <a:lnTo>
                    <a:pt x="328956" y="269691"/>
                  </a:lnTo>
                  <a:lnTo>
                    <a:pt x="364842" y="224710"/>
                  </a:lnTo>
                  <a:lnTo>
                    <a:pt x="391682" y="181853"/>
                  </a:lnTo>
                  <a:lnTo>
                    <a:pt x="404598" y="143853"/>
                  </a:lnTo>
                  <a:lnTo>
                    <a:pt x="412576" y="102995"/>
                  </a:lnTo>
                  <a:lnTo>
                    <a:pt x="427041" y="64070"/>
                  </a:lnTo>
                  <a:lnTo>
                    <a:pt x="448848" y="31188"/>
                  </a:lnTo>
                  <a:lnTo>
                    <a:pt x="478851" y="8461"/>
                  </a:lnTo>
                  <a:lnTo>
                    <a:pt x="517906" y="0"/>
                  </a:lnTo>
                  <a:lnTo>
                    <a:pt x="566866" y="9914"/>
                  </a:lnTo>
                  <a:lnTo>
                    <a:pt x="588179" y="26895"/>
                  </a:lnTo>
                  <a:lnTo>
                    <a:pt x="602692" y="57353"/>
                  </a:lnTo>
                  <a:lnTo>
                    <a:pt x="611318" y="98914"/>
                  </a:lnTo>
                  <a:lnTo>
                    <a:pt x="614969" y="149205"/>
                  </a:lnTo>
                  <a:lnTo>
                    <a:pt x="614557" y="205851"/>
                  </a:lnTo>
                  <a:lnTo>
                    <a:pt x="610995" y="266480"/>
                  </a:lnTo>
                  <a:lnTo>
                    <a:pt x="605196" y="328718"/>
                  </a:lnTo>
                  <a:lnTo>
                    <a:pt x="598073" y="390192"/>
                  </a:lnTo>
                  <a:lnTo>
                    <a:pt x="590536" y="448527"/>
                  </a:lnTo>
                  <a:lnTo>
                    <a:pt x="583500" y="501352"/>
                  </a:lnTo>
                  <a:lnTo>
                    <a:pt x="577877" y="546291"/>
                  </a:lnTo>
                  <a:lnTo>
                    <a:pt x="574578" y="580972"/>
                  </a:lnTo>
                  <a:lnTo>
                    <a:pt x="574518" y="603021"/>
                  </a:lnTo>
                  <a:lnTo>
                    <a:pt x="578304" y="639474"/>
                  </a:lnTo>
                  <a:lnTo>
                    <a:pt x="581514" y="683800"/>
                  </a:lnTo>
                  <a:lnTo>
                    <a:pt x="584026" y="735601"/>
                  </a:lnTo>
                  <a:lnTo>
                    <a:pt x="585721" y="794485"/>
                  </a:lnTo>
                  <a:lnTo>
                    <a:pt x="586479" y="860055"/>
                  </a:lnTo>
                  <a:lnTo>
                    <a:pt x="586181" y="931917"/>
                  </a:lnTo>
                  <a:lnTo>
                    <a:pt x="586127" y="970989"/>
                  </a:lnTo>
                  <a:lnTo>
                    <a:pt x="586721" y="1017987"/>
                  </a:lnTo>
                  <a:lnTo>
                    <a:pt x="587892" y="1071265"/>
                  </a:lnTo>
                  <a:lnTo>
                    <a:pt x="589570" y="1129175"/>
                  </a:lnTo>
                  <a:lnTo>
                    <a:pt x="591683" y="1190070"/>
                  </a:lnTo>
                  <a:lnTo>
                    <a:pt x="594162" y="1252302"/>
                  </a:lnTo>
                  <a:lnTo>
                    <a:pt x="596936" y="1314223"/>
                  </a:lnTo>
                  <a:lnTo>
                    <a:pt x="599935" y="1374186"/>
                  </a:lnTo>
                  <a:lnTo>
                    <a:pt x="603089" y="1430543"/>
                  </a:lnTo>
                  <a:lnTo>
                    <a:pt x="606327" y="1481647"/>
                  </a:lnTo>
                  <a:lnTo>
                    <a:pt x="609579" y="1525851"/>
                  </a:lnTo>
                  <a:lnTo>
                    <a:pt x="615841" y="1586966"/>
                  </a:lnTo>
                  <a:lnTo>
                    <a:pt x="618322" y="1690305"/>
                  </a:lnTo>
                  <a:lnTo>
                    <a:pt x="611245" y="1833919"/>
                  </a:lnTo>
                  <a:lnTo>
                    <a:pt x="601758" y="1961430"/>
                  </a:lnTo>
                  <a:lnTo>
                    <a:pt x="597007" y="2016462"/>
                  </a:lnTo>
                  <a:lnTo>
                    <a:pt x="553095" y="2038570"/>
                  </a:lnTo>
                  <a:lnTo>
                    <a:pt x="508189" y="2038897"/>
                  </a:lnTo>
                  <a:close/>
                </a:path>
              </a:pathLst>
            </a:custGeom>
            <a:solidFill>
              <a:srgbClr val="73786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11321905" y="3288208"/>
              <a:ext cx="1106805" cy="1183640"/>
            </a:xfrm>
            <a:custGeom>
              <a:avLst/>
              <a:gdLst/>
              <a:ahLst/>
              <a:cxnLst/>
              <a:rect l="l" t="t" r="r" b="b"/>
              <a:pathLst>
                <a:path w="1106804" h="1183639" extrusionOk="0">
                  <a:moveTo>
                    <a:pt x="192395" y="1183296"/>
                  </a:moveTo>
                  <a:lnTo>
                    <a:pt x="0" y="678321"/>
                  </a:lnTo>
                  <a:lnTo>
                    <a:pt x="897688" y="0"/>
                  </a:lnTo>
                  <a:lnTo>
                    <a:pt x="1106274" y="173457"/>
                  </a:lnTo>
                  <a:lnTo>
                    <a:pt x="192395" y="1183296"/>
                  </a:lnTo>
                  <a:close/>
                </a:path>
              </a:pathLst>
            </a:custGeom>
            <a:solidFill>
              <a:srgbClr val="8E60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610255" y="4960320"/>
              <a:ext cx="484505" cy="4549140"/>
            </a:xfrm>
            <a:custGeom>
              <a:avLst/>
              <a:gdLst/>
              <a:ahLst/>
              <a:cxnLst/>
              <a:rect l="l" t="t" r="r" b="b"/>
              <a:pathLst>
                <a:path w="484504" h="4549140" extrusionOk="0">
                  <a:moveTo>
                    <a:pt x="438836" y="4548813"/>
                  </a:moveTo>
                  <a:lnTo>
                    <a:pt x="0" y="4544407"/>
                  </a:lnTo>
                  <a:lnTo>
                    <a:pt x="45604" y="0"/>
                  </a:lnTo>
                  <a:lnTo>
                    <a:pt x="203283" y="1599"/>
                  </a:lnTo>
                  <a:lnTo>
                    <a:pt x="264229" y="82261"/>
                  </a:lnTo>
                  <a:lnTo>
                    <a:pt x="321041" y="2769"/>
                  </a:lnTo>
                  <a:lnTo>
                    <a:pt x="385640" y="3433"/>
                  </a:lnTo>
                  <a:lnTo>
                    <a:pt x="408191" y="30337"/>
                  </a:lnTo>
                  <a:lnTo>
                    <a:pt x="423655" y="3802"/>
                  </a:lnTo>
                  <a:lnTo>
                    <a:pt x="484440" y="4405"/>
                  </a:lnTo>
                  <a:lnTo>
                    <a:pt x="438836" y="4548813"/>
                  </a:lnTo>
                  <a:close/>
                </a:path>
              </a:pathLst>
            </a:custGeom>
            <a:solidFill>
              <a:srgbClr val="9D75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4938179" y="5147217"/>
              <a:ext cx="2077720" cy="701675"/>
            </a:xfrm>
            <a:custGeom>
              <a:avLst/>
              <a:gdLst/>
              <a:ahLst/>
              <a:cxnLst/>
              <a:rect l="l" t="t" r="r" b="b"/>
              <a:pathLst>
                <a:path w="2077720" h="701675" extrusionOk="0">
                  <a:moveTo>
                    <a:pt x="1586126" y="701422"/>
                  </a:moveTo>
                  <a:lnTo>
                    <a:pt x="1587098" y="604884"/>
                  </a:lnTo>
                  <a:lnTo>
                    <a:pt x="0" y="664525"/>
                  </a:lnTo>
                  <a:lnTo>
                    <a:pt x="38137" y="408819"/>
                  </a:lnTo>
                  <a:lnTo>
                    <a:pt x="5019" y="165026"/>
                  </a:lnTo>
                  <a:lnTo>
                    <a:pt x="1545713" y="121730"/>
                  </a:lnTo>
                  <a:lnTo>
                    <a:pt x="1546906" y="0"/>
                  </a:lnTo>
                  <a:lnTo>
                    <a:pt x="2077235" y="324355"/>
                  </a:lnTo>
                  <a:lnTo>
                    <a:pt x="1586126" y="701422"/>
                  </a:lnTo>
                  <a:close/>
                </a:path>
              </a:pathLst>
            </a:custGeom>
            <a:solidFill>
              <a:srgbClr val="3F424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14655026" y="2444319"/>
              <a:ext cx="3633470" cy="5435600"/>
            </a:xfrm>
            <a:custGeom>
              <a:avLst/>
              <a:gdLst/>
              <a:ahLst/>
              <a:cxnLst/>
              <a:rect l="l" t="t" r="r" b="b"/>
              <a:pathLst>
                <a:path w="3633469" h="5435600" extrusionOk="0">
                  <a:moveTo>
                    <a:pt x="2593920" y="12699"/>
                  </a:moveTo>
                  <a:lnTo>
                    <a:pt x="1738924" y="12699"/>
                  </a:lnTo>
                  <a:lnTo>
                    <a:pt x="1804532" y="0"/>
                  </a:lnTo>
                  <a:lnTo>
                    <a:pt x="2527613" y="0"/>
                  </a:lnTo>
                  <a:lnTo>
                    <a:pt x="2593920" y="12699"/>
                  </a:lnTo>
                  <a:close/>
                </a:path>
                <a:path w="3633469" h="5435600" extrusionOk="0">
                  <a:moveTo>
                    <a:pt x="1527779" y="5422899"/>
                  </a:moveTo>
                  <a:lnTo>
                    <a:pt x="932314" y="5422899"/>
                  </a:lnTo>
                  <a:lnTo>
                    <a:pt x="784019" y="5384799"/>
                  </a:lnTo>
                  <a:lnTo>
                    <a:pt x="691483" y="5359399"/>
                  </a:lnTo>
                  <a:lnTo>
                    <a:pt x="647161" y="5333999"/>
                  </a:lnTo>
                  <a:lnTo>
                    <a:pt x="604158" y="5321299"/>
                  </a:lnTo>
                  <a:lnTo>
                    <a:pt x="562489" y="5295899"/>
                  </a:lnTo>
                  <a:lnTo>
                    <a:pt x="522171" y="5270499"/>
                  </a:lnTo>
                  <a:lnTo>
                    <a:pt x="483220" y="5257799"/>
                  </a:lnTo>
                  <a:lnTo>
                    <a:pt x="445652" y="5232399"/>
                  </a:lnTo>
                  <a:lnTo>
                    <a:pt x="409482" y="5206999"/>
                  </a:lnTo>
                  <a:lnTo>
                    <a:pt x="374727" y="5181599"/>
                  </a:lnTo>
                  <a:lnTo>
                    <a:pt x="341402" y="5156199"/>
                  </a:lnTo>
                  <a:lnTo>
                    <a:pt x="309524" y="5118099"/>
                  </a:lnTo>
                  <a:lnTo>
                    <a:pt x="279109" y="5092699"/>
                  </a:lnTo>
                  <a:lnTo>
                    <a:pt x="250173" y="5067299"/>
                  </a:lnTo>
                  <a:lnTo>
                    <a:pt x="222731" y="5029199"/>
                  </a:lnTo>
                  <a:lnTo>
                    <a:pt x="196800" y="4991099"/>
                  </a:lnTo>
                  <a:lnTo>
                    <a:pt x="172396" y="4965699"/>
                  </a:lnTo>
                  <a:lnTo>
                    <a:pt x="149535" y="4927599"/>
                  </a:lnTo>
                  <a:lnTo>
                    <a:pt x="128232" y="4889499"/>
                  </a:lnTo>
                  <a:lnTo>
                    <a:pt x="108504" y="4864099"/>
                  </a:lnTo>
                  <a:lnTo>
                    <a:pt x="90366" y="4825999"/>
                  </a:lnTo>
                  <a:lnTo>
                    <a:pt x="73835" y="4787899"/>
                  </a:lnTo>
                  <a:lnTo>
                    <a:pt x="58927" y="4749799"/>
                  </a:lnTo>
                  <a:lnTo>
                    <a:pt x="45658" y="4711699"/>
                  </a:lnTo>
                  <a:lnTo>
                    <a:pt x="34043" y="4673599"/>
                  </a:lnTo>
                  <a:lnTo>
                    <a:pt x="24099" y="4635499"/>
                  </a:lnTo>
                  <a:lnTo>
                    <a:pt x="15842" y="4584699"/>
                  </a:lnTo>
                  <a:lnTo>
                    <a:pt x="9287" y="4546599"/>
                  </a:lnTo>
                  <a:lnTo>
                    <a:pt x="4451" y="4508499"/>
                  </a:lnTo>
                  <a:lnTo>
                    <a:pt x="1350" y="4470399"/>
                  </a:lnTo>
                  <a:lnTo>
                    <a:pt x="0" y="4432299"/>
                  </a:lnTo>
                  <a:lnTo>
                    <a:pt x="416" y="4381499"/>
                  </a:lnTo>
                  <a:lnTo>
                    <a:pt x="2614" y="4343399"/>
                  </a:lnTo>
                  <a:lnTo>
                    <a:pt x="6612" y="4305299"/>
                  </a:lnTo>
                  <a:lnTo>
                    <a:pt x="12424" y="4254499"/>
                  </a:lnTo>
                  <a:lnTo>
                    <a:pt x="20067" y="4216399"/>
                  </a:lnTo>
                  <a:lnTo>
                    <a:pt x="27997" y="4178299"/>
                  </a:lnTo>
                  <a:lnTo>
                    <a:pt x="36864" y="4140199"/>
                  </a:lnTo>
                  <a:lnTo>
                    <a:pt x="46605" y="4102099"/>
                  </a:lnTo>
                  <a:lnTo>
                    <a:pt x="57154" y="4063999"/>
                  </a:lnTo>
                  <a:lnTo>
                    <a:pt x="68446" y="4013199"/>
                  </a:lnTo>
                  <a:lnTo>
                    <a:pt x="80417" y="3975099"/>
                  </a:lnTo>
                  <a:lnTo>
                    <a:pt x="93001" y="3924299"/>
                  </a:lnTo>
                  <a:lnTo>
                    <a:pt x="106134" y="3873499"/>
                  </a:lnTo>
                  <a:lnTo>
                    <a:pt x="119750" y="3822699"/>
                  </a:lnTo>
                  <a:lnTo>
                    <a:pt x="133786" y="3784599"/>
                  </a:lnTo>
                  <a:lnTo>
                    <a:pt x="148175" y="3733799"/>
                  </a:lnTo>
                  <a:lnTo>
                    <a:pt x="177755" y="3632199"/>
                  </a:lnTo>
                  <a:lnTo>
                    <a:pt x="192816" y="3581399"/>
                  </a:lnTo>
                  <a:lnTo>
                    <a:pt x="207972" y="3517899"/>
                  </a:lnTo>
                  <a:lnTo>
                    <a:pt x="238307" y="3416299"/>
                  </a:lnTo>
                  <a:lnTo>
                    <a:pt x="253356" y="3365499"/>
                  </a:lnTo>
                  <a:lnTo>
                    <a:pt x="268239" y="3314699"/>
                  </a:lnTo>
                  <a:lnTo>
                    <a:pt x="282893" y="3251199"/>
                  </a:lnTo>
                  <a:lnTo>
                    <a:pt x="297252" y="3200399"/>
                  </a:lnTo>
                  <a:lnTo>
                    <a:pt x="311250" y="3149599"/>
                  </a:lnTo>
                  <a:lnTo>
                    <a:pt x="324824" y="3086099"/>
                  </a:lnTo>
                  <a:lnTo>
                    <a:pt x="337907" y="3035299"/>
                  </a:lnTo>
                  <a:lnTo>
                    <a:pt x="350436" y="2984499"/>
                  </a:lnTo>
                  <a:lnTo>
                    <a:pt x="362346" y="2933699"/>
                  </a:lnTo>
                  <a:lnTo>
                    <a:pt x="373571" y="2870199"/>
                  </a:lnTo>
                  <a:lnTo>
                    <a:pt x="384046" y="2819399"/>
                  </a:lnTo>
                  <a:lnTo>
                    <a:pt x="393707" y="2768599"/>
                  </a:lnTo>
                  <a:lnTo>
                    <a:pt x="402489" y="2717799"/>
                  </a:lnTo>
                  <a:lnTo>
                    <a:pt x="410327" y="2666999"/>
                  </a:lnTo>
                  <a:lnTo>
                    <a:pt x="417156" y="2616199"/>
                  </a:lnTo>
                  <a:lnTo>
                    <a:pt x="422911" y="2565399"/>
                  </a:lnTo>
                  <a:lnTo>
                    <a:pt x="427527" y="2514599"/>
                  </a:lnTo>
                  <a:lnTo>
                    <a:pt x="430939" y="2476499"/>
                  </a:lnTo>
                  <a:lnTo>
                    <a:pt x="433083" y="2425699"/>
                  </a:lnTo>
                  <a:lnTo>
                    <a:pt x="433893" y="2374899"/>
                  </a:lnTo>
                  <a:lnTo>
                    <a:pt x="433305" y="2336799"/>
                  </a:lnTo>
                  <a:lnTo>
                    <a:pt x="431254" y="2285999"/>
                  </a:lnTo>
                  <a:lnTo>
                    <a:pt x="427674" y="2247899"/>
                  </a:lnTo>
                  <a:lnTo>
                    <a:pt x="422501" y="2209799"/>
                  </a:lnTo>
                  <a:lnTo>
                    <a:pt x="415670" y="2171699"/>
                  </a:lnTo>
                  <a:lnTo>
                    <a:pt x="407116" y="2133599"/>
                  </a:lnTo>
                  <a:lnTo>
                    <a:pt x="396775" y="2095499"/>
                  </a:lnTo>
                  <a:lnTo>
                    <a:pt x="384580" y="2070099"/>
                  </a:lnTo>
                  <a:lnTo>
                    <a:pt x="371798" y="2031999"/>
                  </a:lnTo>
                  <a:lnTo>
                    <a:pt x="359329" y="1993899"/>
                  </a:lnTo>
                  <a:lnTo>
                    <a:pt x="347191" y="1968499"/>
                  </a:lnTo>
                  <a:lnTo>
                    <a:pt x="335400" y="1930399"/>
                  </a:lnTo>
                  <a:lnTo>
                    <a:pt x="323973" y="1904999"/>
                  </a:lnTo>
                  <a:lnTo>
                    <a:pt x="312928" y="1866899"/>
                  </a:lnTo>
                  <a:lnTo>
                    <a:pt x="302280" y="1828799"/>
                  </a:lnTo>
                  <a:lnTo>
                    <a:pt x="292048" y="1803399"/>
                  </a:lnTo>
                  <a:lnTo>
                    <a:pt x="282247" y="1765299"/>
                  </a:lnTo>
                  <a:lnTo>
                    <a:pt x="272895" y="1727199"/>
                  </a:lnTo>
                  <a:lnTo>
                    <a:pt x="264008" y="1701799"/>
                  </a:lnTo>
                  <a:lnTo>
                    <a:pt x="255604" y="1663699"/>
                  </a:lnTo>
                  <a:lnTo>
                    <a:pt x="247699" y="1638299"/>
                  </a:lnTo>
                  <a:lnTo>
                    <a:pt x="240310" y="1600199"/>
                  </a:lnTo>
                  <a:lnTo>
                    <a:pt x="233454" y="1562099"/>
                  </a:lnTo>
                  <a:lnTo>
                    <a:pt x="227148" y="1536699"/>
                  </a:lnTo>
                  <a:lnTo>
                    <a:pt x="221408" y="1498599"/>
                  </a:lnTo>
                  <a:lnTo>
                    <a:pt x="216252" y="1460499"/>
                  </a:lnTo>
                  <a:lnTo>
                    <a:pt x="211696" y="1435099"/>
                  </a:lnTo>
                  <a:lnTo>
                    <a:pt x="207758" y="1396999"/>
                  </a:lnTo>
                  <a:lnTo>
                    <a:pt x="204454" y="1358899"/>
                  </a:lnTo>
                  <a:lnTo>
                    <a:pt x="201801" y="1333499"/>
                  </a:lnTo>
                  <a:lnTo>
                    <a:pt x="199815" y="1295399"/>
                  </a:lnTo>
                  <a:lnTo>
                    <a:pt x="198515" y="1269999"/>
                  </a:lnTo>
                  <a:lnTo>
                    <a:pt x="197916" y="1231899"/>
                  </a:lnTo>
                  <a:lnTo>
                    <a:pt x="198035" y="1206499"/>
                  </a:lnTo>
                  <a:lnTo>
                    <a:pt x="198890" y="1168399"/>
                  </a:lnTo>
                  <a:lnTo>
                    <a:pt x="200497" y="1130299"/>
                  </a:lnTo>
                  <a:lnTo>
                    <a:pt x="202873" y="1104899"/>
                  </a:lnTo>
                  <a:lnTo>
                    <a:pt x="206035" y="1066799"/>
                  </a:lnTo>
                  <a:lnTo>
                    <a:pt x="210000" y="1041399"/>
                  </a:lnTo>
                  <a:lnTo>
                    <a:pt x="214785" y="1003299"/>
                  </a:lnTo>
                  <a:lnTo>
                    <a:pt x="220406" y="977899"/>
                  </a:lnTo>
                  <a:lnTo>
                    <a:pt x="226880" y="952499"/>
                  </a:lnTo>
                  <a:lnTo>
                    <a:pt x="234225" y="914399"/>
                  </a:lnTo>
                  <a:lnTo>
                    <a:pt x="242456" y="888999"/>
                  </a:lnTo>
                  <a:lnTo>
                    <a:pt x="251592" y="850899"/>
                  </a:lnTo>
                  <a:lnTo>
                    <a:pt x="261649" y="825499"/>
                  </a:lnTo>
                  <a:lnTo>
                    <a:pt x="272643" y="800099"/>
                  </a:lnTo>
                  <a:lnTo>
                    <a:pt x="284592" y="761999"/>
                  </a:lnTo>
                  <a:lnTo>
                    <a:pt x="297512" y="736599"/>
                  </a:lnTo>
                  <a:lnTo>
                    <a:pt x="311421" y="711199"/>
                  </a:lnTo>
                  <a:lnTo>
                    <a:pt x="326335" y="685799"/>
                  </a:lnTo>
                  <a:lnTo>
                    <a:pt x="342271" y="660399"/>
                  </a:lnTo>
                  <a:lnTo>
                    <a:pt x="359246" y="622299"/>
                  </a:lnTo>
                  <a:lnTo>
                    <a:pt x="396380" y="571499"/>
                  </a:lnTo>
                  <a:lnTo>
                    <a:pt x="437871" y="520699"/>
                  </a:lnTo>
                  <a:lnTo>
                    <a:pt x="483856" y="469899"/>
                  </a:lnTo>
                  <a:lnTo>
                    <a:pt x="534469" y="419099"/>
                  </a:lnTo>
                  <a:lnTo>
                    <a:pt x="561553" y="406399"/>
                  </a:lnTo>
                  <a:lnTo>
                    <a:pt x="589845" y="380999"/>
                  </a:lnTo>
                  <a:lnTo>
                    <a:pt x="619360" y="355599"/>
                  </a:lnTo>
                  <a:lnTo>
                    <a:pt x="650118" y="330199"/>
                  </a:lnTo>
                  <a:lnTo>
                    <a:pt x="682133" y="317499"/>
                  </a:lnTo>
                  <a:lnTo>
                    <a:pt x="715424" y="292099"/>
                  </a:lnTo>
                  <a:lnTo>
                    <a:pt x="750006" y="266699"/>
                  </a:lnTo>
                  <a:lnTo>
                    <a:pt x="785897" y="253999"/>
                  </a:lnTo>
                  <a:lnTo>
                    <a:pt x="823114" y="228599"/>
                  </a:lnTo>
                  <a:lnTo>
                    <a:pt x="861673" y="215899"/>
                  </a:lnTo>
                  <a:lnTo>
                    <a:pt x="901592" y="203199"/>
                  </a:lnTo>
                  <a:lnTo>
                    <a:pt x="942886" y="177799"/>
                  </a:lnTo>
                  <a:lnTo>
                    <a:pt x="985574" y="165099"/>
                  </a:lnTo>
                  <a:lnTo>
                    <a:pt x="1075197" y="139699"/>
                  </a:lnTo>
                  <a:lnTo>
                    <a:pt x="1122165" y="114299"/>
                  </a:lnTo>
                  <a:lnTo>
                    <a:pt x="1170594" y="101599"/>
                  </a:lnTo>
                  <a:lnTo>
                    <a:pt x="1271901" y="76199"/>
                  </a:lnTo>
                  <a:lnTo>
                    <a:pt x="1324813" y="76199"/>
                  </a:lnTo>
                  <a:lnTo>
                    <a:pt x="1379252" y="63499"/>
                  </a:lnTo>
                  <a:lnTo>
                    <a:pt x="1551908" y="25399"/>
                  </a:lnTo>
                  <a:lnTo>
                    <a:pt x="1612629" y="25399"/>
                  </a:lnTo>
                  <a:lnTo>
                    <a:pt x="1674962" y="12699"/>
                  </a:lnTo>
                  <a:lnTo>
                    <a:pt x="2657438" y="12699"/>
                  </a:lnTo>
                  <a:lnTo>
                    <a:pt x="2776375" y="38099"/>
                  </a:lnTo>
                  <a:lnTo>
                    <a:pt x="2831927" y="38099"/>
                  </a:lnTo>
                  <a:lnTo>
                    <a:pt x="2884957" y="50799"/>
                  </a:lnTo>
                  <a:lnTo>
                    <a:pt x="2935531" y="63499"/>
                  </a:lnTo>
                  <a:lnTo>
                    <a:pt x="2983715" y="76199"/>
                  </a:lnTo>
                  <a:lnTo>
                    <a:pt x="3029576" y="88899"/>
                  </a:lnTo>
                  <a:lnTo>
                    <a:pt x="3073182" y="101599"/>
                  </a:lnTo>
                  <a:lnTo>
                    <a:pt x="3114597" y="126999"/>
                  </a:lnTo>
                  <a:lnTo>
                    <a:pt x="3153890" y="139699"/>
                  </a:lnTo>
                  <a:lnTo>
                    <a:pt x="3191126" y="152399"/>
                  </a:lnTo>
                  <a:lnTo>
                    <a:pt x="3226371" y="177799"/>
                  </a:lnTo>
                  <a:lnTo>
                    <a:pt x="3259694" y="203199"/>
                  </a:lnTo>
                  <a:lnTo>
                    <a:pt x="3291159" y="215899"/>
                  </a:lnTo>
                  <a:lnTo>
                    <a:pt x="3320834" y="241299"/>
                  </a:lnTo>
                  <a:lnTo>
                    <a:pt x="3375079" y="292099"/>
                  </a:lnTo>
                  <a:lnTo>
                    <a:pt x="3422960" y="342899"/>
                  </a:lnTo>
                  <a:lnTo>
                    <a:pt x="3465011" y="406399"/>
                  </a:lnTo>
                  <a:lnTo>
                    <a:pt x="3484016" y="431799"/>
                  </a:lnTo>
                  <a:lnTo>
                    <a:pt x="3501763" y="457199"/>
                  </a:lnTo>
                  <a:lnTo>
                    <a:pt x="3518319" y="495299"/>
                  </a:lnTo>
                  <a:lnTo>
                    <a:pt x="3533749" y="533399"/>
                  </a:lnTo>
                  <a:lnTo>
                    <a:pt x="3548122" y="558799"/>
                  </a:lnTo>
                  <a:lnTo>
                    <a:pt x="3561502" y="596899"/>
                  </a:lnTo>
                  <a:lnTo>
                    <a:pt x="3573957" y="634999"/>
                  </a:lnTo>
                  <a:lnTo>
                    <a:pt x="3585553" y="673099"/>
                  </a:lnTo>
                  <a:lnTo>
                    <a:pt x="3596357" y="711199"/>
                  </a:lnTo>
                  <a:lnTo>
                    <a:pt x="3606435" y="749299"/>
                  </a:lnTo>
                  <a:lnTo>
                    <a:pt x="3615854" y="800099"/>
                  </a:lnTo>
                  <a:lnTo>
                    <a:pt x="3624681" y="838199"/>
                  </a:lnTo>
                  <a:lnTo>
                    <a:pt x="3632973" y="876299"/>
                  </a:lnTo>
                  <a:lnTo>
                    <a:pt x="3632973" y="3987799"/>
                  </a:lnTo>
                  <a:lnTo>
                    <a:pt x="3575713" y="4025899"/>
                  </a:lnTo>
                  <a:lnTo>
                    <a:pt x="3535472" y="4038599"/>
                  </a:lnTo>
                  <a:lnTo>
                    <a:pt x="3493538" y="4051299"/>
                  </a:lnTo>
                  <a:lnTo>
                    <a:pt x="3450108" y="4063999"/>
                  </a:lnTo>
                  <a:lnTo>
                    <a:pt x="3405381" y="4063999"/>
                  </a:lnTo>
                  <a:lnTo>
                    <a:pt x="3359555" y="4076699"/>
                  </a:lnTo>
                  <a:lnTo>
                    <a:pt x="3217464" y="4076699"/>
                  </a:lnTo>
                  <a:lnTo>
                    <a:pt x="3169222" y="4089399"/>
                  </a:lnTo>
                  <a:lnTo>
                    <a:pt x="3072610" y="4089399"/>
                  </a:lnTo>
                  <a:lnTo>
                    <a:pt x="3024636" y="4102099"/>
                  </a:lnTo>
                  <a:lnTo>
                    <a:pt x="2977147" y="4102099"/>
                  </a:lnTo>
                  <a:lnTo>
                    <a:pt x="2839575" y="4140199"/>
                  </a:lnTo>
                  <a:lnTo>
                    <a:pt x="2796008" y="4165599"/>
                  </a:lnTo>
                  <a:lnTo>
                    <a:pt x="2753918" y="4190999"/>
                  </a:lnTo>
                  <a:lnTo>
                    <a:pt x="2718878" y="4216399"/>
                  </a:lnTo>
                  <a:lnTo>
                    <a:pt x="2685575" y="4241799"/>
                  </a:lnTo>
                  <a:lnTo>
                    <a:pt x="2653932" y="4267199"/>
                  </a:lnTo>
                  <a:lnTo>
                    <a:pt x="2623871" y="4292599"/>
                  </a:lnTo>
                  <a:lnTo>
                    <a:pt x="2595316" y="4317999"/>
                  </a:lnTo>
                  <a:lnTo>
                    <a:pt x="2542412" y="4368799"/>
                  </a:lnTo>
                  <a:lnTo>
                    <a:pt x="2494602" y="4419599"/>
                  </a:lnTo>
                  <a:lnTo>
                    <a:pt x="2451269" y="4483099"/>
                  </a:lnTo>
                  <a:lnTo>
                    <a:pt x="2431088" y="4508499"/>
                  </a:lnTo>
                  <a:lnTo>
                    <a:pt x="2411793" y="4533899"/>
                  </a:lnTo>
                  <a:lnTo>
                    <a:pt x="2393309" y="4559299"/>
                  </a:lnTo>
                  <a:lnTo>
                    <a:pt x="2375558" y="4597399"/>
                  </a:lnTo>
                  <a:lnTo>
                    <a:pt x="2358462" y="4622799"/>
                  </a:lnTo>
                  <a:lnTo>
                    <a:pt x="2341944" y="4648199"/>
                  </a:lnTo>
                  <a:lnTo>
                    <a:pt x="2325927" y="4673599"/>
                  </a:lnTo>
                  <a:lnTo>
                    <a:pt x="2310334" y="4711699"/>
                  </a:lnTo>
                  <a:lnTo>
                    <a:pt x="2295087" y="4737099"/>
                  </a:lnTo>
                  <a:lnTo>
                    <a:pt x="2280110" y="4762499"/>
                  </a:lnTo>
                  <a:lnTo>
                    <a:pt x="2265324" y="4800599"/>
                  </a:lnTo>
                  <a:lnTo>
                    <a:pt x="2221346" y="4876799"/>
                  </a:lnTo>
                  <a:lnTo>
                    <a:pt x="2206555" y="4902199"/>
                  </a:lnTo>
                  <a:lnTo>
                    <a:pt x="2191570" y="4940299"/>
                  </a:lnTo>
                  <a:lnTo>
                    <a:pt x="2176313" y="4965699"/>
                  </a:lnTo>
                  <a:lnTo>
                    <a:pt x="2144676" y="5016499"/>
                  </a:lnTo>
                  <a:lnTo>
                    <a:pt x="2111024" y="5067299"/>
                  </a:lnTo>
                  <a:lnTo>
                    <a:pt x="2074741" y="5118099"/>
                  </a:lnTo>
                  <a:lnTo>
                    <a:pt x="2035208" y="5168899"/>
                  </a:lnTo>
                  <a:lnTo>
                    <a:pt x="2014030" y="5181599"/>
                  </a:lnTo>
                  <a:lnTo>
                    <a:pt x="1991807" y="5206999"/>
                  </a:lnTo>
                  <a:lnTo>
                    <a:pt x="1968463" y="5232399"/>
                  </a:lnTo>
                  <a:lnTo>
                    <a:pt x="1943920" y="5245099"/>
                  </a:lnTo>
                  <a:lnTo>
                    <a:pt x="1918101" y="5270499"/>
                  </a:lnTo>
                  <a:lnTo>
                    <a:pt x="1890929" y="5283199"/>
                  </a:lnTo>
                  <a:lnTo>
                    <a:pt x="1862326" y="5308599"/>
                  </a:lnTo>
                  <a:lnTo>
                    <a:pt x="1832216" y="5321299"/>
                  </a:lnTo>
                  <a:lnTo>
                    <a:pt x="1800520" y="5333999"/>
                  </a:lnTo>
                  <a:lnTo>
                    <a:pt x="1767162" y="5359399"/>
                  </a:lnTo>
                  <a:lnTo>
                    <a:pt x="1732064" y="5372099"/>
                  </a:lnTo>
                  <a:lnTo>
                    <a:pt x="1695150" y="5384799"/>
                  </a:lnTo>
                  <a:lnTo>
                    <a:pt x="1656341" y="5397499"/>
                  </a:lnTo>
                  <a:lnTo>
                    <a:pt x="1615562" y="5397499"/>
                  </a:lnTo>
                  <a:lnTo>
                    <a:pt x="1572733" y="5410199"/>
                  </a:lnTo>
                  <a:lnTo>
                    <a:pt x="1527779" y="5422899"/>
                  </a:lnTo>
                  <a:close/>
                </a:path>
                <a:path w="3633469" h="5435600" extrusionOk="0">
                  <a:moveTo>
                    <a:pt x="1431183" y="5435599"/>
                  </a:moveTo>
                  <a:lnTo>
                    <a:pt x="1037317" y="5435599"/>
                  </a:lnTo>
                  <a:lnTo>
                    <a:pt x="984212" y="5422899"/>
                  </a:lnTo>
                  <a:lnTo>
                    <a:pt x="1480621" y="5422899"/>
                  </a:lnTo>
                  <a:lnTo>
                    <a:pt x="1431183" y="543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2"/>
          <p:cNvSpPr txBox="1"/>
          <p:nvPr/>
        </p:nvSpPr>
        <p:spPr>
          <a:xfrm>
            <a:off x="2869306" y="1577975"/>
            <a:ext cx="10780394" cy="139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Brújula política</a:t>
            </a:r>
            <a:endParaRPr sz="9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5028482" y="3465753"/>
            <a:ext cx="3230245" cy="22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78740" lvl="0" indent="0" algn="ctr" rtl="0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u="sng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Pst</a:t>
            </a:r>
            <a:r>
              <a:rPr lang="es-ES" sz="3200" b="1" u="sng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! Recuerda: </a:t>
            </a:r>
            <a:r>
              <a:rPr lang="es-ES" sz="3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 No hay  respuestas  correctas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  <a:p>
            <a:pPr marL="47625" marR="0" lvl="0" indent="0" algn="ctr" rtl="0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ni incorrectas!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4389867" y="800436"/>
            <a:ext cx="4549775" cy="81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ea typeface="Verdana" panose="020B0604030504040204" pitchFamily="34" charset="0"/>
                <a:cs typeface="Open Sans ExtraBold"/>
                <a:sym typeface="Open Sans ExtraBold"/>
              </a:rPr>
              <a:t>Es hora de la</a:t>
            </a:r>
            <a:endParaRPr sz="5200" b="1" dirty="0"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3"/>
          <p:cNvGrpSpPr/>
          <p:nvPr/>
        </p:nvGrpSpPr>
        <p:grpSpPr>
          <a:xfrm>
            <a:off x="0" y="0"/>
            <a:ext cx="7429499" cy="10286999"/>
            <a:chOff x="0" y="0"/>
            <a:chExt cx="7429499" cy="10286999"/>
          </a:xfrm>
        </p:grpSpPr>
        <p:pic>
          <p:nvPicPr>
            <p:cNvPr id="202" name="Google Shape;20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7429499" cy="1028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68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" name="Google Shape;2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10624" y="9440405"/>
            <a:ext cx="285749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3547" y="8885039"/>
            <a:ext cx="1400174" cy="140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48397" y="5324770"/>
            <a:ext cx="4379843" cy="457388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/>
          <p:nvPr/>
        </p:nvSpPr>
        <p:spPr>
          <a:xfrm>
            <a:off x="14058602" y="8756151"/>
            <a:ext cx="459105" cy="451484"/>
          </a:xfrm>
          <a:custGeom>
            <a:avLst/>
            <a:gdLst/>
            <a:ahLst/>
            <a:cxnLst/>
            <a:rect l="l" t="t" r="r" b="b"/>
            <a:pathLst>
              <a:path w="459105" h="451484" extrusionOk="0">
                <a:moveTo>
                  <a:pt x="429499" y="293850"/>
                </a:moveTo>
                <a:lnTo>
                  <a:pt x="443583" y="347730"/>
                </a:lnTo>
                <a:lnTo>
                  <a:pt x="443804" y="340424"/>
                </a:lnTo>
                <a:lnTo>
                  <a:pt x="453905" y="325831"/>
                </a:lnTo>
                <a:lnTo>
                  <a:pt x="455413" y="316860"/>
                </a:lnTo>
                <a:lnTo>
                  <a:pt x="454598" y="313741"/>
                </a:lnTo>
                <a:lnTo>
                  <a:pt x="457072" y="309899"/>
                </a:lnTo>
                <a:lnTo>
                  <a:pt x="458800" y="303198"/>
                </a:lnTo>
                <a:lnTo>
                  <a:pt x="443844" y="308900"/>
                </a:lnTo>
                <a:lnTo>
                  <a:pt x="435191" y="304178"/>
                </a:lnTo>
                <a:lnTo>
                  <a:pt x="429499" y="293850"/>
                </a:lnTo>
                <a:close/>
              </a:path>
              <a:path w="459105" h="451484" extrusionOk="0">
                <a:moveTo>
                  <a:pt x="357161" y="234846"/>
                </a:moveTo>
                <a:lnTo>
                  <a:pt x="410631" y="439399"/>
                </a:lnTo>
                <a:lnTo>
                  <a:pt x="417058" y="438965"/>
                </a:lnTo>
                <a:lnTo>
                  <a:pt x="432789" y="433634"/>
                </a:lnTo>
                <a:lnTo>
                  <a:pt x="439287" y="422326"/>
                </a:lnTo>
                <a:lnTo>
                  <a:pt x="441286" y="408579"/>
                </a:lnTo>
                <a:lnTo>
                  <a:pt x="443519" y="395929"/>
                </a:lnTo>
                <a:lnTo>
                  <a:pt x="447060" y="384048"/>
                </a:lnTo>
                <a:lnTo>
                  <a:pt x="448252" y="371827"/>
                </a:lnTo>
                <a:lnTo>
                  <a:pt x="447095" y="359607"/>
                </a:lnTo>
                <a:lnTo>
                  <a:pt x="443583" y="347730"/>
                </a:lnTo>
                <a:lnTo>
                  <a:pt x="429499" y="293850"/>
                </a:lnTo>
                <a:lnTo>
                  <a:pt x="424696" y="285058"/>
                </a:lnTo>
                <a:lnTo>
                  <a:pt x="418349" y="277280"/>
                </a:lnTo>
                <a:lnTo>
                  <a:pt x="414182" y="271984"/>
                </a:lnTo>
                <a:lnTo>
                  <a:pt x="403905" y="275788"/>
                </a:lnTo>
                <a:lnTo>
                  <a:pt x="401821" y="276334"/>
                </a:lnTo>
                <a:lnTo>
                  <a:pt x="398055" y="278432"/>
                </a:lnTo>
                <a:lnTo>
                  <a:pt x="397140" y="274929"/>
                </a:lnTo>
                <a:lnTo>
                  <a:pt x="389640" y="259614"/>
                </a:lnTo>
                <a:lnTo>
                  <a:pt x="376943" y="248904"/>
                </a:lnTo>
                <a:lnTo>
                  <a:pt x="362745" y="239837"/>
                </a:lnTo>
                <a:lnTo>
                  <a:pt x="357161" y="234846"/>
                </a:lnTo>
                <a:close/>
              </a:path>
              <a:path w="459105" h="451484" extrusionOk="0">
                <a:moveTo>
                  <a:pt x="397140" y="274929"/>
                </a:moveTo>
                <a:lnTo>
                  <a:pt x="398055" y="278432"/>
                </a:lnTo>
                <a:lnTo>
                  <a:pt x="397438" y="275539"/>
                </a:lnTo>
                <a:lnTo>
                  <a:pt x="397140" y="274929"/>
                </a:lnTo>
                <a:close/>
              </a:path>
              <a:path w="459105" h="451484" extrusionOk="0">
                <a:moveTo>
                  <a:pt x="338778" y="404075"/>
                </a:moveTo>
                <a:lnTo>
                  <a:pt x="351526" y="406246"/>
                </a:lnTo>
                <a:lnTo>
                  <a:pt x="359601" y="414795"/>
                </a:lnTo>
                <a:lnTo>
                  <a:pt x="366813" y="425237"/>
                </a:lnTo>
                <a:lnTo>
                  <a:pt x="376975" y="433084"/>
                </a:lnTo>
                <a:lnTo>
                  <a:pt x="386736" y="436390"/>
                </a:lnTo>
                <a:lnTo>
                  <a:pt x="396151" y="440533"/>
                </a:lnTo>
                <a:lnTo>
                  <a:pt x="405165" y="445486"/>
                </a:lnTo>
                <a:lnTo>
                  <a:pt x="413722" y="451225"/>
                </a:lnTo>
                <a:lnTo>
                  <a:pt x="417443" y="447889"/>
                </a:lnTo>
                <a:lnTo>
                  <a:pt x="410631" y="439399"/>
                </a:lnTo>
                <a:lnTo>
                  <a:pt x="357161" y="234846"/>
                </a:lnTo>
                <a:lnTo>
                  <a:pt x="350443" y="228841"/>
                </a:lnTo>
                <a:lnTo>
                  <a:pt x="333335" y="211032"/>
                </a:lnTo>
                <a:lnTo>
                  <a:pt x="314247" y="195577"/>
                </a:lnTo>
                <a:lnTo>
                  <a:pt x="294801" y="180450"/>
                </a:lnTo>
                <a:lnTo>
                  <a:pt x="276620" y="163625"/>
                </a:lnTo>
                <a:lnTo>
                  <a:pt x="338036" y="398577"/>
                </a:lnTo>
                <a:lnTo>
                  <a:pt x="338778" y="404075"/>
                </a:lnTo>
                <a:close/>
              </a:path>
              <a:path w="459105" h="451484" extrusionOk="0">
                <a:moveTo>
                  <a:pt x="32592" y="144218"/>
                </a:moveTo>
                <a:lnTo>
                  <a:pt x="40110" y="153450"/>
                </a:lnTo>
                <a:lnTo>
                  <a:pt x="59465" y="167071"/>
                </a:lnTo>
                <a:lnTo>
                  <a:pt x="82582" y="189139"/>
                </a:lnTo>
                <a:lnTo>
                  <a:pt x="105193" y="211914"/>
                </a:lnTo>
                <a:lnTo>
                  <a:pt x="128564" y="233707"/>
                </a:lnTo>
                <a:lnTo>
                  <a:pt x="153966" y="252834"/>
                </a:lnTo>
                <a:lnTo>
                  <a:pt x="170803" y="265334"/>
                </a:lnTo>
                <a:lnTo>
                  <a:pt x="186524" y="279103"/>
                </a:lnTo>
                <a:lnTo>
                  <a:pt x="202462" y="292007"/>
                </a:lnTo>
                <a:lnTo>
                  <a:pt x="219952" y="301914"/>
                </a:lnTo>
                <a:lnTo>
                  <a:pt x="238543" y="312206"/>
                </a:lnTo>
                <a:lnTo>
                  <a:pt x="254202" y="325205"/>
                </a:lnTo>
                <a:lnTo>
                  <a:pt x="268497" y="339473"/>
                </a:lnTo>
                <a:lnTo>
                  <a:pt x="282995" y="353571"/>
                </a:lnTo>
                <a:lnTo>
                  <a:pt x="293056" y="360978"/>
                </a:lnTo>
                <a:lnTo>
                  <a:pt x="303677" y="368278"/>
                </a:lnTo>
                <a:lnTo>
                  <a:pt x="313066" y="376757"/>
                </a:lnTo>
                <a:lnTo>
                  <a:pt x="319844" y="388070"/>
                </a:lnTo>
                <a:lnTo>
                  <a:pt x="329538" y="381785"/>
                </a:lnTo>
                <a:lnTo>
                  <a:pt x="334041" y="384489"/>
                </a:lnTo>
                <a:lnTo>
                  <a:pt x="335993" y="391610"/>
                </a:lnTo>
                <a:lnTo>
                  <a:pt x="338036" y="398577"/>
                </a:lnTo>
                <a:lnTo>
                  <a:pt x="276620" y="163625"/>
                </a:lnTo>
                <a:lnTo>
                  <a:pt x="264478" y="147385"/>
                </a:lnTo>
                <a:lnTo>
                  <a:pt x="255881" y="140883"/>
                </a:lnTo>
                <a:lnTo>
                  <a:pt x="243927" y="139701"/>
                </a:lnTo>
                <a:lnTo>
                  <a:pt x="237639" y="127498"/>
                </a:lnTo>
                <a:lnTo>
                  <a:pt x="234393" y="124523"/>
                </a:lnTo>
                <a:lnTo>
                  <a:pt x="294223" y="353406"/>
                </a:lnTo>
                <a:lnTo>
                  <a:pt x="293481" y="354295"/>
                </a:lnTo>
                <a:lnTo>
                  <a:pt x="293136" y="355635"/>
                </a:lnTo>
                <a:lnTo>
                  <a:pt x="291806" y="356194"/>
                </a:lnTo>
                <a:lnTo>
                  <a:pt x="289784" y="356652"/>
                </a:lnTo>
                <a:lnTo>
                  <a:pt x="288912" y="354381"/>
                </a:lnTo>
                <a:lnTo>
                  <a:pt x="227125" y="118011"/>
                </a:lnTo>
                <a:lnTo>
                  <a:pt x="217023" y="110666"/>
                </a:lnTo>
                <a:lnTo>
                  <a:pt x="207202" y="101420"/>
                </a:lnTo>
                <a:lnTo>
                  <a:pt x="204800" y="98618"/>
                </a:lnTo>
                <a:lnTo>
                  <a:pt x="210531" y="120542"/>
                </a:lnTo>
                <a:lnTo>
                  <a:pt x="209863" y="122245"/>
                </a:lnTo>
                <a:lnTo>
                  <a:pt x="209081" y="122450"/>
                </a:lnTo>
                <a:lnTo>
                  <a:pt x="207315" y="122079"/>
                </a:lnTo>
                <a:lnTo>
                  <a:pt x="206267" y="121798"/>
                </a:lnTo>
                <a:lnTo>
                  <a:pt x="198194" y="90914"/>
                </a:lnTo>
                <a:lnTo>
                  <a:pt x="197329" y="89905"/>
                </a:lnTo>
                <a:lnTo>
                  <a:pt x="185847" y="80125"/>
                </a:lnTo>
                <a:lnTo>
                  <a:pt x="172981" y="72247"/>
                </a:lnTo>
                <a:lnTo>
                  <a:pt x="158955" y="66436"/>
                </a:lnTo>
                <a:lnTo>
                  <a:pt x="152440" y="63658"/>
                </a:lnTo>
                <a:lnTo>
                  <a:pt x="147529" y="58128"/>
                </a:lnTo>
                <a:lnTo>
                  <a:pt x="145547" y="51343"/>
                </a:lnTo>
                <a:lnTo>
                  <a:pt x="140025" y="39617"/>
                </a:lnTo>
                <a:lnTo>
                  <a:pt x="135332" y="34755"/>
                </a:lnTo>
                <a:lnTo>
                  <a:pt x="128678" y="35769"/>
                </a:lnTo>
                <a:lnTo>
                  <a:pt x="117276" y="41673"/>
                </a:lnTo>
                <a:lnTo>
                  <a:pt x="112893" y="44071"/>
                </a:lnTo>
                <a:lnTo>
                  <a:pt x="104728" y="46905"/>
                </a:lnTo>
                <a:lnTo>
                  <a:pt x="101387" y="42643"/>
                </a:lnTo>
                <a:lnTo>
                  <a:pt x="93005" y="35872"/>
                </a:lnTo>
                <a:lnTo>
                  <a:pt x="83848" y="30177"/>
                </a:lnTo>
                <a:lnTo>
                  <a:pt x="75106" y="23775"/>
                </a:lnTo>
                <a:lnTo>
                  <a:pt x="67969" y="14882"/>
                </a:lnTo>
                <a:lnTo>
                  <a:pt x="59292" y="4318"/>
                </a:lnTo>
                <a:lnTo>
                  <a:pt x="48789" y="0"/>
                </a:lnTo>
                <a:lnTo>
                  <a:pt x="37006" y="1458"/>
                </a:lnTo>
                <a:lnTo>
                  <a:pt x="24483" y="8226"/>
                </a:lnTo>
                <a:lnTo>
                  <a:pt x="10190" y="26236"/>
                </a:lnTo>
                <a:lnTo>
                  <a:pt x="6321" y="38296"/>
                </a:lnTo>
                <a:lnTo>
                  <a:pt x="30532" y="130914"/>
                </a:lnTo>
                <a:lnTo>
                  <a:pt x="32592" y="144218"/>
                </a:lnTo>
                <a:close/>
              </a:path>
              <a:path w="459105" h="451484" extrusionOk="0">
                <a:moveTo>
                  <a:pt x="293238" y="352831"/>
                </a:moveTo>
                <a:lnTo>
                  <a:pt x="294189" y="353276"/>
                </a:lnTo>
                <a:lnTo>
                  <a:pt x="294223" y="353406"/>
                </a:lnTo>
                <a:lnTo>
                  <a:pt x="234393" y="124523"/>
                </a:lnTo>
                <a:lnTo>
                  <a:pt x="233661" y="123852"/>
                </a:lnTo>
                <a:lnTo>
                  <a:pt x="293260" y="351853"/>
                </a:lnTo>
                <a:lnTo>
                  <a:pt x="293238" y="352831"/>
                </a:lnTo>
                <a:close/>
              </a:path>
              <a:path w="459105" h="451484" extrusionOk="0">
                <a:moveTo>
                  <a:pt x="227125" y="118011"/>
                </a:moveTo>
                <a:lnTo>
                  <a:pt x="288912" y="354381"/>
                </a:lnTo>
                <a:lnTo>
                  <a:pt x="289478" y="352289"/>
                </a:lnTo>
                <a:lnTo>
                  <a:pt x="293260" y="351853"/>
                </a:lnTo>
                <a:lnTo>
                  <a:pt x="233661" y="123852"/>
                </a:lnTo>
                <a:lnTo>
                  <a:pt x="227919" y="118589"/>
                </a:lnTo>
                <a:lnTo>
                  <a:pt x="227125" y="118011"/>
                </a:lnTo>
                <a:close/>
              </a:path>
              <a:path w="459105" h="451484" extrusionOk="0">
                <a:moveTo>
                  <a:pt x="198194" y="90914"/>
                </a:moveTo>
                <a:lnTo>
                  <a:pt x="206267" y="121798"/>
                </a:lnTo>
                <a:lnTo>
                  <a:pt x="207253" y="119180"/>
                </a:lnTo>
                <a:lnTo>
                  <a:pt x="210327" y="119763"/>
                </a:lnTo>
                <a:lnTo>
                  <a:pt x="204800" y="98618"/>
                </a:lnTo>
                <a:lnTo>
                  <a:pt x="198194" y="90914"/>
                </a:lnTo>
                <a:close/>
              </a:path>
              <a:path w="459105" h="451484" extrusionOk="0">
                <a:moveTo>
                  <a:pt x="6696" y="116536"/>
                </a:moveTo>
                <a:lnTo>
                  <a:pt x="9514" y="121842"/>
                </a:lnTo>
                <a:lnTo>
                  <a:pt x="11667" y="126552"/>
                </a:lnTo>
                <a:lnTo>
                  <a:pt x="13901" y="132373"/>
                </a:lnTo>
                <a:lnTo>
                  <a:pt x="17971" y="135032"/>
                </a:lnTo>
                <a:lnTo>
                  <a:pt x="25628" y="130255"/>
                </a:lnTo>
                <a:lnTo>
                  <a:pt x="26540" y="130016"/>
                </a:lnTo>
                <a:lnTo>
                  <a:pt x="30532" y="130914"/>
                </a:lnTo>
                <a:lnTo>
                  <a:pt x="6321" y="38296"/>
                </a:lnTo>
                <a:lnTo>
                  <a:pt x="2181" y="51203"/>
                </a:lnTo>
                <a:lnTo>
                  <a:pt x="17011" y="107936"/>
                </a:lnTo>
                <a:lnTo>
                  <a:pt x="14484" y="111362"/>
                </a:lnTo>
                <a:lnTo>
                  <a:pt x="9699" y="113636"/>
                </a:lnTo>
                <a:lnTo>
                  <a:pt x="6696" y="116536"/>
                </a:lnTo>
                <a:close/>
              </a:path>
              <a:path w="459105" h="451484" extrusionOk="0">
                <a:moveTo>
                  <a:pt x="3246" y="99463"/>
                </a:moveTo>
                <a:lnTo>
                  <a:pt x="4775" y="105311"/>
                </a:lnTo>
                <a:lnTo>
                  <a:pt x="5426" y="105140"/>
                </a:lnTo>
                <a:lnTo>
                  <a:pt x="17011" y="107936"/>
                </a:lnTo>
                <a:lnTo>
                  <a:pt x="2181" y="51203"/>
                </a:lnTo>
                <a:lnTo>
                  <a:pt x="0" y="77536"/>
                </a:lnTo>
                <a:lnTo>
                  <a:pt x="3246" y="99463"/>
                </a:lnTo>
                <a:close/>
              </a:path>
            </a:pathLst>
          </a:custGeom>
          <a:solidFill>
            <a:srgbClr val="E761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14192916" y="8369911"/>
            <a:ext cx="398780" cy="248920"/>
          </a:xfrm>
          <a:custGeom>
            <a:avLst/>
            <a:gdLst/>
            <a:ahLst/>
            <a:cxnLst/>
            <a:rect l="l" t="t" r="r" b="b"/>
            <a:pathLst>
              <a:path w="398780" h="248920" extrusionOk="0">
                <a:moveTo>
                  <a:pt x="4166" y="102661"/>
                </a:moveTo>
                <a:lnTo>
                  <a:pt x="14794" y="127009"/>
                </a:lnTo>
                <a:lnTo>
                  <a:pt x="16685" y="129984"/>
                </a:lnTo>
                <a:lnTo>
                  <a:pt x="21402" y="134719"/>
                </a:lnTo>
                <a:lnTo>
                  <a:pt x="22636" y="134118"/>
                </a:lnTo>
                <a:lnTo>
                  <a:pt x="32233" y="131264"/>
                </a:lnTo>
                <a:lnTo>
                  <a:pt x="39059" y="132730"/>
                </a:lnTo>
                <a:lnTo>
                  <a:pt x="43429" y="138276"/>
                </a:lnTo>
                <a:lnTo>
                  <a:pt x="45964" y="148833"/>
                </a:lnTo>
                <a:lnTo>
                  <a:pt x="49446" y="150975"/>
                </a:lnTo>
                <a:lnTo>
                  <a:pt x="49900" y="150579"/>
                </a:lnTo>
                <a:lnTo>
                  <a:pt x="62611" y="147046"/>
                </a:lnTo>
                <a:lnTo>
                  <a:pt x="74088" y="152415"/>
                </a:lnTo>
                <a:lnTo>
                  <a:pt x="85738" y="158546"/>
                </a:lnTo>
                <a:lnTo>
                  <a:pt x="98969" y="157298"/>
                </a:lnTo>
                <a:lnTo>
                  <a:pt x="106164" y="156917"/>
                </a:lnTo>
                <a:lnTo>
                  <a:pt x="112897" y="161407"/>
                </a:lnTo>
                <a:lnTo>
                  <a:pt x="119978" y="166926"/>
                </a:lnTo>
                <a:lnTo>
                  <a:pt x="128214" y="169630"/>
                </a:lnTo>
                <a:lnTo>
                  <a:pt x="135723" y="163353"/>
                </a:lnTo>
                <a:lnTo>
                  <a:pt x="142673" y="160530"/>
                </a:lnTo>
                <a:lnTo>
                  <a:pt x="148761" y="163191"/>
                </a:lnTo>
                <a:lnTo>
                  <a:pt x="153683" y="173370"/>
                </a:lnTo>
                <a:lnTo>
                  <a:pt x="260245" y="209941"/>
                </a:lnTo>
                <a:lnTo>
                  <a:pt x="295635" y="222399"/>
                </a:lnTo>
                <a:lnTo>
                  <a:pt x="307298" y="227531"/>
                </a:lnTo>
                <a:lnTo>
                  <a:pt x="319300" y="231765"/>
                </a:lnTo>
                <a:lnTo>
                  <a:pt x="331586" y="235084"/>
                </a:lnTo>
                <a:lnTo>
                  <a:pt x="344104" y="237469"/>
                </a:lnTo>
                <a:lnTo>
                  <a:pt x="350010" y="239716"/>
                </a:lnTo>
                <a:lnTo>
                  <a:pt x="355992" y="243154"/>
                </a:lnTo>
                <a:lnTo>
                  <a:pt x="361864" y="243574"/>
                </a:lnTo>
                <a:lnTo>
                  <a:pt x="367439" y="236770"/>
                </a:lnTo>
                <a:lnTo>
                  <a:pt x="368916" y="237632"/>
                </a:lnTo>
                <a:lnTo>
                  <a:pt x="370977" y="238064"/>
                </a:lnTo>
                <a:lnTo>
                  <a:pt x="371838" y="239227"/>
                </a:lnTo>
                <a:lnTo>
                  <a:pt x="381744" y="248674"/>
                </a:lnTo>
                <a:lnTo>
                  <a:pt x="398342" y="197956"/>
                </a:lnTo>
                <a:lnTo>
                  <a:pt x="397457" y="180825"/>
                </a:lnTo>
                <a:lnTo>
                  <a:pt x="388676" y="142807"/>
                </a:lnTo>
                <a:lnTo>
                  <a:pt x="365666" y="101073"/>
                </a:lnTo>
                <a:lnTo>
                  <a:pt x="329090" y="91749"/>
                </a:lnTo>
                <a:lnTo>
                  <a:pt x="317253" y="90398"/>
                </a:lnTo>
                <a:lnTo>
                  <a:pt x="305579" y="88022"/>
                </a:lnTo>
                <a:lnTo>
                  <a:pt x="294134" y="84634"/>
                </a:lnTo>
                <a:lnTo>
                  <a:pt x="273473" y="78917"/>
                </a:lnTo>
                <a:lnTo>
                  <a:pt x="252647" y="73855"/>
                </a:lnTo>
                <a:lnTo>
                  <a:pt x="231673" y="69452"/>
                </a:lnTo>
                <a:lnTo>
                  <a:pt x="195290" y="63061"/>
                </a:lnTo>
                <a:lnTo>
                  <a:pt x="180383" y="58946"/>
                </a:lnTo>
                <a:lnTo>
                  <a:pt x="165949" y="53400"/>
                </a:lnTo>
                <a:lnTo>
                  <a:pt x="152097" y="46458"/>
                </a:lnTo>
                <a:lnTo>
                  <a:pt x="145991" y="44102"/>
                </a:lnTo>
                <a:lnTo>
                  <a:pt x="138863" y="43278"/>
                </a:lnTo>
                <a:lnTo>
                  <a:pt x="131305" y="42904"/>
                </a:lnTo>
                <a:lnTo>
                  <a:pt x="123910" y="41902"/>
                </a:lnTo>
                <a:lnTo>
                  <a:pt x="80937" y="27743"/>
                </a:lnTo>
                <a:lnTo>
                  <a:pt x="41502" y="5595"/>
                </a:lnTo>
                <a:lnTo>
                  <a:pt x="37218" y="2631"/>
                </a:lnTo>
                <a:lnTo>
                  <a:pt x="31064" y="0"/>
                </a:lnTo>
                <a:lnTo>
                  <a:pt x="24655" y="1184"/>
                </a:lnTo>
                <a:lnTo>
                  <a:pt x="19606" y="9667"/>
                </a:lnTo>
                <a:lnTo>
                  <a:pt x="16181" y="13500"/>
                </a:lnTo>
                <a:lnTo>
                  <a:pt x="100" y="51856"/>
                </a:lnTo>
                <a:lnTo>
                  <a:pt x="0" y="77531"/>
                </a:lnTo>
                <a:lnTo>
                  <a:pt x="4166" y="102661"/>
                </a:lnTo>
                <a:close/>
              </a:path>
            </a:pathLst>
          </a:custGeom>
          <a:solidFill>
            <a:srgbClr val="E761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14141330" y="7988248"/>
            <a:ext cx="323850" cy="169545"/>
          </a:xfrm>
          <a:custGeom>
            <a:avLst/>
            <a:gdLst/>
            <a:ahLst/>
            <a:cxnLst/>
            <a:rect l="l" t="t" r="r" b="b"/>
            <a:pathLst>
              <a:path w="323850" h="169545" extrusionOk="0">
                <a:moveTo>
                  <a:pt x="270" y="80945"/>
                </a:moveTo>
                <a:lnTo>
                  <a:pt x="21607" y="123917"/>
                </a:lnTo>
                <a:lnTo>
                  <a:pt x="57657" y="152704"/>
                </a:lnTo>
                <a:lnTo>
                  <a:pt x="80541" y="162465"/>
                </a:lnTo>
                <a:lnTo>
                  <a:pt x="95022" y="168892"/>
                </a:lnTo>
                <a:lnTo>
                  <a:pt x="102819" y="169015"/>
                </a:lnTo>
                <a:lnTo>
                  <a:pt x="109733" y="166134"/>
                </a:lnTo>
                <a:lnTo>
                  <a:pt x="126112" y="161226"/>
                </a:lnTo>
                <a:lnTo>
                  <a:pt x="142867" y="157208"/>
                </a:lnTo>
                <a:lnTo>
                  <a:pt x="159216" y="152933"/>
                </a:lnTo>
                <a:lnTo>
                  <a:pt x="174375" y="147251"/>
                </a:lnTo>
                <a:lnTo>
                  <a:pt x="191043" y="141670"/>
                </a:lnTo>
                <a:lnTo>
                  <a:pt x="208063" y="138984"/>
                </a:lnTo>
                <a:lnTo>
                  <a:pt x="225006" y="135899"/>
                </a:lnTo>
                <a:lnTo>
                  <a:pt x="241440" y="129122"/>
                </a:lnTo>
                <a:lnTo>
                  <a:pt x="247770" y="128851"/>
                </a:lnTo>
                <a:lnTo>
                  <a:pt x="255714" y="126770"/>
                </a:lnTo>
                <a:lnTo>
                  <a:pt x="263092" y="126780"/>
                </a:lnTo>
                <a:lnTo>
                  <a:pt x="275371" y="124797"/>
                </a:lnTo>
                <a:lnTo>
                  <a:pt x="319929" y="105595"/>
                </a:lnTo>
                <a:lnTo>
                  <a:pt x="323453" y="96245"/>
                </a:lnTo>
                <a:lnTo>
                  <a:pt x="322848" y="85373"/>
                </a:lnTo>
                <a:lnTo>
                  <a:pt x="291906" y="31058"/>
                </a:lnTo>
                <a:lnTo>
                  <a:pt x="249451" y="2194"/>
                </a:lnTo>
                <a:lnTo>
                  <a:pt x="236179" y="0"/>
                </a:lnTo>
                <a:lnTo>
                  <a:pt x="229686" y="1789"/>
                </a:lnTo>
                <a:lnTo>
                  <a:pt x="223857" y="5429"/>
                </a:lnTo>
                <a:lnTo>
                  <a:pt x="212655" y="10395"/>
                </a:lnTo>
                <a:lnTo>
                  <a:pt x="200309" y="12433"/>
                </a:lnTo>
                <a:lnTo>
                  <a:pt x="187788" y="14100"/>
                </a:lnTo>
                <a:lnTo>
                  <a:pt x="176061" y="17954"/>
                </a:lnTo>
                <a:lnTo>
                  <a:pt x="160854" y="23312"/>
                </a:lnTo>
                <a:lnTo>
                  <a:pt x="145038" y="26239"/>
                </a:lnTo>
                <a:lnTo>
                  <a:pt x="129479" y="29750"/>
                </a:lnTo>
                <a:lnTo>
                  <a:pt x="115043" y="36859"/>
                </a:lnTo>
                <a:lnTo>
                  <a:pt x="114001" y="37132"/>
                </a:lnTo>
                <a:lnTo>
                  <a:pt x="112908" y="38807"/>
                </a:lnTo>
                <a:lnTo>
                  <a:pt x="87850" y="39989"/>
                </a:lnTo>
                <a:lnTo>
                  <a:pt x="64806" y="46101"/>
                </a:lnTo>
                <a:lnTo>
                  <a:pt x="42033" y="53548"/>
                </a:lnTo>
                <a:lnTo>
                  <a:pt x="18766" y="58756"/>
                </a:lnTo>
                <a:lnTo>
                  <a:pt x="0" y="79058"/>
                </a:lnTo>
                <a:lnTo>
                  <a:pt x="270" y="80945"/>
                </a:lnTo>
                <a:close/>
              </a:path>
            </a:pathLst>
          </a:custGeom>
          <a:solidFill>
            <a:srgbClr val="E761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8169753" y="975135"/>
            <a:ext cx="9261475" cy="37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Si estás en clase de forma  presencial, utiliza "El  cuestionario político más  pequeño del mundo".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-134293" y="3066782"/>
            <a:ext cx="7698083" cy="24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4960" marR="307975" lvl="0" indent="-634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Si estás en clase  de forma virtual,  ve al siguiente enlace:</a:t>
            </a:r>
            <a:endParaRPr sz="44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None/>
            </a:pPr>
            <a:r>
              <a:rPr lang="es-ES" sz="44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https://bit.ly/3BrgKr8</a:t>
            </a:r>
            <a:endParaRPr sz="44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667306" y="1631"/>
            <a:ext cx="1619249" cy="14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6006"/>
            <a:ext cx="18287999" cy="227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03768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64138" y="652962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05"/>
            <a:ext cx="285749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8285" y="2662005"/>
            <a:ext cx="7416256" cy="702943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4"/>
          <p:cNvSpPr/>
          <p:nvPr/>
        </p:nvSpPr>
        <p:spPr>
          <a:xfrm>
            <a:off x="11250209" y="3918999"/>
            <a:ext cx="5321300" cy="4050665"/>
          </a:xfrm>
          <a:custGeom>
            <a:avLst/>
            <a:gdLst/>
            <a:ahLst/>
            <a:cxnLst/>
            <a:rect l="l" t="t" r="r" b="b"/>
            <a:pathLst>
              <a:path w="5321300" h="4050665" extrusionOk="0">
                <a:moveTo>
                  <a:pt x="3845506" y="4050352"/>
                </a:moveTo>
                <a:lnTo>
                  <a:pt x="3801991" y="4049953"/>
                </a:lnTo>
                <a:lnTo>
                  <a:pt x="3758407" y="4048933"/>
                </a:lnTo>
                <a:lnTo>
                  <a:pt x="3714780" y="4047321"/>
                </a:lnTo>
                <a:lnTo>
                  <a:pt x="3671140" y="4045146"/>
                </a:lnTo>
                <a:lnTo>
                  <a:pt x="3627515" y="4042436"/>
                </a:lnTo>
                <a:lnTo>
                  <a:pt x="3583933" y="4039220"/>
                </a:lnTo>
                <a:lnTo>
                  <a:pt x="3540422" y="4035527"/>
                </a:lnTo>
                <a:lnTo>
                  <a:pt x="3497010" y="4031385"/>
                </a:lnTo>
                <a:lnTo>
                  <a:pt x="3453725" y="4026823"/>
                </a:lnTo>
                <a:lnTo>
                  <a:pt x="3410596" y="4021869"/>
                </a:lnTo>
                <a:lnTo>
                  <a:pt x="3367651" y="4016553"/>
                </a:lnTo>
                <a:lnTo>
                  <a:pt x="3324917" y="4010902"/>
                </a:lnTo>
                <a:lnTo>
                  <a:pt x="3282424" y="4004945"/>
                </a:lnTo>
                <a:lnTo>
                  <a:pt x="3240199" y="3998712"/>
                </a:lnTo>
                <a:lnTo>
                  <a:pt x="3198270" y="3992229"/>
                </a:lnTo>
                <a:lnTo>
                  <a:pt x="3156907" y="3986075"/>
                </a:lnTo>
                <a:lnTo>
                  <a:pt x="3115004" y="3980563"/>
                </a:lnTo>
                <a:lnTo>
                  <a:pt x="3072583" y="3975655"/>
                </a:lnTo>
                <a:lnTo>
                  <a:pt x="3029666" y="3971313"/>
                </a:lnTo>
                <a:lnTo>
                  <a:pt x="2986274" y="3967499"/>
                </a:lnTo>
                <a:lnTo>
                  <a:pt x="2942430" y="3964175"/>
                </a:lnTo>
                <a:lnTo>
                  <a:pt x="2898154" y="3961300"/>
                </a:lnTo>
                <a:lnTo>
                  <a:pt x="2853468" y="3958839"/>
                </a:lnTo>
                <a:lnTo>
                  <a:pt x="2808395" y="3956751"/>
                </a:lnTo>
                <a:lnTo>
                  <a:pt x="2762955" y="3954999"/>
                </a:lnTo>
                <a:lnTo>
                  <a:pt x="2717170" y="3953544"/>
                </a:lnTo>
                <a:lnTo>
                  <a:pt x="2671062" y="3952348"/>
                </a:lnTo>
                <a:lnTo>
                  <a:pt x="2624652" y="3951372"/>
                </a:lnTo>
                <a:lnTo>
                  <a:pt x="2531014" y="3949929"/>
                </a:lnTo>
                <a:lnTo>
                  <a:pt x="2341073" y="3947998"/>
                </a:lnTo>
                <a:lnTo>
                  <a:pt x="2196965" y="3946176"/>
                </a:lnTo>
                <a:lnTo>
                  <a:pt x="2100431" y="3944208"/>
                </a:lnTo>
                <a:lnTo>
                  <a:pt x="2052090" y="3942883"/>
                </a:lnTo>
                <a:lnTo>
                  <a:pt x="2003729" y="3941279"/>
                </a:lnTo>
                <a:lnTo>
                  <a:pt x="1955369" y="3939359"/>
                </a:lnTo>
                <a:lnTo>
                  <a:pt x="1907032" y="3937082"/>
                </a:lnTo>
                <a:lnTo>
                  <a:pt x="1858740" y="3934412"/>
                </a:lnTo>
                <a:lnTo>
                  <a:pt x="1810514" y="3931310"/>
                </a:lnTo>
                <a:lnTo>
                  <a:pt x="1762376" y="3927737"/>
                </a:lnTo>
                <a:lnTo>
                  <a:pt x="1714347" y="3923654"/>
                </a:lnTo>
                <a:lnTo>
                  <a:pt x="1666450" y="3919025"/>
                </a:lnTo>
                <a:lnTo>
                  <a:pt x="1618705" y="3913809"/>
                </a:lnTo>
                <a:lnTo>
                  <a:pt x="1571134" y="3907970"/>
                </a:lnTo>
                <a:lnTo>
                  <a:pt x="1523760" y="3901468"/>
                </a:lnTo>
                <a:lnTo>
                  <a:pt x="1476603" y="3894264"/>
                </a:lnTo>
                <a:lnTo>
                  <a:pt x="1429686" y="3886322"/>
                </a:lnTo>
                <a:lnTo>
                  <a:pt x="1383029" y="3877602"/>
                </a:lnTo>
                <a:lnTo>
                  <a:pt x="1336655" y="3868065"/>
                </a:lnTo>
                <a:lnTo>
                  <a:pt x="1290585" y="3857674"/>
                </a:lnTo>
                <a:lnTo>
                  <a:pt x="1244842" y="3846390"/>
                </a:lnTo>
                <a:lnTo>
                  <a:pt x="1199445" y="3834174"/>
                </a:lnTo>
                <a:lnTo>
                  <a:pt x="1154418" y="3820989"/>
                </a:lnTo>
                <a:lnTo>
                  <a:pt x="1109781" y="3806796"/>
                </a:lnTo>
                <a:lnTo>
                  <a:pt x="1065557" y="3791556"/>
                </a:lnTo>
                <a:lnTo>
                  <a:pt x="1021766" y="3775231"/>
                </a:lnTo>
                <a:lnTo>
                  <a:pt x="978432" y="3757783"/>
                </a:lnTo>
                <a:lnTo>
                  <a:pt x="935574" y="3739173"/>
                </a:lnTo>
                <a:lnTo>
                  <a:pt x="893216" y="3719363"/>
                </a:lnTo>
                <a:lnTo>
                  <a:pt x="851377" y="3698315"/>
                </a:lnTo>
                <a:lnTo>
                  <a:pt x="810082" y="3675990"/>
                </a:lnTo>
                <a:lnTo>
                  <a:pt x="769350" y="3652349"/>
                </a:lnTo>
                <a:lnTo>
                  <a:pt x="729203" y="3627355"/>
                </a:lnTo>
                <a:lnTo>
                  <a:pt x="689663" y="3600968"/>
                </a:lnTo>
                <a:lnTo>
                  <a:pt x="650752" y="3573151"/>
                </a:lnTo>
                <a:lnTo>
                  <a:pt x="612492" y="3543866"/>
                </a:lnTo>
                <a:lnTo>
                  <a:pt x="574903" y="3513073"/>
                </a:lnTo>
                <a:lnTo>
                  <a:pt x="538008" y="3480734"/>
                </a:lnTo>
                <a:lnTo>
                  <a:pt x="501828" y="3446812"/>
                </a:lnTo>
                <a:lnTo>
                  <a:pt x="466385" y="3411267"/>
                </a:lnTo>
                <a:lnTo>
                  <a:pt x="430904" y="3373328"/>
                </a:lnTo>
                <a:lnTo>
                  <a:pt x="396962" y="3334732"/>
                </a:lnTo>
                <a:lnTo>
                  <a:pt x="364542" y="3295505"/>
                </a:lnTo>
                <a:lnTo>
                  <a:pt x="333628" y="3255672"/>
                </a:lnTo>
                <a:lnTo>
                  <a:pt x="304203" y="3215259"/>
                </a:lnTo>
                <a:lnTo>
                  <a:pt x="276251" y="3174290"/>
                </a:lnTo>
                <a:lnTo>
                  <a:pt x="249754" y="3132792"/>
                </a:lnTo>
                <a:lnTo>
                  <a:pt x="224697" y="3090789"/>
                </a:lnTo>
                <a:lnTo>
                  <a:pt x="201063" y="3048308"/>
                </a:lnTo>
                <a:lnTo>
                  <a:pt x="178834" y="3005373"/>
                </a:lnTo>
                <a:lnTo>
                  <a:pt x="157995" y="2962010"/>
                </a:lnTo>
                <a:lnTo>
                  <a:pt x="138529" y="2918245"/>
                </a:lnTo>
                <a:lnTo>
                  <a:pt x="120420" y="2874103"/>
                </a:lnTo>
                <a:lnTo>
                  <a:pt x="103650" y="2829608"/>
                </a:lnTo>
                <a:lnTo>
                  <a:pt x="88203" y="2784788"/>
                </a:lnTo>
                <a:lnTo>
                  <a:pt x="74063" y="2739667"/>
                </a:lnTo>
                <a:lnTo>
                  <a:pt x="61212" y="2694270"/>
                </a:lnTo>
                <a:lnTo>
                  <a:pt x="49635" y="2648623"/>
                </a:lnTo>
                <a:lnTo>
                  <a:pt x="39315" y="2602752"/>
                </a:lnTo>
                <a:lnTo>
                  <a:pt x="30234" y="2556682"/>
                </a:lnTo>
                <a:lnTo>
                  <a:pt x="22377" y="2510438"/>
                </a:lnTo>
                <a:lnTo>
                  <a:pt x="15727" y="2464045"/>
                </a:lnTo>
                <a:lnTo>
                  <a:pt x="10268" y="2417530"/>
                </a:lnTo>
                <a:lnTo>
                  <a:pt x="5982" y="2370918"/>
                </a:lnTo>
                <a:lnTo>
                  <a:pt x="2853" y="2324233"/>
                </a:lnTo>
                <a:lnTo>
                  <a:pt x="864" y="2277502"/>
                </a:lnTo>
                <a:lnTo>
                  <a:pt x="0" y="2230750"/>
                </a:lnTo>
                <a:lnTo>
                  <a:pt x="242" y="2184002"/>
                </a:lnTo>
                <a:lnTo>
                  <a:pt x="1575" y="2137283"/>
                </a:lnTo>
                <a:lnTo>
                  <a:pt x="3983" y="2090620"/>
                </a:lnTo>
                <a:lnTo>
                  <a:pt x="7448" y="2044038"/>
                </a:lnTo>
                <a:lnTo>
                  <a:pt x="11953" y="1997561"/>
                </a:lnTo>
                <a:lnTo>
                  <a:pt x="17483" y="1951216"/>
                </a:lnTo>
                <a:lnTo>
                  <a:pt x="24021" y="1905028"/>
                </a:lnTo>
                <a:lnTo>
                  <a:pt x="31549" y="1859022"/>
                </a:lnTo>
                <a:lnTo>
                  <a:pt x="40053" y="1813223"/>
                </a:lnTo>
                <a:lnTo>
                  <a:pt x="49513" y="1767658"/>
                </a:lnTo>
                <a:lnTo>
                  <a:pt x="59916" y="1722351"/>
                </a:lnTo>
                <a:lnTo>
                  <a:pt x="71242" y="1677329"/>
                </a:lnTo>
                <a:lnTo>
                  <a:pt x="83477" y="1632616"/>
                </a:lnTo>
                <a:lnTo>
                  <a:pt x="96604" y="1588237"/>
                </a:lnTo>
                <a:lnTo>
                  <a:pt x="110605" y="1544219"/>
                </a:lnTo>
                <a:lnTo>
                  <a:pt x="125464" y="1500587"/>
                </a:lnTo>
                <a:lnTo>
                  <a:pt x="141165" y="1457366"/>
                </a:lnTo>
                <a:lnTo>
                  <a:pt x="157691" y="1414581"/>
                </a:lnTo>
                <a:lnTo>
                  <a:pt x="175025" y="1372258"/>
                </a:lnTo>
                <a:lnTo>
                  <a:pt x="193152" y="1330423"/>
                </a:lnTo>
                <a:lnTo>
                  <a:pt x="212053" y="1289101"/>
                </a:lnTo>
                <a:lnTo>
                  <a:pt x="231713" y="1248317"/>
                </a:lnTo>
                <a:lnTo>
                  <a:pt x="252115" y="1208096"/>
                </a:lnTo>
                <a:lnTo>
                  <a:pt x="273243" y="1168465"/>
                </a:lnTo>
                <a:lnTo>
                  <a:pt x="295079" y="1129448"/>
                </a:lnTo>
                <a:lnTo>
                  <a:pt x="317608" y="1091071"/>
                </a:lnTo>
                <a:lnTo>
                  <a:pt x="340812" y="1053360"/>
                </a:lnTo>
                <a:lnTo>
                  <a:pt x="364675" y="1016339"/>
                </a:lnTo>
                <a:lnTo>
                  <a:pt x="389180" y="980035"/>
                </a:lnTo>
                <a:lnTo>
                  <a:pt x="414312" y="944472"/>
                </a:lnTo>
                <a:lnTo>
                  <a:pt x="440052" y="909677"/>
                </a:lnTo>
                <a:lnTo>
                  <a:pt x="466385" y="875674"/>
                </a:lnTo>
                <a:lnTo>
                  <a:pt x="504857" y="827645"/>
                </a:lnTo>
                <a:lnTo>
                  <a:pt x="543001" y="781116"/>
                </a:lnTo>
                <a:lnTo>
                  <a:pt x="580833" y="736072"/>
                </a:lnTo>
                <a:lnTo>
                  <a:pt x="618366" y="692503"/>
                </a:lnTo>
                <a:lnTo>
                  <a:pt x="655614" y="650395"/>
                </a:lnTo>
                <a:lnTo>
                  <a:pt x="692591" y="609737"/>
                </a:lnTo>
                <a:lnTo>
                  <a:pt x="729312" y="570515"/>
                </a:lnTo>
                <a:lnTo>
                  <a:pt x="765791" y="532719"/>
                </a:lnTo>
                <a:lnTo>
                  <a:pt x="802041" y="496334"/>
                </a:lnTo>
                <a:lnTo>
                  <a:pt x="838076" y="461349"/>
                </a:lnTo>
                <a:lnTo>
                  <a:pt x="873912" y="427752"/>
                </a:lnTo>
                <a:lnTo>
                  <a:pt x="909561" y="395530"/>
                </a:lnTo>
                <a:lnTo>
                  <a:pt x="945039" y="364671"/>
                </a:lnTo>
                <a:lnTo>
                  <a:pt x="980358" y="335163"/>
                </a:lnTo>
                <a:lnTo>
                  <a:pt x="1015533" y="306992"/>
                </a:lnTo>
                <a:lnTo>
                  <a:pt x="1050579" y="280148"/>
                </a:lnTo>
                <a:lnTo>
                  <a:pt x="1085509" y="254617"/>
                </a:lnTo>
                <a:lnTo>
                  <a:pt x="1120337" y="230387"/>
                </a:lnTo>
                <a:lnTo>
                  <a:pt x="1155078" y="207445"/>
                </a:lnTo>
                <a:lnTo>
                  <a:pt x="1189746" y="185781"/>
                </a:lnTo>
                <a:lnTo>
                  <a:pt x="1224354" y="165380"/>
                </a:lnTo>
                <a:lnTo>
                  <a:pt x="1258917" y="146231"/>
                </a:lnTo>
                <a:lnTo>
                  <a:pt x="1293448" y="128321"/>
                </a:lnTo>
                <a:lnTo>
                  <a:pt x="1327963" y="111638"/>
                </a:lnTo>
                <a:lnTo>
                  <a:pt x="1396997" y="81904"/>
                </a:lnTo>
                <a:lnTo>
                  <a:pt x="1466132" y="56930"/>
                </a:lnTo>
                <a:lnTo>
                  <a:pt x="1535481" y="36617"/>
                </a:lnTo>
                <a:lnTo>
                  <a:pt x="1605156" y="20867"/>
                </a:lnTo>
                <a:lnTo>
                  <a:pt x="1675269" y="9579"/>
                </a:lnTo>
                <a:lnTo>
                  <a:pt x="1745935" y="2656"/>
                </a:lnTo>
                <a:lnTo>
                  <a:pt x="1817264" y="0"/>
                </a:lnTo>
                <a:lnTo>
                  <a:pt x="1853213" y="240"/>
                </a:lnTo>
                <a:lnTo>
                  <a:pt x="1925750" y="3796"/>
                </a:lnTo>
                <a:lnTo>
                  <a:pt x="1999234" y="11372"/>
                </a:lnTo>
                <a:lnTo>
                  <a:pt x="2073776" y="22867"/>
                </a:lnTo>
                <a:lnTo>
                  <a:pt x="2111479" y="30054"/>
                </a:lnTo>
                <a:lnTo>
                  <a:pt x="2149489" y="38184"/>
                </a:lnTo>
                <a:lnTo>
                  <a:pt x="2187820" y="47244"/>
                </a:lnTo>
                <a:lnTo>
                  <a:pt x="2226487" y="57223"/>
                </a:lnTo>
                <a:lnTo>
                  <a:pt x="2265502" y="68107"/>
                </a:lnTo>
                <a:lnTo>
                  <a:pt x="2304881" y="79886"/>
                </a:lnTo>
                <a:lnTo>
                  <a:pt x="2344637" y="92545"/>
                </a:lnTo>
                <a:lnTo>
                  <a:pt x="2384785" y="106073"/>
                </a:lnTo>
                <a:lnTo>
                  <a:pt x="2425338" y="120458"/>
                </a:lnTo>
                <a:lnTo>
                  <a:pt x="2466311" y="135687"/>
                </a:lnTo>
                <a:lnTo>
                  <a:pt x="2507718" y="151747"/>
                </a:lnTo>
                <a:lnTo>
                  <a:pt x="2549573" y="168627"/>
                </a:lnTo>
                <a:lnTo>
                  <a:pt x="2591889" y="186315"/>
                </a:lnTo>
                <a:lnTo>
                  <a:pt x="2634681" y="204796"/>
                </a:lnTo>
                <a:lnTo>
                  <a:pt x="2677964" y="224061"/>
                </a:lnTo>
                <a:lnTo>
                  <a:pt x="2721751" y="244095"/>
                </a:lnTo>
                <a:lnTo>
                  <a:pt x="2766056" y="264887"/>
                </a:lnTo>
                <a:lnTo>
                  <a:pt x="2810893" y="286425"/>
                </a:lnTo>
                <a:lnTo>
                  <a:pt x="2856277" y="308695"/>
                </a:lnTo>
                <a:lnTo>
                  <a:pt x="2902221" y="331687"/>
                </a:lnTo>
                <a:lnTo>
                  <a:pt x="2948740" y="355386"/>
                </a:lnTo>
                <a:lnTo>
                  <a:pt x="2995848" y="379781"/>
                </a:lnTo>
                <a:lnTo>
                  <a:pt x="3043558" y="404860"/>
                </a:lnTo>
                <a:lnTo>
                  <a:pt x="3091886" y="430611"/>
                </a:lnTo>
                <a:lnTo>
                  <a:pt x="3140844" y="457020"/>
                </a:lnTo>
                <a:lnTo>
                  <a:pt x="3190447" y="484076"/>
                </a:lnTo>
                <a:lnTo>
                  <a:pt x="3240710" y="511766"/>
                </a:lnTo>
                <a:lnTo>
                  <a:pt x="3343269" y="568999"/>
                </a:lnTo>
                <a:lnTo>
                  <a:pt x="3448633" y="628620"/>
                </a:lnTo>
                <a:lnTo>
                  <a:pt x="3556916" y="690532"/>
                </a:lnTo>
                <a:lnTo>
                  <a:pt x="3861061" y="865705"/>
                </a:lnTo>
                <a:lnTo>
                  <a:pt x="3974183" y="931609"/>
                </a:lnTo>
                <a:lnTo>
                  <a:pt x="4082479" y="995468"/>
                </a:lnTo>
                <a:lnTo>
                  <a:pt x="4134827" y="1026700"/>
                </a:lnTo>
                <a:lnTo>
                  <a:pt x="4185982" y="1057505"/>
                </a:lnTo>
                <a:lnTo>
                  <a:pt x="4235946" y="1087910"/>
                </a:lnTo>
                <a:lnTo>
                  <a:pt x="4284725" y="1117943"/>
                </a:lnTo>
                <a:lnTo>
                  <a:pt x="4332322" y="1147633"/>
                </a:lnTo>
                <a:lnTo>
                  <a:pt x="4378742" y="1177007"/>
                </a:lnTo>
                <a:lnTo>
                  <a:pt x="4423989" y="1206094"/>
                </a:lnTo>
                <a:lnTo>
                  <a:pt x="4468067" y="1234920"/>
                </a:lnTo>
                <a:lnTo>
                  <a:pt x="4510981" y="1263514"/>
                </a:lnTo>
                <a:lnTo>
                  <a:pt x="4552734" y="1291905"/>
                </a:lnTo>
                <a:lnTo>
                  <a:pt x="4593331" y="1320119"/>
                </a:lnTo>
                <a:lnTo>
                  <a:pt x="4632776" y="1348186"/>
                </a:lnTo>
                <a:lnTo>
                  <a:pt x="4671072" y="1376132"/>
                </a:lnTo>
                <a:lnTo>
                  <a:pt x="4708226" y="1403985"/>
                </a:lnTo>
                <a:lnTo>
                  <a:pt x="4744240" y="1431775"/>
                </a:lnTo>
                <a:lnTo>
                  <a:pt x="4779118" y="1459528"/>
                </a:lnTo>
                <a:lnTo>
                  <a:pt x="4812866" y="1487272"/>
                </a:lnTo>
                <a:lnTo>
                  <a:pt x="4845487" y="1515036"/>
                </a:lnTo>
                <a:lnTo>
                  <a:pt x="4876985" y="1542848"/>
                </a:lnTo>
                <a:lnTo>
                  <a:pt x="4907365" y="1570735"/>
                </a:lnTo>
                <a:lnTo>
                  <a:pt x="4936630" y="1598725"/>
                </a:lnTo>
                <a:lnTo>
                  <a:pt x="4964786" y="1626846"/>
                </a:lnTo>
                <a:lnTo>
                  <a:pt x="4991836" y="1655126"/>
                </a:lnTo>
                <a:lnTo>
                  <a:pt x="5017784" y="1683594"/>
                </a:lnTo>
                <a:lnTo>
                  <a:pt x="5066392" y="1741201"/>
                </a:lnTo>
                <a:lnTo>
                  <a:pt x="5110645" y="1799893"/>
                </a:lnTo>
                <a:lnTo>
                  <a:pt x="5150575" y="1859891"/>
                </a:lnTo>
                <a:lnTo>
                  <a:pt x="5186216" y="1921420"/>
                </a:lnTo>
                <a:lnTo>
                  <a:pt x="5217603" y="1984702"/>
                </a:lnTo>
                <a:lnTo>
                  <a:pt x="5244768" y="2049962"/>
                </a:lnTo>
                <a:lnTo>
                  <a:pt x="5267745" y="2117423"/>
                </a:lnTo>
                <a:lnTo>
                  <a:pt x="5286568" y="2187309"/>
                </a:lnTo>
                <a:lnTo>
                  <a:pt x="5301271" y="2259842"/>
                </a:lnTo>
                <a:lnTo>
                  <a:pt x="5311886" y="2335246"/>
                </a:lnTo>
                <a:lnTo>
                  <a:pt x="5315672" y="2374095"/>
                </a:lnTo>
                <a:lnTo>
                  <a:pt x="5318449" y="2413745"/>
                </a:lnTo>
                <a:lnTo>
                  <a:pt x="5320220" y="2454225"/>
                </a:lnTo>
                <a:lnTo>
                  <a:pt x="5320991" y="2495562"/>
                </a:lnTo>
                <a:lnTo>
                  <a:pt x="5320766" y="2537785"/>
                </a:lnTo>
                <a:lnTo>
                  <a:pt x="5319548" y="2580922"/>
                </a:lnTo>
                <a:lnTo>
                  <a:pt x="5317342" y="2624999"/>
                </a:lnTo>
                <a:lnTo>
                  <a:pt x="5314152" y="2670046"/>
                </a:lnTo>
                <a:lnTo>
                  <a:pt x="5309983" y="2716090"/>
                </a:lnTo>
                <a:lnTo>
                  <a:pt x="5304838" y="2763159"/>
                </a:lnTo>
                <a:lnTo>
                  <a:pt x="5298722" y="2811281"/>
                </a:lnTo>
                <a:lnTo>
                  <a:pt x="5291639" y="2860484"/>
                </a:lnTo>
                <a:lnTo>
                  <a:pt x="5283592" y="2910796"/>
                </a:lnTo>
                <a:lnTo>
                  <a:pt x="5274587" y="2962244"/>
                </a:lnTo>
                <a:lnTo>
                  <a:pt x="5263373" y="3019377"/>
                </a:lnTo>
                <a:lnTo>
                  <a:pt x="5250822" y="3074602"/>
                </a:lnTo>
                <a:lnTo>
                  <a:pt x="5236961" y="3127948"/>
                </a:lnTo>
                <a:lnTo>
                  <a:pt x="5221818" y="3179442"/>
                </a:lnTo>
                <a:lnTo>
                  <a:pt x="5205423" y="3229115"/>
                </a:lnTo>
                <a:lnTo>
                  <a:pt x="5187802" y="3276994"/>
                </a:lnTo>
                <a:lnTo>
                  <a:pt x="5168985" y="3323109"/>
                </a:lnTo>
                <a:lnTo>
                  <a:pt x="5149000" y="3367487"/>
                </a:lnTo>
                <a:lnTo>
                  <a:pt x="5127874" y="3410157"/>
                </a:lnTo>
                <a:lnTo>
                  <a:pt x="5105636" y="3451148"/>
                </a:lnTo>
                <a:lnTo>
                  <a:pt x="5082313" y="3490489"/>
                </a:lnTo>
                <a:lnTo>
                  <a:pt x="5057935" y="3528208"/>
                </a:lnTo>
                <a:lnTo>
                  <a:pt x="5032529" y="3564334"/>
                </a:lnTo>
                <a:lnTo>
                  <a:pt x="5006124" y="3598896"/>
                </a:lnTo>
                <a:lnTo>
                  <a:pt x="4978747" y="3631921"/>
                </a:lnTo>
                <a:lnTo>
                  <a:pt x="4950428" y="3663439"/>
                </a:lnTo>
                <a:lnTo>
                  <a:pt x="4921193" y="3693478"/>
                </a:lnTo>
                <a:lnTo>
                  <a:pt x="4891071" y="3722067"/>
                </a:lnTo>
                <a:lnTo>
                  <a:pt x="4860091" y="3749234"/>
                </a:lnTo>
                <a:lnTo>
                  <a:pt x="4828280" y="3775009"/>
                </a:lnTo>
                <a:lnTo>
                  <a:pt x="4795667" y="3799419"/>
                </a:lnTo>
                <a:lnTo>
                  <a:pt x="4762279" y="3822493"/>
                </a:lnTo>
                <a:lnTo>
                  <a:pt x="4728146" y="3844261"/>
                </a:lnTo>
                <a:lnTo>
                  <a:pt x="4693295" y="3864749"/>
                </a:lnTo>
                <a:lnTo>
                  <a:pt x="4657754" y="3883988"/>
                </a:lnTo>
                <a:lnTo>
                  <a:pt x="4621552" y="3902006"/>
                </a:lnTo>
                <a:lnTo>
                  <a:pt x="4584717" y="3918831"/>
                </a:lnTo>
                <a:lnTo>
                  <a:pt x="4547276" y="3934492"/>
                </a:lnTo>
                <a:lnTo>
                  <a:pt x="4509259" y="3949018"/>
                </a:lnTo>
                <a:lnTo>
                  <a:pt x="4470693" y="3962436"/>
                </a:lnTo>
                <a:lnTo>
                  <a:pt x="4431606" y="3974777"/>
                </a:lnTo>
                <a:lnTo>
                  <a:pt x="4392027" y="3986068"/>
                </a:lnTo>
                <a:lnTo>
                  <a:pt x="4351983" y="3996338"/>
                </a:lnTo>
                <a:lnTo>
                  <a:pt x="4311504" y="4005615"/>
                </a:lnTo>
                <a:lnTo>
                  <a:pt x="4270616" y="4013929"/>
                </a:lnTo>
                <a:lnTo>
                  <a:pt x="4229349" y="4021307"/>
                </a:lnTo>
                <a:lnTo>
                  <a:pt x="4187731" y="4027779"/>
                </a:lnTo>
                <a:lnTo>
                  <a:pt x="4145789" y="4033373"/>
                </a:lnTo>
                <a:lnTo>
                  <a:pt x="4103551" y="4038118"/>
                </a:lnTo>
                <a:lnTo>
                  <a:pt x="4061047" y="4042042"/>
                </a:lnTo>
                <a:lnTo>
                  <a:pt x="4018304" y="4045174"/>
                </a:lnTo>
                <a:lnTo>
                  <a:pt x="3975350" y="4047542"/>
                </a:lnTo>
                <a:lnTo>
                  <a:pt x="3932214" y="4049175"/>
                </a:lnTo>
                <a:lnTo>
                  <a:pt x="3888923" y="4050103"/>
                </a:lnTo>
                <a:lnTo>
                  <a:pt x="3845506" y="4050352"/>
                </a:lnTo>
                <a:close/>
              </a:path>
            </a:pathLst>
          </a:custGeom>
          <a:solidFill>
            <a:srgbClr val="FABA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3920582" y="606134"/>
            <a:ext cx="10446835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5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Reflexionemos y dialoguemos</a:t>
            </a:r>
            <a:endParaRPr sz="65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11391803" y="5716789"/>
            <a:ext cx="4958715" cy="78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¿Cómo te fue?</a:t>
            </a:r>
            <a:endParaRPr sz="5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/>
          </p:nvPr>
        </p:nvSpPr>
        <p:spPr>
          <a:xfrm>
            <a:off x="6752592" y="4713895"/>
            <a:ext cx="4782816" cy="85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500" b="1" dirty="0">
                <a:ea typeface="Verdana" panose="020B0604030504040204" pitchFamily="34" charset="0"/>
                <a:cs typeface="Open Sans ExtraBold"/>
                <a:sym typeface="Open Sans ExtraBold"/>
              </a:rPr>
              <a:t>Para terminar...</a:t>
            </a:r>
            <a:endParaRPr sz="5500" b="1" dirty="0"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0624" y="9440405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780"/>
            <a:ext cx="1371599" cy="118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16"/>
          <p:cNvGrpSpPr/>
          <p:nvPr/>
        </p:nvGrpSpPr>
        <p:grpSpPr>
          <a:xfrm>
            <a:off x="0" y="0"/>
            <a:ext cx="18287999" cy="2277379"/>
            <a:chOff x="0" y="0"/>
            <a:chExt cx="18287999" cy="2277379"/>
          </a:xfrm>
        </p:grpSpPr>
        <p:pic>
          <p:nvPicPr>
            <p:cNvPr id="239" name="Google Shape;239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8287999" cy="2277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10624" y="9440405"/>
            <a:ext cx="285749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64138" y="652962"/>
            <a:ext cx="1223861" cy="1619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6"/>
          <p:cNvGrpSpPr/>
          <p:nvPr/>
        </p:nvGrpSpPr>
        <p:grpSpPr>
          <a:xfrm>
            <a:off x="2936948" y="5335371"/>
            <a:ext cx="1741076" cy="4093320"/>
            <a:chOff x="2936948" y="5335371"/>
            <a:chExt cx="1741076" cy="4093320"/>
          </a:xfrm>
        </p:grpSpPr>
        <p:sp>
          <p:nvSpPr>
            <p:cNvPr id="244" name="Google Shape;244;p16"/>
            <p:cNvSpPr/>
            <p:nvPr/>
          </p:nvSpPr>
          <p:spPr>
            <a:xfrm>
              <a:off x="3236629" y="5335371"/>
              <a:ext cx="752475" cy="803910"/>
            </a:xfrm>
            <a:custGeom>
              <a:avLst/>
              <a:gdLst/>
              <a:ahLst/>
              <a:cxnLst/>
              <a:rect l="l" t="t" r="r" b="b"/>
              <a:pathLst>
                <a:path w="752475" h="803910" extrusionOk="0">
                  <a:moveTo>
                    <a:pt x="12403" y="803422"/>
                  </a:moveTo>
                  <a:lnTo>
                    <a:pt x="7621" y="803223"/>
                  </a:lnTo>
                  <a:lnTo>
                    <a:pt x="1411" y="794038"/>
                  </a:lnTo>
                  <a:lnTo>
                    <a:pt x="0" y="781342"/>
                  </a:lnTo>
                  <a:lnTo>
                    <a:pt x="1307" y="768121"/>
                  </a:lnTo>
                  <a:lnTo>
                    <a:pt x="3253" y="757362"/>
                  </a:lnTo>
                  <a:lnTo>
                    <a:pt x="13356" y="723934"/>
                  </a:lnTo>
                  <a:lnTo>
                    <a:pt x="42537" y="660820"/>
                  </a:lnTo>
                  <a:lnTo>
                    <a:pt x="53917" y="628180"/>
                  </a:lnTo>
                  <a:lnTo>
                    <a:pt x="56349" y="606029"/>
                  </a:lnTo>
                  <a:lnTo>
                    <a:pt x="52763" y="562187"/>
                  </a:lnTo>
                  <a:lnTo>
                    <a:pt x="53917" y="540134"/>
                  </a:lnTo>
                  <a:lnTo>
                    <a:pt x="58410" y="524347"/>
                  </a:lnTo>
                  <a:lnTo>
                    <a:pt x="71065" y="493956"/>
                  </a:lnTo>
                  <a:lnTo>
                    <a:pt x="75755" y="478169"/>
                  </a:lnTo>
                  <a:lnTo>
                    <a:pt x="77942" y="460845"/>
                  </a:lnTo>
                  <a:lnTo>
                    <a:pt x="80546" y="426132"/>
                  </a:lnTo>
                  <a:lnTo>
                    <a:pt x="85189" y="409202"/>
                  </a:lnTo>
                  <a:lnTo>
                    <a:pt x="94416" y="392100"/>
                  </a:lnTo>
                  <a:lnTo>
                    <a:pt x="116341" y="359602"/>
                  </a:lnTo>
                  <a:lnTo>
                    <a:pt x="123798" y="341811"/>
                  </a:lnTo>
                  <a:lnTo>
                    <a:pt x="125652" y="325395"/>
                  </a:lnTo>
                  <a:lnTo>
                    <a:pt x="123921" y="292236"/>
                  </a:lnTo>
                  <a:lnTo>
                    <a:pt x="126070" y="275820"/>
                  </a:lnTo>
                  <a:lnTo>
                    <a:pt x="135201" y="255176"/>
                  </a:lnTo>
                  <a:lnTo>
                    <a:pt x="148148" y="236435"/>
                  </a:lnTo>
                  <a:lnTo>
                    <a:pt x="162110" y="218220"/>
                  </a:lnTo>
                  <a:lnTo>
                    <a:pt x="174288" y="199151"/>
                  </a:lnTo>
                  <a:lnTo>
                    <a:pt x="186716" y="170412"/>
                  </a:lnTo>
                  <a:lnTo>
                    <a:pt x="197065" y="141344"/>
                  </a:lnTo>
                  <a:lnTo>
                    <a:pt x="208953" y="112998"/>
                  </a:lnTo>
                  <a:lnTo>
                    <a:pt x="256827" y="56073"/>
                  </a:lnTo>
                  <a:lnTo>
                    <a:pt x="293239" y="31745"/>
                  </a:lnTo>
                  <a:lnTo>
                    <a:pt x="333287" y="13883"/>
                  </a:lnTo>
                  <a:lnTo>
                    <a:pt x="375021" y="2929"/>
                  </a:lnTo>
                  <a:lnTo>
                    <a:pt x="414919" y="0"/>
                  </a:lnTo>
                  <a:lnTo>
                    <a:pt x="434071" y="1528"/>
                  </a:lnTo>
                  <a:lnTo>
                    <a:pt x="448397" y="5554"/>
                  </a:lnTo>
                  <a:lnTo>
                    <a:pt x="454337" y="12031"/>
                  </a:lnTo>
                  <a:lnTo>
                    <a:pt x="453638" y="9055"/>
                  </a:lnTo>
                  <a:lnTo>
                    <a:pt x="523694" y="9755"/>
                  </a:lnTo>
                  <a:lnTo>
                    <a:pt x="566293" y="26078"/>
                  </a:lnTo>
                  <a:lnTo>
                    <a:pt x="607801" y="47869"/>
                  </a:lnTo>
                  <a:lnTo>
                    <a:pt x="646592" y="74874"/>
                  </a:lnTo>
                  <a:lnTo>
                    <a:pt x="681041" y="106840"/>
                  </a:lnTo>
                  <a:lnTo>
                    <a:pt x="709521" y="143512"/>
                  </a:lnTo>
                  <a:lnTo>
                    <a:pt x="730407" y="184637"/>
                  </a:lnTo>
                  <a:lnTo>
                    <a:pt x="742073" y="229959"/>
                  </a:lnTo>
                  <a:lnTo>
                    <a:pt x="743118" y="249033"/>
                  </a:lnTo>
                  <a:lnTo>
                    <a:pt x="741016" y="287706"/>
                  </a:lnTo>
                  <a:lnTo>
                    <a:pt x="741374" y="306977"/>
                  </a:lnTo>
                  <a:lnTo>
                    <a:pt x="744095" y="322994"/>
                  </a:lnTo>
                  <a:lnTo>
                    <a:pt x="751176" y="354830"/>
                  </a:lnTo>
                  <a:lnTo>
                    <a:pt x="752031" y="371043"/>
                  </a:lnTo>
                  <a:lnTo>
                    <a:pt x="749527" y="389466"/>
                  </a:lnTo>
                  <a:lnTo>
                    <a:pt x="742228" y="425591"/>
                  </a:lnTo>
                  <a:lnTo>
                    <a:pt x="739111" y="472592"/>
                  </a:lnTo>
                  <a:lnTo>
                    <a:pt x="727269" y="541171"/>
                  </a:lnTo>
                  <a:lnTo>
                    <a:pt x="725476" y="576543"/>
                  </a:lnTo>
                  <a:lnTo>
                    <a:pt x="730024" y="607703"/>
                  </a:lnTo>
                  <a:lnTo>
                    <a:pt x="736569" y="636254"/>
                  </a:lnTo>
                  <a:lnTo>
                    <a:pt x="738791" y="662081"/>
                  </a:lnTo>
                  <a:lnTo>
                    <a:pt x="730367" y="685069"/>
                  </a:lnTo>
                  <a:lnTo>
                    <a:pt x="714063" y="696485"/>
                  </a:lnTo>
                  <a:lnTo>
                    <a:pt x="690470" y="702748"/>
                  </a:lnTo>
                  <a:lnTo>
                    <a:pt x="664551" y="706780"/>
                  </a:lnTo>
                  <a:lnTo>
                    <a:pt x="628554" y="714236"/>
                  </a:lnTo>
                  <a:lnTo>
                    <a:pt x="615675" y="715133"/>
                  </a:lnTo>
                  <a:lnTo>
                    <a:pt x="602796" y="714257"/>
                  </a:lnTo>
                  <a:lnTo>
                    <a:pt x="590081" y="711676"/>
                  </a:lnTo>
                  <a:lnTo>
                    <a:pt x="539889" y="692426"/>
                  </a:lnTo>
                  <a:lnTo>
                    <a:pt x="528539" y="671856"/>
                  </a:lnTo>
                  <a:lnTo>
                    <a:pt x="535049" y="633432"/>
                  </a:lnTo>
                  <a:lnTo>
                    <a:pt x="540970" y="590374"/>
                  </a:lnTo>
                  <a:lnTo>
                    <a:pt x="552411" y="547201"/>
                  </a:lnTo>
                  <a:lnTo>
                    <a:pt x="565390" y="504127"/>
                  </a:lnTo>
                  <a:lnTo>
                    <a:pt x="601333" y="357598"/>
                  </a:lnTo>
                  <a:lnTo>
                    <a:pt x="605455" y="333278"/>
                  </a:lnTo>
                  <a:lnTo>
                    <a:pt x="607218" y="308761"/>
                  </a:lnTo>
                  <a:lnTo>
                    <a:pt x="605804" y="284047"/>
                  </a:lnTo>
                  <a:lnTo>
                    <a:pt x="594731" y="245180"/>
                  </a:lnTo>
                  <a:lnTo>
                    <a:pt x="572647" y="205390"/>
                  </a:lnTo>
                  <a:lnTo>
                    <a:pt x="541792" y="171817"/>
                  </a:lnTo>
                  <a:lnTo>
                    <a:pt x="504404" y="151603"/>
                  </a:lnTo>
                  <a:lnTo>
                    <a:pt x="462722" y="151890"/>
                  </a:lnTo>
                  <a:lnTo>
                    <a:pt x="441587" y="173147"/>
                  </a:lnTo>
                  <a:lnTo>
                    <a:pt x="434817" y="212258"/>
                  </a:lnTo>
                  <a:lnTo>
                    <a:pt x="435625" y="305731"/>
                  </a:lnTo>
                  <a:lnTo>
                    <a:pt x="428830" y="340936"/>
                  </a:lnTo>
                  <a:lnTo>
                    <a:pt x="403244" y="362810"/>
                  </a:lnTo>
                  <a:lnTo>
                    <a:pt x="366570" y="372837"/>
                  </a:lnTo>
                  <a:lnTo>
                    <a:pt x="332549" y="383717"/>
                  </a:lnTo>
                  <a:lnTo>
                    <a:pt x="314924" y="408152"/>
                  </a:lnTo>
                  <a:lnTo>
                    <a:pt x="320806" y="434012"/>
                  </a:lnTo>
                  <a:lnTo>
                    <a:pt x="355239" y="490589"/>
                  </a:lnTo>
                  <a:lnTo>
                    <a:pt x="362792" y="516153"/>
                  </a:lnTo>
                  <a:lnTo>
                    <a:pt x="357712" y="549526"/>
                  </a:lnTo>
                  <a:lnTo>
                    <a:pt x="347309" y="581619"/>
                  </a:lnTo>
                  <a:lnTo>
                    <a:pt x="335694" y="613581"/>
                  </a:lnTo>
                  <a:lnTo>
                    <a:pt x="326978" y="646560"/>
                  </a:lnTo>
                  <a:lnTo>
                    <a:pt x="308110" y="691392"/>
                  </a:lnTo>
                  <a:lnTo>
                    <a:pt x="282953" y="734256"/>
                  </a:lnTo>
                  <a:lnTo>
                    <a:pt x="248886" y="765238"/>
                  </a:lnTo>
                  <a:lnTo>
                    <a:pt x="204323" y="788131"/>
                  </a:lnTo>
                  <a:lnTo>
                    <a:pt x="158237" y="796221"/>
                  </a:lnTo>
                  <a:lnTo>
                    <a:pt x="110349" y="795122"/>
                  </a:lnTo>
                  <a:lnTo>
                    <a:pt x="43763" y="789372"/>
                  </a:lnTo>
                  <a:lnTo>
                    <a:pt x="35494" y="790075"/>
                  </a:lnTo>
                  <a:lnTo>
                    <a:pt x="27537" y="792370"/>
                  </a:lnTo>
                  <a:lnTo>
                    <a:pt x="17972" y="799963"/>
                  </a:lnTo>
                  <a:lnTo>
                    <a:pt x="12403" y="803422"/>
                  </a:lnTo>
                  <a:close/>
                </a:path>
              </a:pathLst>
            </a:custGeom>
            <a:solidFill>
              <a:srgbClr val="0F0E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488669" y="5448894"/>
              <a:ext cx="1189355" cy="883919"/>
            </a:xfrm>
            <a:custGeom>
              <a:avLst/>
              <a:gdLst/>
              <a:ahLst/>
              <a:cxnLst/>
              <a:rect l="l" t="t" r="r" b="b"/>
              <a:pathLst>
                <a:path w="1189354" h="883920" extrusionOk="0">
                  <a:moveTo>
                    <a:pt x="395160" y="194154"/>
                  </a:moveTo>
                  <a:lnTo>
                    <a:pt x="83324" y="194154"/>
                  </a:lnTo>
                  <a:lnTo>
                    <a:pt x="91546" y="177047"/>
                  </a:lnTo>
                  <a:lnTo>
                    <a:pt x="106778" y="161662"/>
                  </a:lnTo>
                  <a:lnTo>
                    <a:pt x="122731" y="140862"/>
                  </a:lnTo>
                  <a:lnTo>
                    <a:pt x="133115" y="107508"/>
                  </a:lnTo>
                  <a:lnTo>
                    <a:pt x="140712" y="71586"/>
                  </a:lnTo>
                  <a:lnTo>
                    <a:pt x="152616" y="39242"/>
                  </a:lnTo>
                  <a:lnTo>
                    <a:pt x="167043" y="14905"/>
                  </a:lnTo>
                  <a:lnTo>
                    <a:pt x="182206" y="3008"/>
                  </a:lnTo>
                  <a:lnTo>
                    <a:pt x="220477" y="0"/>
                  </a:lnTo>
                  <a:lnTo>
                    <a:pt x="260124" y="10579"/>
                  </a:lnTo>
                  <a:lnTo>
                    <a:pt x="298853" y="32645"/>
                  </a:lnTo>
                  <a:lnTo>
                    <a:pt x="334373" y="64098"/>
                  </a:lnTo>
                  <a:lnTo>
                    <a:pt x="365534" y="104102"/>
                  </a:lnTo>
                  <a:lnTo>
                    <a:pt x="385082" y="144261"/>
                  </a:lnTo>
                  <a:lnTo>
                    <a:pt x="394798" y="185052"/>
                  </a:lnTo>
                  <a:lnTo>
                    <a:pt x="395160" y="194154"/>
                  </a:lnTo>
                  <a:close/>
                </a:path>
                <a:path w="1189354" h="883920" extrusionOk="0">
                  <a:moveTo>
                    <a:pt x="138630" y="713017"/>
                  </a:moveTo>
                  <a:lnTo>
                    <a:pt x="92758" y="702127"/>
                  </a:lnTo>
                  <a:lnTo>
                    <a:pt x="75531" y="688236"/>
                  </a:lnTo>
                  <a:lnTo>
                    <a:pt x="67099" y="670686"/>
                  </a:lnTo>
                  <a:lnTo>
                    <a:pt x="61582" y="650608"/>
                  </a:lnTo>
                  <a:lnTo>
                    <a:pt x="53101" y="629135"/>
                  </a:lnTo>
                  <a:lnTo>
                    <a:pt x="52282" y="602463"/>
                  </a:lnTo>
                  <a:lnTo>
                    <a:pt x="58211" y="555442"/>
                  </a:lnTo>
                  <a:lnTo>
                    <a:pt x="66957" y="506846"/>
                  </a:lnTo>
                  <a:lnTo>
                    <a:pt x="74589" y="475448"/>
                  </a:lnTo>
                  <a:lnTo>
                    <a:pt x="81195" y="441240"/>
                  </a:lnTo>
                  <a:lnTo>
                    <a:pt x="79088" y="408034"/>
                  </a:lnTo>
                  <a:lnTo>
                    <a:pt x="72329" y="375189"/>
                  </a:lnTo>
                  <a:lnTo>
                    <a:pt x="64981" y="342065"/>
                  </a:lnTo>
                  <a:lnTo>
                    <a:pt x="32539" y="319468"/>
                  </a:lnTo>
                  <a:lnTo>
                    <a:pt x="10185" y="283747"/>
                  </a:lnTo>
                  <a:lnTo>
                    <a:pt x="0" y="241732"/>
                  </a:lnTo>
                  <a:lnTo>
                    <a:pt x="4061" y="200256"/>
                  </a:lnTo>
                  <a:lnTo>
                    <a:pt x="24450" y="166148"/>
                  </a:lnTo>
                  <a:lnTo>
                    <a:pt x="28642" y="160021"/>
                  </a:lnTo>
                  <a:lnTo>
                    <a:pt x="34408" y="155470"/>
                  </a:lnTo>
                  <a:lnTo>
                    <a:pt x="42444" y="153895"/>
                  </a:lnTo>
                  <a:lnTo>
                    <a:pt x="54187" y="157108"/>
                  </a:lnTo>
                  <a:lnTo>
                    <a:pt x="65767" y="167920"/>
                  </a:lnTo>
                  <a:lnTo>
                    <a:pt x="75905" y="181784"/>
                  </a:lnTo>
                  <a:lnTo>
                    <a:pt x="83324" y="194154"/>
                  </a:lnTo>
                  <a:lnTo>
                    <a:pt x="395160" y="194154"/>
                  </a:lnTo>
                  <a:lnTo>
                    <a:pt x="391859" y="270437"/>
                  </a:lnTo>
                  <a:lnTo>
                    <a:pt x="382765" y="315984"/>
                  </a:lnTo>
                  <a:lnTo>
                    <a:pt x="370187" y="375476"/>
                  </a:lnTo>
                  <a:lnTo>
                    <a:pt x="347126" y="431162"/>
                  </a:lnTo>
                  <a:lnTo>
                    <a:pt x="320418" y="462210"/>
                  </a:lnTo>
                  <a:lnTo>
                    <a:pt x="290173" y="483149"/>
                  </a:lnTo>
                  <a:lnTo>
                    <a:pt x="289207" y="500377"/>
                  </a:lnTo>
                  <a:lnTo>
                    <a:pt x="288863" y="517655"/>
                  </a:lnTo>
                  <a:lnTo>
                    <a:pt x="289043" y="534965"/>
                  </a:lnTo>
                  <a:lnTo>
                    <a:pt x="289649" y="552291"/>
                  </a:lnTo>
                  <a:lnTo>
                    <a:pt x="291382" y="566054"/>
                  </a:lnTo>
                  <a:lnTo>
                    <a:pt x="293951" y="583493"/>
                  </a:lnTo>
                  <a:lnTo>
                    <a:pt x="294980" y="600734"/>
                  </a:lnTo>
                  <a:lnTo>
                    <a:pt x="292095" y="613906"/>
                  </a:lnTo>
                  <a:lnTo>
                    <a:pt x="264504" y="651161"/>
                  </a:lnTo>
                  <a:lnTo>
                    <a:pt x="227639" y="683072"/>
                  </a:lnTo>
                  <a:lnTo>
                    <a:pt x="184635" y="705177"/>
                  </a:lnTo>
                  <a:lnTo>
                    <a:pt x="138630" y="713017"/>
                  </a:lnTo>
                  <a:close/>
                </a:path>
                <a:path w="1189354" h="883920" extrusionOk="0">
                  <a:moveTo>
                    <a:pt x="939544" y="883296"/>
                  </a:moveTo>
                  <a:lnTo>
                    <a:pt x="892549" y="878745"/>
                  </a:lnTo>
                  <a:lnTo>
                    <a:pt x="850162" y="863604"/>
                  </a:lnTo>
                  <a:lnTo>
                    <a:pt x="817077" y="834285"/>
                  </a:lnTo>
                  <a:lnTo>
                    <a:pt x="818297" y="828938"/>
                  </a:lnTo>
                  <a:lnTo>
                    <a:pt x="822646" y="821178"/>
                  </a:lnTo>
                  <a:lnTo>
                    <a:pt x="827617" y="813583"/>
                  </a:lnTo>
                  <a:lnTo>
                    <a:pt x="830704" y="808728"/>
                  </a:lnTo>
                  <a:lnTo>
                    <a:pt x="848458" y="771663"/>
                  </a:lnTo>
                  <a:lnTo>
                    <a:pt x="864247" y="733810"/>
                  </a:lnTo>
                  <a:lnTo>
                    <a:pt x="875777" y="701952"/>
                  </a:lnTo>
                  <a:lnTo>
                    <a:pt x="875728" y="680759"/>
                  </a:lnTo>
                  <a:lnTo>
                    <a:pt x="875076" y="644689"/>
                  </a:lnTo>
                  <a:lnTo>
                    <a:pt x="874647" y="623919"/>
                  </a:lnTo>
                  <a:lnTo>
                    <a:pt x="874129" y="601525"/>
                  </a:lnTo>
                  <a:lnTo>
                    <a:pt x="873506" y="577497"/>
                  </a:lnTo>
                  <a:lnTo>
                    <a:pt x="873195" y="561352"/>
                  </a:lnTo>
                  <a:lnTo>
                    <a:pt x="872769" y="529128"/>
                  </a:lnTo>
                  <a:lnTo>
                    <a:pt x="872474" y="513899"/>
                  </a:lnTo>
                  <a:lnTo>
                    <a:pt x="872458" y="510456"/>
                  </a:lnTo>
                  <a:lnTo>
                    <a:pt x="870012" y="494877"/>
                  </a:lnTo>
                  <a:lnTo>
                    <a:pt x="872458" y="492427"/>
                  </a:lnTo>
                  <a:lnTo>
                    <a:pt x="904107" y="457973"/>
                  </a:lnTo>
                  <a:lnTo>
                    <a:pt x="933660" y="420923"/>
                  </a:lnTo>
                  <a:lnTo>
                    <a:pt x="961452" y="382125"/>
                  </a:lnTo>
                  <a:lnTo>
                    <a:pt x="987818" y="342428"/>
                  </a:lnTo>
                  <a:lnTo>
                    <a:pt x="1013094" y="302681"/>
                  </a:lnTo>
                  <a:lnTo>
                    <a:pt x="1038928" y="259861"/>
                  </a:lnTo>
                  <a:lnTo>
                    <a:pt x="1063583" y="216385"/>
                  </a:lnTo>
                  <a:lnTo>
                    <a:pt x="1066392" y="210772"/>
                  </a:lnTo>
                  <a:lnTo>
                    <a:pt x="1071379" y="201156"/>
                  </a:lnTo>
                  <a:lnTo>
                    <a:pt x="1076923" y="192459"/>
                  </a:lnTo>
                  <a:lnTo>
                    <a:pt x="1081403" y="189603"/>
                  </a:lnTo>
                  <a:lnTo>
                    <a:pt x="1088405" y="196414"/>
                  </a:lnTo>
                  <a:lnTo>
                    <a:pt x="1093392" y="206539"/>
                  </a:lnTo>
                  <a:lnTo>
                    <a:pt x="1096709" y="217517"/>
                  </a:lnTo>
                  <a:lnTo>
                    <a:pt x="1098699" y="226887"/>
                  </a:lnTo>
                  <a:lnTo>
                    <a:pt x="1100981" y="255479"/>
                  </a:lnTo>
                  <a:lnTo>
                    <a:pt x="1098349" y="284170"/>
                  </a:lnTo>
                  <a:lnTo>
                    <a:pt x="1082801" y="339615"/>
                  </a:lnTo>
                  <a:lnTo>
                    <a:pt x="1058700" y="386605"/>
                  </a:lnTo>
                  <a:lnTo>
                    <a:pt x="1054848" y="393703"/>
                  </a:lnTo>
                  <a:lnTo>
                    <a:pt x="1094833" y="407750"/>
                  </a:lnTo>
                  <a:lnTo>
                    <a:pt x="1134163" y="423635"/>
                  </a:lnTo>
                  <a:lnTo>
                    <a:pt x="1164305" y="448559"/>
                  </a:lnTo>
                  <a:lnTo>
                    <a:pt x="1189146" y="513899"/>
                  </a:lnTo>
                  <a:lnTo>
                    <a:pt x="1185875" y="555267"/>
                  </a:lnTo>
                  <a:lnTo>
                    <a:pt x="1176065" y="571951"/>
                  </a:lnTo>
                  <a:lnTo>
                    <a:pt x="1157836" y="589356"/>
                  </a:lnTo>
                  <a:lnTo>
                    <a:pt x="1139344" y="604596"/>
                  </a:lnTo>
                  <a:lnTo>
                    <a:pt x="1128747" y="614781"/>
                  </a:lnTo>
                  <a:lnTo>
                    <a:pt x="1125316" y="623919"/>
                  </a:lnTo>
                  <a:lnTo>
                    <a:pt x="1123965" y="634189"/>
                  </a:lnTo>
                  <a:lnTo>
                    <a:pt x="1123564" y="644689"/>
                  </a:lnTo>
                  <a:lnTo>
                    <a:pt x="1122982" y="654516"/>
                  </a:lnTo>
                  <a:lnTo>
                    <a:pt x="1110821" y="693728"/>
                  </a:lnTo>
                  <a:lnTo>
                    <a:pt x="1080486" y="728471"/>
                  </a:lnTo>
                  <a:lnTo>
                    <a:pt x="1052228" y="744313"/>
                  </a:lnTo>
                  <a:lnTo>
                    <a:pt x="1048267" y="756361"/>
                  </a:lnTo>
                  <a:lnTo>
                    <a:pt x="1044257" y="768359"/>
                  </a:lnTo>
                  <a:lnTo>
                    <a:pt x="1036155" y="792274"/>
                  </a:lnTo>
                  <a:lnTo>
                    <a:pt x="1026743" y="825114"/>
                  </a:lnTo>
                  <a:lnTo>
                    <a:pt x="1001957" y="870182"/>
                  </a:lnTo>
                  <a:lnTo>
                    <a:pt x="963547" y="881721"/>
                  </a:lnTo>
                  <a:lnTo>
                    <a:pt x="947610" y="883034"/>
                  </a:lnTo>
                  <a:lnTo>
                    <a:pt x="939544" y="883296"/>
                  </a:lnTo>
                  <a:close/>
                </a:path>
              </a:pathLst>
            </a:custGeom>
            <a:solidFill>
              <a:srgbClr val="9D33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483420" y="6001374"/>
              <a:ext cx="349885" cy="662940"/>
            </a:xfrm>
            <a:custGeom>
              <a:avLst/>
              <a:gdLst/>
              <a:ahLst/>
              <a:cxnLst/>
              <a:rect l="l" t="t" r="r" b="b"/>
              <a:pathLst>
                <a:path w="349885" h="662940" extrusionOk="0">
                  <a:moveTo>
                    <a:pt x="326523" y="662925"/>
                  </a:moveTo>
                  <a:lnTo>
                    <a:pt x="698" y="662346"/>
                  </a:lnTo>
                  <a:lnTo>
                    <a:pt x="0" y="649552"/>
                  </a:lnTo>
                  <a:lnTo>
                    <a:pt x="11419" y="326862"/>
                  </a:lnTo>
                  <a:lnTo>
                    <a:pt x="14431" y="190027"/>
                  </a:lnTo>
                  <a:lnTo>
                    <a:pt x="14524" y="128200"/>
                  </a:lnTo>
                  <a:lnTo>
                    <a:pt x="13301" y="74344"/>
                  </a:lnTo>
                  <a:lnTo>
                    <a:pt x="10481" y="31143"/>
                  </a:lnTo>
                  <a:lnTo>
                    <a:pt x="14674" y="861"/>
                  </a:lnTo>
                  <a:lnTo>
                    <a:pt x="15223" y="0"/>
                  </a:lnTo>
                  <a:lnTo>
                    <a:pt x="23060" y="19766"/>
                  </a:lnTo>
                  <a:lnTo>
                    <a:pt x="34918" y="40377"/>
                  </a:lnTo>
                  <a:lnTo>
                    <a:pt x="79041" y="86774"/>
                  </a:lnTo>
                  <a:lnTo>
                    <a:pt x="120675" y="111444"/>
                  </a:lnTo>
                  <a:lnTo>
                    <a:pt x="165388" y="128697"/>
                  </a:lnTo>
                  <a:lnTo>
                    <a:pt x="204926" y="133543"/>
                  </a:lnTo>
                  <a:lnTo>
                    <a:pt x="240508" y="114444"/>
                  </a:lnTo>
                  <a:lnTo>
                    <a:pt x="278629" y="76457"/>
                  </a:lnTo>
                  <a:lnTo>
                    <a:pt x="309510" y="40276"/>
                  </a:lnTo>
                  <a:lnTo>
                    <a:pt x="323374" y="26592"/>
                  </a:lnTo>
                  <a:lnTo>
                    <a:pt x="330360" y="118752"/>
                  </a:lnTo>
                  <a:lnTo>
                    <a:pt x="344598" y="455667"/>
                  </a:lnTo>
                  <a:lnTo>
                    <a:pt x="349408" y="621557"/>
                  </a:lnTo>
                  <a:lnTo>
                    <a:pt x="349668" y="650868"/>
                  </a:lnTo>
                  <a:lnTo>
                    <a:pt x="349056" y="661646"/>
                  </a:lnTo>
                  <a:lnTo>
                    <a:pt x="326523" y="662925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2956923" y="5938345"/>
              <a:ext cx="1564640" cy="993140"/>
            </a:xfrm>
            <a:custGeom>
              <a:avLst/>
              <a:gdLst/>
              <a:ahLst/>
              <a:cxnLst/>
              <a:rect l="l" t="t" r="r" b="b"/>
              <a:pathLst>
                <a:path w="1564639" h="993140" extrusionOk="0">
                  <a:moveTo>
                    <a:pt x="1226930" y="724807"/>
                  </a:moveTo>
                  <a:lnTo>
                    <a:pt x="1159043" y="724346"/>
                  </a:lnTo>
                  <a:lnTo>
                    <a:pt x="1089752" y="722716"/>
                  </a:lnTo>
                  <a:lnTo>
                    <a:pt x="1022249" y="720055"/>
                  </a:lnTo>
                  <a:lnTo>
                    <a:pt x="959728" y="716502"/>
                  </a:lnTo>
                  <a:lnTo>
                    <a:pt x="905287" y="712185"/>
                  </a:lnTo>
                  <a:lnTo>
                    <a:pt x="862402" y="707275"/>
                  </a:lnTo>
                  <a:lnTo>
                    <a:pt x="823316" y="696143"/>
                  </a:lnTo>
                  <a:lnTo>
                    <a:pt x="817562" y="548257"/>
                  </a:lnTo>
                  <a:lnTo>
                    <a:pt x="817608" y="315426"/>
                  </a:lnTo>
                  <a:lnTo>
                    <a:pt x="819877" y="119430"/>
                  </a:lnTo>
                  <a:lnTo>
                    <a:pt x="821395" y="29932"/>
                  </a:lnTo>
                  <a:lnTo>
                    <a:pt x="831838" y="36649"/>
                  </a:lnTo>
                  <a:lnTo>
                    <a:pt x="855418" y="51506"/>
                  </a:lnTo>
                  <a:lnTo>
                    <a:pt x="880504" y="66559"/>
                  </a:lnTo>
                  <a:lnTo>
                    <a:pt x="895469" y="73867"/>
                  </a:lnTo>
                  <a:lnTo>
                    <a:pt x="1087488" y="73867"/>
                  </a:lnTo>
                  <a:lnTo>
                    <a:pt x="1119525" y="96946"/>
                  </a:lnTo>
                  <a:lnTo>
                    <a:pt x="1162507" y="138651"/>
                  </a:lnTo>
                  <a:lnTo>
                    <a:pt x="1203175" y="186128"/>
                  </a:lnTo>
                  <a:lnTo>
                    <a:pt x="1235801" y="231950"/>
                  </a:lnTo>
                  <a:lnTo>
                    <a:pt x="1254658" y="268690"/>
                  </a:lnTo>
                  <a:lnTo>
                    <a:pt x="1268634" y="315426"/>
                  </a:lnTo>
                  <a:lnTo>
                    <a:pt x="1277555" y="338991"/>
                  </a:lnTo>
                  <a:lnTo>
                    <a:pt x="1289424" y="359011"/>
                  </a:lnTo>
                  <a:lnTo>
                    <a:pt x="1289599" y="359187"/>
                  </a:lnTo>
                  <a:lnTo>
                    <a:pt x="1435667" y="359187"/>
                  </a:lnTo>
                  <a:lnTo>
                    <a:pt x="1453536" y="362469"/>
                  </a:lnTo>
                  <a:lnTo>
                    <a:pt x="1564188" y="362469"/>
                  </a:lnTo>
                  <a:lnTo>
                    <a:pt x="1564407" y="363037"/>
                  </a:lnTo>
                  <a:lnTo>
                    <a:pt x="1541658" y="441570"/>
                  </a:lnTo>
                  <a:lnTo>
                    <a:pt x="1517947" y="502737"/>
                  </a:lnTo>
                  <a:lnTo>
                    <a:pt x="1491308" y="567722"/>
                  </a:lnTo>
                  <a:lnTo>
                    <a:pt x="1465715" y="628439"/>
                  </a:lnTo>
                  <a:lnTo>
                    <a:pt x="1445139" y="676800"/>
                  </a:lnTo>
                  <a:lnTo>
                    <a:pt x="1433554" y="704720"/>
                  </a:lnTo>
                  <a:lnTo>
                    <a:pt x="1420580" y="712185"/>
                  </a:lnTo>
                  <a:lnTo>
                    <a:pt x="1390238" y="717788"/>
                  </a:lnTo>
                  <a:lnTo>
                    <a:pt x="1345721" y="721667"/>
                  </a:lnTo>
                  <a:lnTo>
                    <a:pt x="1290220" y="723960"/>
                  </a:lnTo>
                  <a:lnTo>
                    <a:pt x="1226930" y="724807"/>
                  </a:lnTo>
                  <a:close/>
                </a:path>
                <a:path w="1564639" h="993140" extrusionOk="0">
                  <a:moveTo>
                    <a:pt x="1087488" y="73867"/>
                  </a:moveTo>
                  <a:lnTo>
                    <a:pt x="895469" y="73867"/>
                  </a:lnTo>
                  <a:lnTo>
                    <a:pt x="938077" y="71543"/>
                  </a:lnTo>
                  <a:lnTo>
                    <a:pt x="986467" y="62490"/>
                  </a:lnTo>
                  <a:lnTo>
                    <a:pt x="1035479" y="57769"/>
                  </a:lnTo>
                  <a:lnTo>
                    <a:pt x="1079955" y="68441"/>
                  </a:lnTo>
                  <a:lnTo>
                    <a:pt x="1087488" y="73867"/>
                  </a:lnTo>
                  <a:close/>
                </a:path>
                <a:path w="1564639" h="993140" extrusionOk="0">
                  <a:moveTo>
                    <a:pt x="1435667" y="359187"/>
                  </a:moveTo>
                  <a:lnTo>
                    <a:pt x="1289599" y="359187"/>
                  </a:lnTo>
                  <a:lnTo>
                    <a:pt x="1301478" y="339757"/>
                  </a:lnTo>
                  <a:lnTo>
                    <a:pt x="1302177" y="338532"/>
                  </a:lnTo>
                  <a:lnTo>
                    <a:pt x="1321979" y="294987"/>
                  </a:lnTo>
                  <a:lnTo>
                    <a:pt x="1329780" y="262738"/>
                  </a:lnTo>
                  <a:lnTo>
                    <a:pt x="1332750" y="262038"/>
                  </a:lnTo>
                  <a:lnTo>
                    <a:pt x="1338308" y="265618"/>
                  </a:lnTo>
                  <a:lnTo>
                    <a:pt x="1345766" y="274925"/>
                  </a:lnTo>
                  <a:lnTo>
                    <a:pt x="1352699" y="285053"/>
                  </a:lnTo>
                  <a:lnTo>
                    <a:pt x="1356685" y="291095"/>
                  </a:lnTo>
                  <a:lnTo>
                    <a:pt x="1371346" y="310620"/>
                  </a:lnTo>
                  <a:lnTo>
                    <a:pt x="1387367" y="329801"/>
                  </a:lnTo>
                  <a:lnTo>
                    <a:pt x="1405648" y="346258"/>
                  </a:lnTo>
                  <a:lnTo>
                    <a:pt x="1427090" y="357611"/>
                  </a:lnTo>
                  <a:lnTo>
                    <a:pt x="1435667" y="359187"/>
                  </a:lnTo>
                  <a:close/>
                </a:path>
                <a:path w="1564639" h="993140" extrusionOk="0">
                  <a:moveTo>
                    <a:pt x="1564188" y="362469"/>
                  </a:moveTo>
                  <a:lnTo>
                    <a:pt x="1453536" y="362469"/>
                  </a:lnTo>
                  <a:lnTo>
                    <a:pt x="1480899" y="361287"/>
                  </a:lnTo>
                  <a:lnTo>
                    <a:pt x="1508261" y="356823"/>
                  </a:lnTo>
                  <a:lnTo>
                    <a:pt x="1534707" y="351835"/>
                  </a:lnTo>
                  <a:lnTo>
                    <a:pt x="1543966" y="350533"/>
                  </a:lnTo>
                  <a:lnTo>
                    <a:pt x="1553488" y="350741"/>
                  </a:lnTo>
                  <a:lnTo>
                    <a:pt x="1561044" y="354296"/>
                  </a:lnTo>
                  <a:lnTo>
                    <a:pt x="1564188" y="362469"/>
                  </a:lnTo>
                  <a:close/>
                </a:path>
                <a:path w="1564639" h="993140" extrusionOk="0">
                  <a:moveTo>
                    <a:pt x="189323" y="992671"/>
                  </a:moveTo>
                  <a:lnTo>
                    <a:pt x="145079" y="986997"/>
                  </a:lnTo>
                  <a:lnTo>
                    <a:pt x="100845" y="971566"/>
                  </a:lnTo>
                  <a:lnTo>
                    <a:pt x="60580" y="947802"/>
                  </a:lnTo>
                  <a:lnTo>
                    <a:pt x="28246" y="917134"/>
                  </a:lnTo>
                  <a:lnTo>
                    <a:pt x="7802" y="880988"/>
                  </a:lnTo>
                  <a:lnTo>
                    <a:pt x="0" y="808779"/>
                  </a:lnTo>
                  <a:lnTo>
                    <a:pt x="3259" y="761381"/>
                  </a:lnTo>
                  <a:lnTo>
                    <a:pt x="10499" y="708320"/>
                  </a:lnTo>
                  <a:lnTo>
                    <a:pt x="21126" y="650996"/>
                  </a:lnTo>
                  <a:lnTo>
                    <a:pt x="34544" y="590810"/>
                  </a:lnTo>
                  <a:lnTo>
                    <a:pt x="50159" y="529161"/>
                  </a:lnTo>
                  <a:lnTo>
                    <a:pt x="67376" y="467450"/>
                  </a:lnTo>
                  <a:lnTo>
                    <a:pt x="85600" y="407077"/>
                  </a:lnTo>
                  <a:lnTo>
                    <a:pt x="104237" y="349440"/>
                  </a:lnTo>
                  <a:lnTo>
                    <a:pt x="122692" y="295941"/>
                  </a:lnTo>
                  <a:lnTo>
                    <a:pt x="140369" y="247980"/>
                  </a:lnTo>
                  <a:lnTo>
                    <a:pt x="156675" y="206956"/>
                  </a:lnTo>
                  <a:lnTo>
                    <a:pt x="182793" y="151320"/>
                  </a:lnTo>
                  <a:lnTo>
                    <a:pt x="234407" y="119966"/>
                  </a:lnTo>
                  <a:lnTo>
                    <a:pt x="275292" y="104273"/>
                  </a:lnTo>
                  <a:lnTo>
                    <a:pt x="325055" y="86172"/>
                  </a:lnTo>
                  <a:lnTo>
                    <a:pt x="380659" y="66820"/>
                  </a:lnTo>
                  <a:lnTo>
                    <a:pt x="439067" y="47371"/>
                  </a:lnTo>
                  <a:lnTo>
                    <a:pt x="497241" y="28981"/>
                  </a:lnTo>
                  <a:lnTo>
                    <a:pt x="552146" y="12805"/>
                  </a:lnTo>
                  <a:lnTo>
                    <a:pt x="600745" y="0"/>
                  </a:lnTo>
                  <a:lnTo>
                    <a:pt x="602664" y="10172"/>
                  </a:lnTo>
                  <a:lnTo>
                    <a:pt x="599737" y="40444"/>
                  </a:lnTo>
                  <a:lnTo>
                    <a:pt x="593534" y="86843"/>
                  </a:lnTo>
                  <a:lnTo>
                    <a:pt x="585625" y="145398"/>
                  </a:lnTo>
                  <a:lnTo>
                    <a:pt x="577582" y="212138"/>
                  </a:lnTo>
                  <a:lnTo>
                    <a:pt x="570976" y="283091"/>
                  </a:lnTo>
                  <a:lnTo>
                    <a:pt x="567376" y="354285"/>
                  </a:lnTo>
                  <a:lnTo>
                    <a:pt x="567321" y="427373"/>
                  </a:lnTo>
                  <a:lnTo>
                    <a:pt x="569674" y="496383"/>
                  </a:lnTo>
                  <a:lnTo>
                    <a:pt x="573271" y="559636"/>
                  </a:lnTo>
                  <a:lnTo>
                    <a:pt x="576948" y="615455"/>
                  </a:lnTo>
                  <a:lnTo>
                    <a:pt x="579539" y="662161"/>
                  </a:lnTo>
                  <a:lnTo>
                    <a:pt x="576810" y="721524"/>
                  </a:lnTo>
                  <a:lnTo>
                    <a:pt x="550384" y="755608"/>
                  </a:lnTo>
                  <a:lnTo>
                    <a:pt x="504025" y="785327"/>
                  </a:lnTo>
                  <a:lnTo>
                    <a:pt x="453309" y="811370"/>
                  </a:lnTo>
                  <a:lnTo>
                    <a:pt x="413812" y="834427"/>
                  </a:lnTo>
                  <a:lnTo>
                    <a:pt x="375356" y="865322"/>
                  </a:lnTo>
                  <a:lnTo>
                    <a:pt x="338341" y="897792"/>
                  </a:lnTo>
                  <a:lnTo>
                    <a:pt x="293093" y="940152"/>
                  </a:lnTo>
                  <a:lnTo>
                    <a:pt x="261995" y="969034"/>
                  </a:lnTo>
                  <a:lnTo>
                    <a:pt x="229615" y="987159"/>
                  </a:lnTo>
                  <a:lnTo>
                    <a:pt x="189323" y="992671"/>
                  </a:lnTo>
                  <a:close/>
                </a:path>
              </a:pathLst>
            </a:custGeom>
            <a:solidFill>
              <a:srgbClr val="2A335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8" name="Google Shape;248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36948" y="5590536"/>
              <a:ext cx="1705451" cy="383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16"/>
          <p:cNvGrpSpPr/>
          <p:nvPr/>
        </p:nvGrpSpPr>
        <p:grpSpPr>
          <a:xfrm>
            <a:off x="10649930" y="5325795"/>
            <a:ext cx="1579245" cy="4116115"/>
            <a:chOff x="10649930" y="5325795"/>
            <a:chExt cx="1579245" cy="4116115"/>
          </a:xfrm>
        </p:grpSpPr>
        <p:sp>
          <p:nvSpPr>
            <p:cNvPr id="250" name="Google Shape;250;p16"/>
            <p:cNvSpPr/>
            <p:nvPr/>
          </p:nvSpPr>
          <p:spPr>
            <a:xfrm>
              <a:off x="11439918" y="5466546"/>
              <a:ext cx="401320" cy="712470"/>
            </a:xfrm>
            <a:custGeom>
              <a:avLst/>
              <a:gdLst/>
              <a:ahLst/>
              <a:cxnLst/>
              <a:rect l="l" t="t" r="r" b="b"/>
              <a:pathLst>
                <a:path w="401320" h="712470" extrusionOk="0">
                  <a:moveTo>
                    <a:pt x="109588" y="712033"/>
                  </a:moveTo>
                  <a:lnTo>
                    <a:pt x="103090" y="704123"/>
                  </a:lnTo>
                  <a:lnTo>
                    <a:pt x="98771" y="685045"/>
                  </a:lnTo>
                  <a:lnTo>
                    <a:pt x="95501" y="654483"/>
                  </a:lnTo>
                  <a:lnTo>
                    <a:pt x="96958" y="606115"/>
                  </a:lnTo>
                  <a:lnTo>
                    <a:pt x="112224" y="510204"/>
                  </a:lnTo>
                  <a:lnTo>
                    <a:pt x="116357" y="462042"/>
                  </a:lnTo>
                  <a:lnTo>
                    <a:pt x="115145" y="436521"/>
                  </a:lnTo>
                  <a:lnTo>
                    <a:pt x="111052" y="411274"/>
                  </a:lnTo>
                  <a:lnTo>
                    <a:pt x="74564" y="409562"/>
                  </a:lnTo>
                  <a:lnTo>
                    <a:pt x="50769" y="398949"/>
                  </a:lnTo>
                  <a:lnTo>
                    <a:pt x="36030" y="375758"/>
                  </a:lnTo>
                  <a:lnTo>
                    <a:pt x="26711" y="336314"/>
                  </a:lnTo>
                  <a:lnTo>
                    <a:pt x="11160" y="213701"/>
                  </a:lnTo>
                  <a:lnTo>
                    <a:pt x="0" y="73127"/>
                  </a:lnTo>
                  <a:lnTo>
                    <a:pt x="6037" y="61397"/>
                  </a:lnTo>
                  <a:lnTo>
                    <a:pt x="182" y="61397"/>
                  </a:lnTo>
                  <a:lnTo>
                    <a:pt x="7501" y="56999"/>
                  </a:lnTo>
                  <a:lnTo>
                    <a:pt x="9853" y="48585"/>
                  </a:lnTo>
                  <a:lnTo>
                    <a:pt x="14110" y="40962"/>
                  </a:lnTo>
                  <a:lnTo>
                    <a:pt x="57218" y="11844"/>
                  </a:lnTo>
                  <a:lnTo>
                    <a:pt x="92207" y="7147"/>
                  </a:lnTo>
                  <a:lnTo>
                    <a:pt x="104282" y="0"/>
                  </a:lnTo>
                  <a:lnTo>
                    <a:pt x="153799" y="14112"/>
                  </a:lnTo>
                  <a:lnTo>
                    <a:pt x="197862" y="34685"/>
                  </a:lnTo>
                  <a:lnTo>
                    <a:pt x="238221" y="62062"/>
                  </a:lnTo>
                  <a:lnTo>
                    <a:pt x="276623" y="96587"/>
                  </a:lnTo>
                  <a:lnTo>
                    <a:pt x="290119" y="106057"/>
                  </a:lnTo>
                  <a:lnTo>
                    <a:pt x="305004" y="113242"/>
                  </a:lnTo>
                  <a:lnTo>
                    <a:pt x="318276" y="121767"/>
                  </a:lnTo>
                  <a:lnTo>
                    <a:pt x="326935" y="135258"/>
                  </a:lnTo>
                  <a:lnTo>
                    <a:pt x="352071" y="123921"/>
                  </a:lnTo>
                  <a:lnTo>
                    <a:pt x="378871" y="126484"/>
                  </a:lnTo>
                  <a:lnTo>
                    <a:pt x="398227" y="144202"/>
                  </a:lnTo>
                  <a:lnTo>
                    <a:pt x="401031" y="178329"/>
                  </a:lnTo>
                  <a:lnTo>
                    <a:pt x="396114" y="194182"/>
                  </a:lnTo>
                  <a:lnTo>
                    <a:pt x="388590" y="208936"/>
                  </a:lnTo>
                  <a:lnTo>
                    <a:pt x="377241" y="222819"/>
                  </a:lnTo>
                  <a:lnTo>
                    <a:pt x="359821" y="239864"/>
                  </a:lnTo>
                  <a:lnTo>
                    <a:pt x="327484" y="267768"/>
                  </a:lnTo>
                  <a:lnTo>
                    <a:pt x="317988" y="298736"/>
                  </a:lnTo>
                  <a:lnTo>
                    <a:pt x="310515" y="359223"/>
                  </a:lnTo>
                  <a:lnTo>
                    <a:pt x="303660" y="426996"/>
                  </a:lnTo>
                  <a:lnTo>
                    <a:pt x="296016" y="479820"/>
                  </a:lnTo>
                  <a:lnTo>
                    <a:pt x="276649" y="527670"/>
                  </a:lnTo>
                  <a:lnTo>
                    <a:pt x="245910" y="567358"/>
                  </a:lnTo>
                  <a:lnTo>
                    <a:pt x="209031" y="602682"/>
                  </a:lnTo>
                  <a:lnTo>
                    <a:pt x="171243" y="637439"/>
                  </a:lnTo>
                  <a:lnTo>
                    <a:pt x="147185" y="662571"/>
                  </a:lnTo>
                  <a:lnTo>
                    <a:pt x="124773" y="689489"/>
                  </a:lnTo>
                  <a:lnTo>
                    <a:pt x="113144" y="708639"/>
                  </a:lnTo>
                  <a:lnTo>
                    <a:pt x="109588" y="712033"/>
                  </a:lnTo>
                  <a:close/>
                </a:path>
              </a:pathLst>
            </a:custGeom>
            <a:solidFill>
              <a:srgbClr val="ECD1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1459059" y="5915576"/>
              <a:ext cx="354965" cy="803910"/>
            </a:xfrm>
            <a:custGeom>
              <a:avLst/>
              <a:gdLst/>
              <a:ahLst/>
              <a:cxnLst/>
              <a:rect l="l" t="t" r="r" b="b"/>
              <a:pathLst>
                <a:path w="354965" h="803909" extrusionOk="0">
                  <a:moveTo>
                    <a:pt x="50014" y="803488"/>
                  </a:moveTo>
                  <a:lnTo>
                    <a:pt x="21331" y="727926"/>
                  </a:lnTo>
                  <a:lnTo>
                    <a:pt x="5905" y="655291"/>
                  </a:lnTo>
                  <a:lnTo>
                    <a:pt x="0" y="489055"/>
                  </a:lnTo>
                  <a:lnTo>
                    <a:pt x="1395" y="338261"/>
                  </a:lnTo>
                  <a:lnTo>
                    <a:pt x="5557" y="160367"/>
                  </a:lnTo>
                  <a:lnTo>
                    <a:pt x="46447" y="97389"/>
                  </a:lnTo>
                  <a:lnTo>
                    <a:pt x="76719" y="53433"/>
                  </a:lnTo>
                  <a:lnTo>
                    <a:pt x="95020" y="32073"/>
                  </a:lnTo>
                  <a:lnTo>
                    <a:pt x="101607" y="210036"/>
                  </a:lnTo>
                  <a:lnTo>
                    <a:pt x="128912" y="172939"/>
                  </a:lnTo>
                  <a:lnTo>
                    <a:pt x="189973" y="93608"/>
                  </a:lnTo>
                  <a:lnTo>
                    <a:pt x="253503" y="19982"/>
                  </a:lnTo>
                  <a:lnTo>
                    <a:pt x="288218" y="0"/>
                  </a:lnTo>
                  <a:lnTo>
                    <a:pt x="324534" y="76747"/>
                  </a:lnTo>
                  <a:lnTo>
                    <a:pt x="346208" y="125825"/>
                  </a:lnTo>
                  <a:lnTo>
                    <a:pt x="354813" y="153219"/>
                  </a:lnTo>
                  <a:lnTo>
                    <a:pt x="345925" y="176327"/>
                  </a:lnTo>
                  <a:lnTo>
                    <a:pt x="326928" y="214198"/>
                  </a:lnTo>
                  <a:lnTo>
                    <a:pt x="241921" y="373497"/>
                  </a:lnTo>
                  <a:lnTo>
                    <a:pt x="215128" y="427527"/>
                  </a:lnTo>
                  <a:lnTo>
                    <a:pt x="194546" y="474872"/>
                  </a:lnTo>
                  <a:lnTo>
                    <a:pt x="183441" y="515107"/>
                  </a:lnTo>
                  <a:lnTo>
                    <a:pt x="169874" y="597295"/>
                  </a:lnTo>
                  <a:lnTo>
                    <a:pt x="157224" y="636706"/>
                  </a:lnTo>
                  <a:lnTo>
                    <a:pt x="124636" y="707932"/>
                  </a:lnTo>
                  <a:lnTo>
                    <a:pt x="105949" y="742248"/>
                  </a:lnTo>
                  <a:lnTo>
                    <a:pt x="77877" y="781813"/>
                  </a:lnTo>
                  <a:lnTo>
                    <a:pt x="58799" y="801280"/>
                  </a:lnTo>
                  <a:lnTo>
                    <a:pt x="50014" y="803488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1066374" y="5325795"/>
              <a:ext cx="1132205" cy="1659255"/>
            </a:xfrm>
            <a:custGeom>
              <a:avLst/>
              <a:gdLst/>
              <a:ahLst/>
              <a:cxnLst/>
              <a:rect l="l" t="t" r="r" b="b"/>
              <a:pathLst>
                <a:path w="1132204" h="1659254" extrusionOk="0">
                  <a:moveTo>
                    <a:pt x="438480" y="1390345"/>
                  </a:moveTo>
                  <a:lnTo>
                    <a:pt x="438061" y="1383842"/>
                  </a:lnTo>
                  <a:lnTo>
                    <a:pt x="427697" y="1350759"/>
                  </a:lnTo>
                  <a:lnTo>
                    <a:pt x="420446" y="1305661"/>
                  </a:lnTo>
                  <a:lnTo>
                    <a:pt x="410146" y="1215682"/>
                  </a:lnTo>
                  <a:lnTo>
                    <a:pt x="405384" y="1158862"/>
                  </a:lnTo>
                  <a:lnTo>
                    <a:pt x="401675" y="1096835"/>
                  </a:lnTo>
                  <a:lnTo>
                    <a:pt x="399643" y="1031595"/>
                  </a:lnTo>
                  <a:lnTo>
                    <a:pt x="399884" y="965136"/>
                  </a:lnTo>
                  <a:lnTo>
                    <a:pt x="404850" y="888212"/>
                  </a:lnTo>
                  <a:lnTo>
                    <a:pt x="414020" y="816013"/>
                  </a:lnTo>
                  <a:lnTo>
                    <a:pt x="433908" y="700671"/>
                  </a:lnTo>
                  <a:lnTo>
                    <a:pt x="413321" y="712851"/>
                  </a:lnTo>
                  <a:lnTo>
                    <a:pt x="373367" y="734466"/>
                  </a:lnTo>
                  <a:lnTo>
                    <a:pt x="180162" y="835748"/>
                  </a:lnTo>
                  <a:lnTo>
                    <a:pt x="153187" y="860450"/>
                  </a:lnTo>
                  <a:lnTo>
                    <a:pt x="137718" y="894422"/>
                  </a:lnTo>
                  <a:lnTo>
                    <a:pt x="128955" y="932268"/>
                  </a:lnTo>
                  <a:lnTo>
                    <a:pt x="122161" y="968616"/>
                  </a:lnTo>
                  <a:lnTo>
                    <a:pt x="111366" y="1014742"/>
                  </a:lnTo>
                  <a:lnTo>
                    <a:pt x="99390" y="1060577"/>
                  </a:lnTo>
                  <a:lnTo>
                    <a:pt x="86321" y="1106119"/>
                  </a:lnTo>
                  <a:lnTo>
                    <a:pt x="57442" y="1196403"/>
                  </a:lnTo>
                  <a:lnTo>
                    <a:pt x="2311" y="1355661"/>
                  </a:lnTo>
                  <a:lnTo>
                    <a:pt x="0" y="1365973"/>
                  </a:lnTo>
                  <a:lnTo>
                    <a:pt x="1600" y="1371828"/>
                  </a:lnTo>
                  <a:lnTo>
                    <a:pt x="13792" y="1374775"/>
                  </a:lnTo>
                  <a:lnTo>
                    <a:pt x="29019" y="1375041"/>
                  </a:lnTo>
                  <a:lnTo>
                    <a:pt x="57391" y="1373847"/>
                  </a:lnTo>
                  <a:lnTo>
                    <a:pt x="178511" y="1378978"/>
                  </a:lnTo>
                  <a:lnTo>
                    <a:pt x="226974" y="1379258"/>
                  </a:lnTo>
                  <a:lnTo>
                    <a:pt x="323977" y="1377772"/>
                  </a:lnTo>
                  <a:lnTo>
                    <a:pt x="372440" y="1378978"/>
                  </a:lnTo>
                  <a:lnTo>
                    <a:pt x="426758" y="1390269"/>
                  </a:lnTo>
                  <a:lnTo>
                    <a:pt x="438480" y="1390345"/>
                  </a:lnTo>
                  <a:close/>
                </a:path>
                <a:path w="1132204" h="1659254" extrusionOk="0">
                  <a:moveTo>
                    <a:pt x="803656" y="234594"/>
                  </a:moveTo>
                  <a:lnTo>
                    <a:pt x="801954" y="214515"/>
                  </a:lnTo>
                  <a:lnTo>
                    <a:pt x="795883" y="194818"/>
                  </a:lnTo>
                  <a:lnTo>
                    <a:pt x="789406" y="178155"/>
                  </a:lnTo>
                  <a:lnTo>
                    <a:pt x="772871" y="122377"/>
                  </a:lnTo>
                  <a:lnTo>
                    <a:pt x="736727" y="90652"/>
                  </a:lnTo>
                  <a:lnTo>
                    <a:pt x="689076" y="70370"/>
                  </a:lnTo>
                  <a:lnTo>
                    <a:pt x="641019" y="59931"/>
                  </a:lnTo>
                  <a:lnTo>
                    <a:pt x="591248" y="56629"/>
                  </a:lnTo>
                  <a:lnTo>
                    <a:pt x="574433" y="34556"/>
                  </a:lnTo>
                  <a:lnTo>
                    <a:pt x="554228" y="16840"/>
                  </a:lnTo>
                  <a:lnTo>
                    <a:pt x="529945" y="4851"/>
                  </a:lnTo>
                  <a:lnTo>
                    <a:pt x="500875" y="0"/>
                  </a:lnTo>
                  <a:lnTo>
                    <a:pt x="469366" y="4051"/>
                  </a:lnTo>
                  <a:lnTo>
                    <a:pt x="438353" y="17119"/>
                  </a:lnTo>
                  <a:lnTo>
                    <a:pt x="412889" y="38112"/>
                  </a:lnTo>
                  <a:lnTo>
                    <a:pt x="398056" y="65976"/>
                  </a:lnTo>
                  <a:lnTo>
                    <a:pt x="397141" y="70383"/>
                  </a:lnTo>
                  <a:lnTo>
                    <a:pt x="394030" y="69646"/>
                  </a:lnTo>
                  <a:lnTo>
                    <a:pt x="349389" y="80391"/>
                  </a:lnTo>
                  <a:lnTo>
                    <a:pt x="316738" y="114084"/>
                  </a:lnTo>
                  <a:lnTo>
                    <a:pt x="298069" y="159753"/>
                  </a:lnTo>
                  <a:lnTo>
                    <a:pt x="297065" y="206375"/>
                  </a:lnTo>
                  <a:lnTo>
                    <a:pt x="315239" y="243560"/>
                  </a:lnTo>
                  <a:lnTo>
                    <a:pt x="342557" y="264972"/>
                  </a:lnTo>
                  <a:lnTo>
                    <a:pt x="367423" y="274777"/>
                  </a:lnTo>
                  <a:lnTo>
                    <a:pt x="378294" y="277114"/>
                  </a:lnTo>
                  <a:lnTo>
                    <a:pt x="377863" y="264845"/>
                  </a:lnTo>
                  <a:lnTo>
                    <a:pt x="378637" y="236956"/>
                  </a:lnTo>
                  <a:lnTo>
                    <a:pt x="388175" y="184556"/>
                  </a:lnTo>
                  <a:lnTo>
                    <a:pt x="437451" y="161899"/>
                  </a:lnTo>
                  <a:lnTo>
                    <a:pt x="465594" y="159639"/>
                  </a:lnTo>
                  <a:lnTo>
                    <a:pt x="491540" y="149555"/>
                  </a:lnTo>
                  <a:lnTo>
                    <a:pt x="521563" y="171386"/>
                  </a:lnTo>
                  <a:lnTo>
                    <a:pt x="549465" y="197624"/>
                  </a:lnTo>
                  <a:lnTo>
                    <a:pt x="578370" y="222135"/>
                  </a:lnTo>
                  <a:lnTo>
                    <a:pt x="611378" y="238810"/>
                  </a:lnTo>
                  <a:lnTo>
                    <a:pt x="620941" y="241173"/>
                  </a:lnTo>
                  <a:lnTo>
                    <a:pt x="630834" y="242455"/>
                  </a:lnTo>
                  <a:lnTo>
                    <a:pt x="640829" y="242595"/>
                  </a:lnTo>
                  <a:lnTo>
                    <a:pt x="650709" y="241554"/>
                  </a:lnTo>
                  <a:lnTo>
                    <a:pt x="653453" y="245224"/>
                  </a:lnTo>
                  <a:lnTo>
                    <a:pt x="660285" y="264871"/>
                  </a:lnTo>
                  <a:lnTo>
                    <a:pt x="670433" y="321208"/>
                  </a:lnTo>
                  <a:lnTo>
                    <a:pt x="678700" y="339610"/>
                  </a:lnTo>
                  <a:lnTo>
                    <a:pt x="695096" y="314325"/>
                  </a:lnTo>
                  <a:lnTo>
                    <a:pt x="710780" y="292912"/>
                  </a:lnTo>
                  <a:lnTo>
                    <a:pt x="728649" y="276377"/>
                  </a:lnTo>
                  <a:lnTo>
                    <a:pt x="745159" y="274053"/>
                  </a:lnTo>
                  <a:lnTo>
                    <a:pt x="760158" y="281813"/>
                  </a:lnTo>
                  <a:lnTo>
                    <a:pt x="771258" y="290842"/>
                  </a:lnTo>
                  <a:lnTo>
                    <a:pt x="776033" y="292328"/>
                  </a:lnTo>
                  <a:lnTo>
                    <a:pt x="789089" y="272948"/>
                  </a:lnTo>
                  <a:lnTo>
                    <a:pt x="798334" y="255524"/>
                  </a:lnTo>
                  <a:lnTo>
                    <a:pt x="803656" y="234594"/>
                  </a:lnTo>
                  <a:close/>
                </a:path>
                <a:path w="1132204" h="1659254" extrusionOk="0">
                  <a:moveTo>
                    <a:pt x="1131836" y="1340586"/>
                  </a:moveTo>
                  <a:lnTo>
                    <a:pt x="1131798" y="1224534"/>
                  </a:lnTo>
                  <a:lnTo>
                    <a:pt x="1130376" y="1160132"/>
                  </a:lnTo>
                  <a:lnTo>
                    <a:pt x="1127607" y="1097381"/>
                  </a:lnTo>
                  <a:lnTo>
                    <a:pt x="1123188" y="1040650"/>
                  </a:lnTo>
                  <a:lnTo>
                    <a:pt x="1116787" y="994371"/>
                  </a:lnTo>
                  <a:lnTo>
                    <a:pt x="1094054" y="944727"/>
                  </a:lnTo>
                  <a:lnTo>
                    <a:pt x="1065364" y="917105"/>
                  </a:lnTo>
                  <a:lnTo>
                    <a:pt x="1025499" y="882777"/>
                  </a:lnTo>
                  <a:lnTo>
                    <a:pt x="977912" y="844486"/>
                  </a:lnTo>
                  <a:lnTo>
                    <a:pt x="926096" y="804926"/>
                  </a:lnTo>
                  <a:lnTo>
                    <a:pt x="873531" y="766851"/>
                  </a:lnTo>
                  <a:lnTo>
                    <a:pt x="823671" y="732955"/>
                  </a:lnTo>
                  <a:lnTo>
                    <a:pt x="780008" y="705967"/>
                  </a:lnTo>
                  <a:lnTo>
                    <a:pt x="746023" y="688619"/>
                  </a:lnTo>
                  <a:lnTo>
                    <a:pt x="725170" y="683628"/>
                  </a:lnTo>
                  <a:lnTo>
                    <a:pt x="558076" y="1131849"/>
                  </a:lnTo>
                  <a:lnTo>
                    <a:pt x="499770" y="1281658"/>
                  </a:lnTo>
                  <a:lnTo>
                    <a:pt x="452272" y="1390586"/>
                  </a:lnTo>
                  <a:lnTo>
                    <a:pt x="451104" y="1395285"/>
                  </a:lnTo>
                  <a:lnTo>
                    <a:pt x="460121" y="1396987"/>
                  </a:lnTo>
                  <a:lnTo>
                    <a:pt x="475437" y="1396072"/>
                  </a:lnTo>
                  <a:lnTo>
                    <a:pt x="500875" y="1393278"/>
                  </a:lnTo>
                  <a:lnTo>
                    <a:pt x="532193" y="1393799"/>
                  </a:lnTo>
                  <a:lnTo>
                    <a:pt x="594372" y="1399743"/>
                  </a:lnTo>
                  <a:lnTo>
                    <a:pt x="676046" y="1420622"/>
                  </a:lnTo>
                  <a:lnTo>
                    <a:pt x="722591" y="1440332"/>
                  </a:lnTo>
                  <a:lnTo>
                    <a:pt x="766013" y="1464297"/>
                  </a:lnTo>
                  <a:lnTo>
                    <a:pt x="807389" y="1491919"/>
                  </a:lnTo>
                  <a:lnTo>
                    <a:pt x="847813" y="1522628"/>
                  </a:lnTo>
                  <a:lnTo>
                    <a:pt x="888365" y="1555838"/>
                  </a:lnTo>
                  <a:lnTo>
                    <a:pt x="963282" y="1623771"/>
                  </a:lnTo>
                  <a:lnTo>
                    <a:pt x="996315" y="1652054"/>
                  </a:lnTo>
                  <a:lnTo>
                    <a:pt x="1011859" y="1658848"/>
                  </a:lnTo>
                  <a:lnTo>
                    <a:pt x="1028915" y="1622374"/>
                  </a:lnTo>
                  <a:lnTo>
                    <a:pt x="1079004" y="1536026"/>
                  </a:lnTo>
                  <a:lnTo>
                    <a:pt x="1103528" y="1491119"/>
                  </a:lnTo>
                  <a:lnTo>
                    <a:pt x="1122019" y="1448396"/>
                  </a:lnTo>
                  <a:lnTo>
                    <a:pt x="1130223" y="1410322"/>
                  </a:lnTo>
                  <a:lnTo>
                    <a:pt x="1131836" y="1340586"/>
                  </a:lnTo>
                  <a:close/>
                </a:path>
              </a:pathLst>
            </a:custGeom>
            <a:solidFill>
              <a:srgbClr val="0F0E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0649930" y="6679660"/>
              <a:ext cx="1579245" cy="2762250"/>
            </a:xfrm>
            <a:custGeom>
              <a:avLst/>
              <a:gdLst/>
              <a:ahLst/>
              <a:cxnLst/>
              <a:rect l="l" t="t" r="r" b="b"/>
              <a:pathLst>
                <a:path w="1579245" h="2762250" extrusionOk="0">
                  <a:moveTo>
                    <a:pt x="1045023" y="2761625"/>
                  </a:moveTo>
                  <a:lnTo>
                    <a:pt x="0" y="2715256"/>
                  </a:lnTo>
                  <a:lnTo>
                    <a:pt x="41164" y="0"/>
                  </a:lnTo>
                  <a:lnTo>
                    <a:pt x="1111984" y="31890"/>
                  </a:lnTo>
                  <a:lnTo>
                    <a:pt x="1579244" y="416589"/>
                  </a:lnTo>
                  <a:lnTo>
                    <a:pt x="1524358" y="2674018"/>
                  </a:lnTo>
                  <a:lnTo>
                    <a:pt x="1045023" y="2761625"/>
                  </a:lnTo>
                  <a:close/>
                </a:path>
              </a:pathLst>
            </a:custGeom>
            <a:solidFill>
              <a:srgbClr val="CF78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4" name="Google Shape;254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67202" y="5571564"/>
              <a:ext cx="1445323" cy="3866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16"/>
          <p:cNvGrpSpPr/>
          <p:nvPr/>
        </p:nvGrpSpPr>
        <p:grpSpPr>
          <a:xfrm>
            <a:off x="6100465" y="5381379"/>
            <a:ext cx="3042920" cy="4054002"/>
            <a:chOff x="6100465" y="5381379"/>
            <a:chExt cx="3042920" cy="4054002"/>
          </a:xfrm>
        </p:grpSpPr>
        <p:sp>
          <p:nvSpPr>
            <p:cNvPr id="256" name="Google Shape;256;p16"/>
            <p:cNvSpPr/>
            <p:nvPr/>
          </p:nvSpPr>
          <p:spPr>
            <a:xfrm>
              <a:off x="7374748" y="5381379"/>
              <a:ext cx="623570" cy="654050"/>
            </a:xfrm>
            <a:custGeom>
              <a:avLst/>
              <a:gdLst/>
              <a:ahLst/>
              <a:cxnLst/>
              <a:rect l="l" t="t" r="r" b="b"/>
              <a:pathLst>
                <a:path w="623570" h="654050" extrusionOk="0">
                  <a:moveTo>
                    <a:pt x="138091" y="653919"/>
                  </a:moveTo>
                  <a:lnTo>
                    <a:pt x="117933" y="648409"/>
                  </a:lnTo>
                  <a:lnTo>
                    <a:pt x="98735" y="637281"/>
                  </a:lnTo>
                  <a:lnTo>
                    <a:pt x="86293" y="626119"/>
                  </a:lnTo>
                  <a:lnTo>
                    <a:pt x="79617" y="614289"/>
                  </a:lnTo>
                  <a:lnTo>
                    <a:pt x="75337" y="608186"/>
                  </a:lnTo>
                  <a:lnTo>
                    <a:pt x="70747" y="605474"/>
                  </a:lnTo>
                  <a:lnTo>
                    <a:pt x="64895" y="610826"/>
                  </a:lnTo>
                  <a:lnTo>
                    <a:pt x="60825" y="622945"/>
                  </a:lnTo>
                  <a:lnTo>
                    <a:pt x="56664" y="640553"/>
                  </a:lnTo>
                  <a:lnTo>
                    <a:pt x="53738" y="640005"/>
                  </a:lnTo>
                  <a:lnTo>
                    <a:pt x="44494" y="610555"/>
                  </a:lnTo>
                  <a:lnTo>
                    <a:pt x="40913" y="596750"/>
                  </a:lnTo>
                  <a:lnTo>
                    <a:pt x="36475" y="583424"/>
                  </a:lnTo>
                  <a:lnTo>
                    <a:pt x="29962" y="572222"/>
                  </a:lnTo>
                  <a:lnTo>
                    <a:pt x="15422" y="556007"/>
                  </a:lnTo>
                  <a:lnTo>
                    <a:pt x="8873" y="547608"/>
                  </a:lnTo>
                  <a:lnTo>
                    <a:pt x="3626" y="537873"/>
                  </a:lnTo>
                  <a:lnTo>
                    <a:pt x="0" y="502460"/>
                  </a:lnTo>
                  <a:lnTo>
                    <a:pt x="12336" y="470798"/>
                  </a:lnTo>
                  <a:lnTo>
                    <a:pt x="29371" y="440061"/>
                  </a:lnTo>
                  <a:lnTo>
                    <a:pt x="39838" y="407422"/>
                  </a:lnTo>
                  <a:lnTo>
                    <a:pt x="39936" y="387882"/>
                  </a:lnTo>
                  <a:lnTo>
                    <a:pt x="31243" y="329225"/>
                  </a:lnTo>
                  <a:lnTo>
                    <a:pt x="30597" y="300566"/>
                  </a:lnTo>
                  <a:lnTo>
                    <a:pt x="38907" y="244002"/>
                  </a:lnTo>
                  <a:lnTo>
                    <a:pt x="59565" y="189416"/>
                  </a:lnTo>
                  <a:lnTo>
                    <a:pt x="92297" y="139961"/>
                  </a:lnTo>
                  <a:lnTo>
                    <a:pt x="141315" y="91367"/>
                  </a:lnTo>
                  <a:lnTo>
                    <a:pt x="177876" y="65035"/>
                  </a:lnTo>
                  <a:lnTo>
                    <a:pt x="217661" y="45691"/>
                  </a:lnTo>
                  <a:lnTo>
                    <a:pt x="256382" y="40187"/>
                  </a:lnTo>
                  <a:lnTo>
                    <a:pt x="298161" y="14535"/>
                  </a:lnTo>
                  <a:lnTo>
                    <a:pt x="339263" y="0"/>
                  </a:lnTo>
                  <a:lnTo>
                    <a:pt x="391418" y="635"/>
                  </a:lnTo>
                  <a:lnTo>
                    <a:pt x="452808" y="28677"/>
                  </a:lnTo>
                  <a:lnTo>
                    <a:pt x="493591" y="59949"/>
                  </a:lnTo>
                  <a:lnTo>
                    <a:pt x="533815" y="96880"/>
                  </a:lnTo>
                  <a:lnTo>
                    <a:pt x="570179" y="138276"/>
                  </a:lnTo>
                  <a:lnTo>
                    <a:pt x="599379" y="182947"/>
                  </a:lnTo>
                  <a:lnTo>
                    <a:pt x="618113" y="229698"/>
                  </a:lnTo>
                  <a:lnTo>
                    <a:pt x="623080" y="277337"/>
                  </a:lnTo>
                  <a:lnTo>
                    <a:pt x="618568" y="313381"/>
                  </a:lnTo>
                  <a:lnTo>
                    <a:pt x="603302" y="384373"/>
                  </a:lnTo>
                  <a:lnTo>
                    <a:pt x="597658" y="420212"/>
                  </a:lnTo>
                  <a:lnTo>
                    <a:pt x="596429" y="441300"/>
                  </a:lnTo>
                  <a:lnTo>
                    <a:pt x="597018" y="462439"/>
                  </a:lnTo>
                  <a:lnTo>
                    <a:pt x="599664" y="483339"/>
                  </a:lnTo>
                  <a:lnTo>
                    <a:pt x="604608" y="503708"/>
                  </a:lnTo>
                  <a:lnTo>
                    <a:pt x="611101" y="519146"/>
                  </a:lnTo>
                  <a:lnTo>
                    <a:pt x="613661" y="528013"/>
                  </a:lnTo>
                  <a:lnTo>
                    <a:pt x="612655" y="534585"/>
                  </a:lnTo>
                  <a:lnTo>
                    <a:pt x="596372" y="542558"/>
                  </a:lnTo>
                  <a:lnTo>
                    <a:pt x="574431" y="539997"/>
                  </a:lnTo>
                  <a:lnTo>
                    <a:pt x="551804" y="534045"/>
                  </a:lnTo>
                  <a:lnTo>
                    <a:pt x="533463" y="531844"/>
                  </a:lnTo>
                  <a:lnTo>
                    <a:pt x="523853" y="534519"/>
                  </a:lnTo>
                  <a:lnTo>
                    <a:pt x="505661" y="543637"/>
                  </a:lnTo>
                  <a:lnTo>
                    <a:pt x="496153" y="546826"/>
                  </a:lnTo>
                  <a:lnTo>
                    <a:pt x="487263" y="547611"/>
                  </a:lnTo>
                  <a:lnTo>
                    <a:pt x="469483" y="546646"/>
                  </a:lnTo>
                  <a:lnTo>
                    <a:pt x="460489" y="547739"/>
                  </a:lnTo>
                  <a:lnTo>
                    <a:pt x="444186" y="552196"/>
                  </a:lnTo>
                  <a:lnTo>
                    <a:pt x="428415" y="554339"/>
                  </a:lnTo>
                  <a:lnTo>
                    <a:pt x="414324" y="550077"/>
                  </a:lnTo>
                  <a:lnTo>
                    <a:pt x="403061" y="535315"/>
                  </a:lnTo>
                  <a:lnTo>
                    <a:pt x="399649" y="525084"/>
                  </a:lnTo>
                  <a:lnTo>
                    <a:pt x="388770" y="453555"/>
                  </a:lnTo>
                  <a:lnTo>
                    <a:pt x="381757" y="423061"/>
                  </a:lnTo>
                  <a:lnTo>
                    <a:pt x="366300" y="370699"/>
                  </a:lnTo>
                  <a:lnTo>
                    <a:pt x="300642" y="161685"/>
                  </a:lnTo>
                  <a:lnTo>
                    <a:pt x="299910" y="269664"/>
                  </a:lnTo>
                  <a:lnTo>
                    <a:pt x="301074" y="326636"/>
                  </a:lnTo>
                  <a:lnTo>
                    <a:pt x="308506" y="497313"/>
                  </a:lnTo>
                  <a:lnTo>
                    <a:pt x="308352" y="525372"/>
                  </a:lnTo>
                  <a:lnTo>
                    <a:pt x="291583" y="577860"/>
                  </a:lnTo>
                  <a:lnTo>
                    <a:pt x="253590" y="599051"/>
                  </a:lnTo>
                  <a:lnTo>
                    <a:pt x="237339" y="600678"/>
                  </a:lnTo>
                  <a:lnTo>
                    <a:pt x="221190" y="599085"/>
                  </a:lnTo>
                  <a:lnTo>
                    <a:pt x="206087" y="593963"/>
                  </a:lnTo>
                  <a:lnTo>
                    <a:pt x="188278" y="579850"/>
                  </a:lnTo>
                  <a:lnTo>
                    <a:pt x="178130" y="573512"/>
                  </a:lnTo>
                  <a:lnTo>
                    <a:pt x="169509" y="573683"/>
                  </a:lnTo>
                  <a:lnTo>
                    <a:pt x="158867" y="589698"/>
                  </a:lnTo>
                  <a:lnTo>
                    <a:pt x="158169" y="610133"/>
                  </a:lnTo>
                  <a:lnTo>
                    <a:pt x="159118" y="630978"/>
                  </a:lnTo>
                  <a:lnTo>
                    <a:pt x="153414" y="648227"/>
                  </a:lnTo>
                  <a:lnTo>
                    <a:pt x="138091" y="653919"/>
                  </a:lnTo>
                  <a:close/>
                </a:path>
              </a:pathLst>
            </a:custGeom>
            <a:solidFill>
              <a:srgbClr val="0F0E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6100465" y="5515787"/>
              <a:ext cx="3042920" cy="1381760"/>
            </a:xfrm>
            <a:custGeom>
              <a:avLst/>
              <a:gdLst/>
              <a:ahLst/>
              <a:cxnLst/>
              <a:rect l="l" t="t" r="r" b="b"/>
              <a:pathLst>
                <a:path w="3042920" h="1381759" extrusionOk="0">
                  <a:moveTo>
                    <a:pt x="3005098" y="551638"/>
                  </a:moveTo>
                  <a:lnTo>
                    <a:pt x="2779816" y="551638"/>
                  </a:lnTo>
                  <a:lnTo>
                    <a:pt x="2804764" y="536062"/>
                  </a:lnTo>
                  <a:lnTo>
                    <a:pt x="2844011" y="501440"/>
                  </a:lnTo>
                  <a:lnTo>
                    <a:pt x="2885316" y="460582"/>
                  </a:lnTo>
                  <a:lnTo>
                    <a:pt x="2916437" y="426303"/>
                  </a:lnTo>
                  <a:lnTo>
                    <a:pt x="2926681" y="412777"/>
                  </a:lnTo>
                  <a:lnTo>
                    <a:pt x="2939138" y="397024"/>
                  </a:lnTo>
                  <a:lnTo>
                    <a:pt x="2953138" y="383807"/>
                  </a:lnTo>
                  <a:lnTo>
                    <a:pt x="2968012" y="377886"/>
                  </a:lnTo>
                  <a:lnTo>
                    <a:pt x="2976791" y="377521"/>
                  </a:lnTo>
                  <a:lnTo>
                    <a:pt x="2976059" y="391589"/>
                  </a:lnTo>
                  <a:lnTo>
                    <a:pt x="2983924" y="393781"/>
                  </a:lnTo>
                  <a:lnTo>
                    <a:pt x="2993205" y="394409"/>
                  </a:lnTo>
                  <a:lnTo>
                    <a:pt x="3014971" y="394409"/>
                  </a:lnTo>
                  <a:lnTo>
                    <a:pt x="3021599" y="397801"/>
                  </a:lnTo>
                  <a:lnTo>
                    <a:pt x="3025006" y="406950"/>
                  </a:lnTo>
                  <a:lnTo>
                    <a:pt x="3023200" y="417830"/>
                  </a:lnTo>
                  <a:lnTo>
                    <a:pt x="3020776" y="428606"/>
                  </a:lnTo>
                  <a:lnTo>
                    <a:pt x="3022331" y="437448"/>
                  </a:lnTo>
                  <a:lnTo>
                    <a:pt x="3041410" y="437448"/>
                  </a:lnTo>
                  <a:lnTo>
                    <a:pt x="3042714" y="462168"/>
                  </a:lnTo>
                  <a:lnTo>
                    <a:pt x="3024435" y="512888"/>
                  </a:lnTo>
                  <a:lnTo>
                    <a:pt x="3005098" y="551638"/>
                  </a:lnTo>
                  <a:close/>
                </a:path>
                <a:path w="3042920" h="1381759" extrusionOk="0">
                  <a:moveTo>
                    <a:pt x="3014971" y="394409"/>
                  </a:moveTo>
                  <a:lnTo>
                    <a:pt x="2993205" y="394409"/>
                  </a:lnTo>
                  <a:lnTo>
                    <a:pt x="3003310" y="393324"/>
                  </a:lnTo>
                  <a:lnTo>
                    <a:pt x="3013141" y="393473"/>
                  </a:lnTo>
                  <a:lnTo>
                    <a:pt x="3014971" y="394409"/>
                  </a:lnTo>
                  <a:close/>
                </a:path>
                <a:path w="3042920" h="1381759" extrusionOk="0">
                  <a:moveTo>
                    <a:pt x="3041410" y="437448"/>
                  </a:moveTo>
                  <a:lnTo>
                    <a:pt x="3022331" y="437448"/>
                  </a:lnTo>
                  <a:lnTo>
                    <a:pt x="3025606" y="436782"/>
                  </a:lnTo>
                  <a:lnTo>
                    <a:pt x="3030424" y="431989"/>
                  </a:lnTo>
                  <a:lnTo>
                    <a:pt x="3035859" y="427915"/>
                  </a:lnTo>
                  <a:lnTo>
                    <a:pt x="3040986" y="429409"/>
                  </a:lnTo>
                  <a:lnTo>
                    <a:pt x="3041410" y="437448"/>
                  </a:lnTo>
                  <a:close/>
                </a:path>
                <a:path w="3042920" h="1381759" extrusionOk="0">
                  <a:moveTo>
                    <a:pt x="2605704" y="904805"/>
                  </a:moveTo>
                  <a:lnTo>
                    <a:pt x="2555523" y="877559"/>
                  </a:lnTo>
                  <a:lnTo>
                    <a:pt x="2522348" y="847433"/>
                  </a:lnTo>
                  <a:lnTo>
                    <a:pt x="2492082" y="813521"/>
                  </a:lnTo>
                  <a:lnTo>
                    <a:pt x="2486092" y="800846"/>
                  </a:lnTo>
                  <a:lnTo>
                    <a:pt x="2489293" y="793287"/>
                  </a:lnTo>
                  <a:lnTo>
                    <a:pt x="2496471" y="784083"/>
                  </a:lnTo>
                  <a:lnTo>
                    <a:pt x="2504404" y="775359"/>
                  </a:lnTo>
                  <a:lnTo>
                    <a:pt x="2536368" y="739363"/>
                  </a:lnTo>
                  <a:lnTo>
                    <a:pt x="2572623" y="700016"/>
                  </a:lnTo>
                  <a:lnTo>
                    <a:pt x="2605621" y="662074"/>
                  </a:lnTo>
                  <a:lnTo>
                    <a:pt x="2626165" y="616432"/>
                  </a:lnTo>
                  <a:lnTo>
                    <a:pt x="2628885" y="596469"/>
                  </a:lnTo>
                  <a:lnTo>
                    <a:pt x="2633457" y="577293"/>
                  </a:lnTo>
                  <a:lnTo>
                    <a:pt x="2642831" y="559677"/>
                  </a:lnTo>
                  <a:lnTo>
                    <a:pt x="2666678" y="534957"/>
                  </a:lnTo>
                  <a:lnTo>
                    <a:pt x="2691503" y="518271"/>
                  </a:lnTo>
                  <a:lnTo>
                    <a:pt x="2717596" y="504155"/>
                  </a:lnTo>
                  <a:lnTo>
                    <a:pt x="2745250" y="487143"/>
                  </a:lnTo>
                  <a:lnTo>
                    <a:pt x="2764088" y="470985"/>
                  </a:lnTo>
                  <a:lnTo>
                    <a:pt x="2784709" y="452155"/>
                  </a:lnTo>
                  <a:lnTo>
                    <a:pt x="2806770" y="437299"/>
                  </a:lnTo>
                  <a:lnTo>
                    <a:pt x="2829929" y="433063"/>
                  </a:lnTo>
                  <a:lnTo>
                    <a:pt x="2838593" y="436537"/>
                  </a:lnTo>
                  <a:lnTo>
                    <a:pt x="2842594" y="443043"/>
                  </a:lnTo>
                  <a:lnTo>
                    <a:pt x="2842274" y="451227"/>
                  </a:lnTo>
                  <a:lnTo>
                    <a:pt x="2837976" y="459737"/>
                  </a:lnTo>
                  <a:lnTo>
                    <a:pt x="2824808" y="474976"/>
                  </a:lnTo>
                  <a:lnTo>
                    <a:pt x="2810542" y="489016"/>
                  </a:lnTo>
                  <a:lnTo>
                    <a:pt x="2796414" y="503261"/>
                  </a:lnTo>
                  <a:lnTo>
                    <a:pt x="2783657" y="519116"/>
                  </a:lnTo>
                  <a:lnTo>
                    <a:pt x="2779456" y="526279"/>
                  </a:lnTo>
                  <a:lnTo>
                    <a:pt x="2774330" y="537775"/>
                  </a:lnTo>
                  <a:lnTo>
                    <a:pt x="2772907" y="548072"/>
                  </a:lnTo>
                  <a:lnTo>
                    <a:pt x="2779816" y="551638"/>
                  </a:lnTo>
                  <a:lnTo>
                    <a:pt x="3005098" y="551638"/>
                  </a:lnTo>
                  <a:lnTo>
                    <a:pt x="2996385" y="569098"/>
                  </a:lnTo>
                  <a:lnTo>
                    <a:pt x="2968801" y="618328"/>
                  </a:lnTo>
                  <a:lnTo>
                    <a:pt x="2919992" y="687537"/>
                  </a:lnTo>
                  <a:lnTo>
                    <a:pt x="2875469" y="718138"/>
                  </a:lnTo>
                  <a:lnTo>
                    <a:pt x="2827083" y="740241"/>
                  </a:lnTo>
                  <a:lnTo>
                    <a:pt x="2783569" y="754179"/>
                  </a:lnTo>
                  <a:lnTo>
                    <a:pt x="2753663" y="760286"/>
                  </a:lnTo>
                  <a:lnTo>
                    <a:pt x="2711281" y="777882"/>
                  </a:lnTo>
                  <a:lnTo>
                    <a:pt x="2670973" y="814321"/>
                  </a:lnTo>
                  <a:lnTo>
                    <a:pt x="2635020" y="859871"/>
                  </a:lnTo>
                  <a:lnTo>
                    <a:pt x="2605704" y="904805"/>
                  </a:lnTo>
                  <a:close/>
                </a:path>
                <a:path w="3042920" h="1381759" extrusionOk="0">
                  <a:moveTo>
                    <a:pt x="172676" y="1045487"/>
                  </a:moveTo>
                  <a:lnTo>
                    <a:pt x="69910" y="1045487"/>
                  </a:lnTo>
                  <a:lnTo>
                    <a:pt x="62406" y="1039269"/>
                  </a:lnTo>
                  <a:lnTo>
                    <a:pt x="60034" y="1036900"/>
                  </a:lnTo>
                  <a:lnTo>
                    <a:pt x="55461" y="1032698"/>
                  </a:lnTo>
                  <a:lnTo>
                    <a:pt x="50706" y="1028678"/>
                  </a:lnTo>
                  <a:lnTo>
                    <a:pt x="45768" y="1025024"/>
                  </a:lnTo>
                  <a:lnTo>
                    <a:pt x="44854" y="1024293"/>
                  </a:lnTo>
                  <a:lnTo>
                    <a:pt x="43391" y="1023380"/>
                  </a:lnTo>
                  <a:lnTo>
                    <a:pt x="41562" y="1022466"/>
                  </a:lnTo>
                  <a:lnTo>
                    <a:pt x="31068" y="1010727"/>
                  </a:lnTo>
                  <a:lnTo>
                    <a:pt x="26053" y="1005252"/>
                  </a:lnTo>
                  <a:lnTo>
                    <a:pt x="21261" y="1000359"/>
                  </a:lnTo>
                  <a:lnTo>
                    <a:pt x="19066" y="998167"/>
                  </a:lnTo>
                  <a:lnTo>
                    <a:pt x="5715" y="987752"/>
                  </a:lnTo>
                  <a:lnTo>
                    <a:pt x="7544" y="983733"/>
                  </a:lnTo>
                  <a:lnTo>
                    <a:pt x="9373" y="979896"/>
                  </a:lnTo>
                  <a:lnTo>
                    <a:pt x="22907" y="984098"/>
                  </a:lnTo>
                  <a:lnTo>
                    <a:pt x="25284" y="984646"/>
                  </a:lnTo>
                  <a:lnTo>
                    <a:pt x="67747" y="1001398"/>
                  </a:lnTo>
                  <a:lnTo>
                    <a:pt x="105757" y="1026851"/>
                  </a:lnTo>
                  <a:lnTo>
                    <a:pt x="153420" y="1026851"/>
                  </a:lnTo>
                  <a:lnTo>
                    <a:pt x="159475" y="1032415"/>
                  </a:lnTo>
                  <a:lnTo>
                    <a:pt x="166751" y="1039481"/>
                  </a:lnTo>
                  <a:lnTo>
                    <a:pt x="172676" y="1045487"/>
                  </a:lnTo>
                  <a:close/>
                </a:path>
                <a:path w="3042920" h="1381759" extrusionOk="0">
                  <a:moveTo>
                    <a:pt x="153420" y="1026851"/>
                  </a:moveTo>
                  <a:lnTo>
                    <a:pt x="105757" y="1026851"/>
                  </a:lnTo>
                  <a:lnTo>
                    <a:pt x="104842" y="1024111"/>
                  </a:lnTo>
                  <a:lnTo>
                    <a:pt x="100327" y="1016985"/>
                  </a:lnTo>
                  <a:lnTo>
                    <a:pt x="93732" y="1010179"/>
                  </a:lnTo>
                  <a:lnTo>
                    <a:pt x="88022" y="1002888"/>
                  </a:lnTo>
                  <a:lnTo>
                    <a:pt x="86295" y="994832"/>
                  </a:lnTo>
                  <a:lnTo>
                    <a:pt x="86206" y="994147"/>
                  </a:lnTo>
                  <a:lnTo>
                    <a:pt x="86919" y="987022"/>
                  </a:lnTo>
                  <a:lnTo>
                    <a:pt x="101001" y="992868"/>
                  </a:lnTo>
                  <a:lnTo>
                    <a:pt x="104293" y="994147"/>
                  </a:lnTo>
                  <a:lnTo>
                    <a:pt x="117385" y="999982"/>
                  </a:lnTo>
                  <a:lnTo>
                    <a:pt x="129601" y="1007530"/>
                  </a:lnTo>
                  <a:lnTo>
                    <a:pt x="141098" y="1016243"/>
                  </a:lnTo>
                  <a:lnTo>
                    <a:pt x="152028" y="1025572"/>
                  </a:lnTo>
                  <a:lnTo>
                    <a:pt x="153420" y="1026851"/>
                  </a:lnTo>
                  <a:close/>
                </a:path>
                <a:path w="3042920" h="1381759" extrusionOk="0">
                  <a:moveTo>
                    <a:pt x="492937" y="1172649"/>
                  </a:moveTo>
                  <a:lnTo>
                    <a:pt x="132276" y="1172649"/>
                  </a:lnTo>
                  <a:lnTo>
                    <a:pt x="129687" y="1164399"/>
                  </a:lnTo>
                  <a:lnTo>
                    <a:pt x="120342" y="1152552"/>
                  </a:lnTo>
                  <a:lnTo>
                    <a:pt x="109695" y="1141252"/>
                  </a:lnTo>
                  <a:lnTo>
                    <a:pt x="103196" y="1134647"/>
                  </a:lnTo>
                  <a:lnTo>
                    <a:pt x="87453" y="1117735"/>
                  </a:lnTo>
                  <a:lnTo>
                    <a:pt x="71487" y="1101029"/>
                  </a:lnTo>
                  <a:lnTo>
                    <a:pt x="55281" y="1084597"/>
                  </a:lnTo>
                  <a:lnTo>
                    <a:pt x="38818" y="1068508"/>
                  </a:lnTo>
                  <a:lnTo>
                    <a:pt x="18289" y="1049643"/>
                  </a:lnTo>
                  <a:lnTo>
                    <a:pt x="8727" y="1039269"/>
                  </a:lnTo>
                  <a:lnTo>
                    <a:pt x="1325" y="1027765"/>
                  </a:lnTo>
                  <a:lnTo>
                    <a:pt x="0" y="1014501"/>
                  </a:lnTo>
                  <a:lnTo>
                    <a:pt x="11019" y="1012098"/>
                  </a:lnTo>
                  <a:lnTo>
                    <a:pt x="27250" y="1016203"/>
                  </a:lnTo>
                  <a:lnTo>
                    <a:pt x="41562" y="1022466"/>
                  </a:lnTo>
                  <a:lnTo>
                    <a:pt x="47797" y="1029021"/>
                  </a:lnTo>
                  <a:lnTo>
                    <a:pt x="54135" y="1035027"/>
                  </a:lnTo>
                  <a:lnTo>
                    <a:pt x="60542" y="1040143"/>
                  </a:lnTo>
                  <a:lnTo>
                    <a:pt x="66984" y="1044025"/>
                  </a:lnTo>
                  <a:lnTo>
                    <a:pt x="69910" y="1045487"/>
                  </a:lnTo>
                  <a:lnTo>
                    <a:pt x="172676" y="1045487"/>
                  </a:lnTo>
                  <a:lnTo>
                    <a:pt x="173889" y="1046717"/>
                  </a:lnTo>
                  <a:lnTo>
                    <a:pt x="180925" y="1054074"/>
                  </a:lnTo>
                  <a:lnTo>
                    <a:pt x="202443" y="1079421"/>
                  </a:lnTo>
                  <a:lnTo>
                    <a:pt x="228248" y="1107218"/>
                  </a:lnTo>
                  <a:lnTo>
                    <a:pt x="258237" y="1127170"/>
                  </a:lnTo>
                  <a:lnTo>
                    <a:pt x="292306" y="1128983"/>
                  </a:lnTo>
                  <a:lnTo>
                    <a:pt x="436890" y="1128983"/>
                  </a:lnTo>
                  <a:lnTo>
                    <a:pt x="438482" y="1129782"/>
                  </a:lnTo>
                  <a:lnTo>
                    <a:pt x="468277" y="1148101"/>
                  </a:lnTo>
                  <a:lnTo>
                    <a:pt x="492937" y="1172649"/>
                  </a:lnTo>
                  <a:close/>
                </a:path>
                <a:path w="3042920" h="1381759" extrusionOk="0">
                  <a:moveTo>
                    <a:pt x="436890" y="1128983"/>
                  </a:moveTo>
                  <a:lnTo>
                    <a:pt x="292306" y="1128983"/>
                  </a:lnTo>
                  <a:lnTo>
                    <a:pt x="296273" y="1123950"/>
                  </a:lnTo>
                  <a:lnTo>
                    <a:pt x="294272" y="1115577"/>
                  </a:lnTo>
                  <a:lnTo>
                    <a:pt x="289734" y="1106964"/>
                  </a:lnTo>
                  <a:lnTo>
                    <a:pt x="285974" y="1101029"/>
                  </a:lnTo>
                  <a:lnTo>
                    <a:pt x="274620" y="1082887"/>
                  </a:lnTo>
                  <a:lnTo>
                    <a:pt x="263341" y="1060537"/>
                  </a:lnTo>
                  <a:lnTo>
                    <a:pt x="258543" y="1037468"/>
                  </a:lnTo>
                  <a:lnTo>
                    <a:pt x="266518" y="1016985"/>
                  </a:lnTo>
                  <a:lnTo>
                    <a:pt x="274483" y="1012243"/>
                  </a:lnTo>
                  <a:lnTo>
                    <a:pt x="283733" y="1012486"/>
                  </a:lnTo>
                  <a:lnTo>
                    <a:pt x="292881" y="1015983"/>
                  </a:lnTo>
                  <a:lnTo>
                    <a:pt x="300536" y="1021005"/>
                  </a:lnTo>
                  <a:lnTo>
                    <a:pt x="319929" y="1039369"/>
                  </a:lnTo>
                  <a:lnTo>
                    <a:pt x="337435" y="1059258"/>
                  </a:lnTo>
                  <a:lnTo>
                    <a:pt x="355421" y="1078839"/>
                  </a:lnTo>
                  <a:lnTo>
                    <a:pt x="376253" y="1096279"/>
                  </a:lnTo>
                  <a:lnTo>
                    <a:pt x="406836" y="1113895"/>
                  </a:lnTo>
                  <a:lnTo>
                    <a:pt x="436890" y="1128983"/>
                  </a:lnTo>
                  <a:close/>
                </a:path>
                <a:path w="3042920" h="1381759" extrusionOk="0">
                  <a:moveTo>
                    <a:pt x="505192" y="1381708"/>
                  </a:moveTo>
                  <a:lnTo>
                    <a:pt x="472014" y="1379305"/>
                  </a:lnTo>
                  <a:lnTo>
                    <a:pt x="440448" y="1372345"/>
                  </a:lnTo>
                  <a:lnTo>
                    <a:pt x="408628" y="1359752"/>
                  </a:lnTo>
                  <a:lnTo>
                    <a:pt x="346702" y="1329361"/>
                  </a:lnTo>
                  <a:lnTo>
                    <a:pt x="314985" y="1316255"/>
                  </a:lnTo>
                  <a:lnTo>
                    <a:pt x="272325" y="1303716"/>
                  </a:lnTo>
                  <a:lnTo>
                    <a:pt x="228843" y="1294330"/>
                  </a:lnTo>
                  <a:lnTo>
                    <a:pt x="206644" y="1291955"/>
                  </a:lnTo>
                  <a:lnTo>
                    <a:pt x="195176" y="1290219"/>
                  </a:lnTo>
                  <a:lnTo>
                    <a:pt x="185132" y="1286839"/>
                  </a:lnTo>
                  <a:lnTo>
                    <a:pt x="168194" y="1275212"/>
                  </a:lnTo>
                  <a:lnTo>
                    <a:pt x="152783" y="1260142"/>
                  </a:lnTo>
                  <a:lnTo>
                    <a:pt x="124960" y="1228374"/>
                  </a:lnTo>
                  <a:lnTo>
                    <a:pt x="93594" y="1194482"/>
                  </a:lnTo>
                  <a:lnTo>
                    <a:pt x="77637" y="1177810"/>
                  </a:lnTo>
                  <a:lnTo>
                    <a:pt x="61131" y="1161687"/>
                  </a:lnTo>
                  <a:lnTo>
                    <a:pt x="56030" y="1157736"/>
                  </a:lnTo>
                  <a:lnTo>
                    <a:pt x="48580" y="1152141"/>
                  </a:lnTo>
                  <a:lnTo>
                    <a:pt x="41919" y="1146066"/>
                  </a:lnTo>
                  <a:lnTo>
                    <a:pt x="39184" y="1140676"/>
                  </a:lnTo>
                  <a:lnTo>
                    <a:pt x="39367" y="1133550"/>
                  </a:lnTo>
                  <a:lnTo>
                    <a:pt x="51804" y="1132637"/>
                  </a:lnTo>
                  <a:lnTo>
                    <a:pt x="96423" y="1149911"/>
                  </a:lnTo>
                  <a:lnTo>
                    <a:pt x="112575" y="1161036"/>
                  </a:lnTo>
                  <a:lnTo>
                    <a:pt x="120434" y="1166620"/>
                  </a:lnTo>
                  <a:lnTo>
                    <a:pt x="128224" y="1171519"/>
                  </a:lnTo>
                  <a:lnTo>
                    <a:pt x="132276" y="1172649"/>
                  </a:lnTo>
                  <a:lnTo>
                    <a:pt x="492937" y="1172649"/>
                  </a:lnTo>
                  <a:lnTo>
                    <a:pt x="493304" y="1173014"/>
                  </a:lnTo>
                  <a:lnTo>
                    <a:pt x="509764" y="1211565"/>
                  </a:lnTo>
                  <a:lnTo>
                    <a:pt x="510176" y="1224217"/>
                  </a:lnTo>
                  <a:lnTo>
                    <a:pt x="510845" y="1230732"/>
                  </a:lnTo>
                  <a:lnTo>
                    <a:pt x="513056" y="1236047"/>
                  </a:lnTo>
                  <a:lnTo>
                    <a:pt x="529951" y="1244666"/>
                  </a:lnTo>
                  <a:lnTo>
                    <a:pt x="552332" y="1245662"/>
                  </a:lnTo>
                  <a:lnTo>
                    <a:pt x="573136" y="1249022"/>
                  </a:lnTo>
                  <a:lnTo>
                    <a:pt x="585299" y="1264732"/>
                  </a:lnTo>
                  <a:lnTo>
                    <a:pt x="586579" y="1270030"/>
                  </a:lnTo>
                  <a:lnTo>
                    <a:pt x="586579" y="1275694"/>
                  </a:lnTo>
                  <a:lnTo>
                    <a:pt x="580444" y="1314582"/>
                  </a:lnTo>
                  <a:lnTo>
                    <a:pt x="576174" y="1331996"/>
                  </a:lnTo>
                  <a:lnTo>
                    <a:pt x="574142" y="1340737"/>
                  </a:lnTo>
                  <a:lnTo>
                    <a:pt x="571033" y="1380384"/>
                  </a:lnTo>
                  <a:lnTo>
                    <a:pt x="538644" y="1381440"/>
                  </a:lnTo>
                  <a:lnTo>
                    <a:pt x="505192" y="1381708"/>
                  </a:lnTo>
                  <a:close/>
                </a:path>
                <a:path w="3042920" h="1381759" extrusionOk="0">
                  <a:moveTo>
                    <a:pt x="1818914" y="182941"/>
                  </a:moveTo>
                  <a:lnTo>
                    <a:pt x="1478725" y="182941"/>
                  </a:lnTo>
                  <a:lnTo>
                    <a:pt x="1478613" y="171031"/>
                  </a:lnTo>
                  <a:lnTo>
                    <a:pt x="1480577" y="150145"/>
                  </a:lnTo>
                  <a:lnTo>
                    <a:pt x="1489295" y="126108"/>
                  </a:lnTo>
                  <a:lnTo>
                    <a:pt x="1509451" y="104743"/>
                  </a:lnTo>
                  <a:lnTo>
                    <a:pt x="1535333" y="76829"/>
                  </a:lnTo>
                  <a:lnTo>
                    <a:pt x="1551081" y="42852"/>
                  </a:lnTo>
                  <a:lnTo>
                    <a:pt x="1558908" y="14151"/>
                  </a:lnTo>
                  <a:lnTo>
                    <a:pt x="1561026" y="2063"/>
                  </a:lnTo>
                  <a:lnTo>
                    <a:pt x="1568965" y="0"/>
                  </a:lnTo>
                  <a:lnTo>
                    <a:pt x="1590106" y="2406"/>
                  </a:lnTo>
                  <a:lnTo>
                    <a:pt x="1620437" y="22181"/>
                  </a:lnTo>
                  <a:lnTo>
                    <a:pt x="1655947" y="72222"/>
                  </a:lnTo>
                  <a:lnTo>
                    <a:pt x="1676034" y="87426"/>
                  </a:lnTo>
                  <a:lnTo>
                    <a:pt x="1705259" y="94649"/>
                  </a:lnTo>
                  <a:lnTo>
                    <a:pt x="1731638" y="102488"/>
                  </a:lnTo>
                  <a:lnTo>
                    <a:pt x="1743186" y="119542"/>
                  </a:lnTo>
                  <a:lnTo>
                    <a:pt x="1744692" y="127307"/>
                  </a:lnTo>
                  <a:lnTo>
                    <a:pt x="1747964" y="133154"/>
                  </a:lnTo>
                  <a:lnTo>
                    <a:pt x="1751133" y="139274"/>
                  </a:lnTo>
                  <a:lnTo>
                    <a:pt x="1752331" y="147861"/>
                  </a:lnTo>
                  <a:lnTo>
                    <a:pt x="1821313" y="147861"/>
                  </a:lnTo>
                  <a:lnTo>
                    <a:pt x="1823341" y="166066"/>
                  </a:lnTo>
                  <a:lnTo>
                    <a:pt x="1818914" y="182941"/>
                  </a:lnTo>
                  <a:close/>
                </a:path>
                <a:path w="3042920" h="1381759" extrusionOk="0">
                  <a:moveTo>
                    <a:pt x="1821313" y="147861"/>
                  </a:moveTo>
                  <a:lnTo>
                    <a:pt x="1752331" y="147861"/>
                  </a:lnTo>
                  <a:lnTo>
                    <a:pt x="1758478" y="142018"/>
                  </a:lnTo>
                  <a:lnTo>
                    <a:pt x="1765293" y="136876"/>
                  </a:lnTo>
                  <a:lnTo>
                    <a:pt x="1772623" y="132523"/>
                  </a:lnTo>
                  <a:lnTo>
                    <a:pt x="1780313" y="129043"/>
                  </a:lnTo>
                  <a:lnTo>
                    <a:pt x="1806910" y="127087"/>
                  </a:lnTo>
                  <a:lnTo>
                    <a:pt x="1820664" y="142038"/>
                  </a:lnTo>
                  <a:lnTo>
                    <a:pt x="1821313" y="147861"/>
                  </a:lnTo>
                  <a:close/>
                </a:path>
                <a:path w="3042920" h="1381759" extrusionOk="0">
                  <a:moveTo>
                    <a:pt x="1564684" y="484220"/>
                  </a:moveTo>
                  <a:lnTo>
                    <a:pt x="1564181" y="427719"/>
                  </a:lnTo>
                  <a:lnTo>
                    <a:pt x="1558466" y="371491"/>
                  </a:lnTo>
                  <a:lnTo>
                    <a:pt x="1538062" y="354560"/>
                  </a:lnTo>
                  <a:lnTo>
                    <a:pt x="1520333" y="333192"/>
                  </a:lnTo>
                  <a:lnTo>
                    <a:pt x="1505484" y="308775"/>
                  </a:lnTo>
                  <a:lnTo>
                    <a:pt x="1493722" y="282697"/>
                  </a:lnTo>
                  <a:lnTo>
                    <a:pt x="1455923" y="278799"/>
                  </a:lnTo>
                  <a:lnTo>
                    <a:pt x="1427702" y="253792"/>
                  </a:lnTo>
                  <a:lnTo>
                    <a:pt x="1412053" y="216647"/>
                  </a:lnTo>
                  <a:lnTo>
                    <a:pt x="1411968" y="176337"/>
                  </a:lnTo>
                  <a:lnTo>
                    <a:pt x="1430441" y="141832"/>
                  </a:lnTo>
                  <a:lnTo>
                    <a:pt x="1447176" y="135132"/>
                  </a:lnTo>
                  <a:lnTo>
                    <a:pt x="1460893" y="145372"/>
                  </a:lnTo>
                  <a:lnTo>
                    <a:pt x="1471180" y="163388"/>
                  </a:lnTo>
                  <a:lnTo>
                    <a:pt x="1477627" y="180017"/>
                  </a:lnTo>
                  <a:lnTo>
                    <a:pt x="1477810" y="180383"/>
                  </a:lnTo>
                  <a:lnTo>
                    <a:pt x="1478176" y="181479"/>
                  </a:lnTo>
                  <a:lnTo>
                    <a:pt x="1478725" y="182941"/>
                  </a:lnTo>
                  <a:lnTo>
                    <a:pt x="1818914" y="182941"/>
                  </a:lnTo>
                  <a:lnTo>
                    <a:pt x="1816709" y="191345"/>
                  </a:lnTo>
                  <a:lnTo>
                    <a:pt x="1805218" y="215054"/>
                  </a:lnTo>
                  <a:lnTo>
                    <a:pt x="1792133" y="236039"/>
                  </a:lnTo>
                  <a:lnTo>
                    <a:pt x="1775378" y="253085"/>
                  </a:lnTo>
                  <a:lnTo>
                    <a:pt x="1752879" y="264975"/>
                  </a:lnTo>
                  <a:lnTo>
                    <a:pt x="1748807" y="289040"/>
                  </a:lnTo>
                  <a:lnTo>
                    <a:pt x="1731824" y="318827"/>
                  </a:lnTo>
                  <a:lnTo>
                    <a:pt x="1713298" y="344160"/>
                  </a:lnTo>
                  <a:lnTo>
                    <a:pt x="1704596" y="354865"/>
                  </a:lnTo>
                  <a:lnTo>
                    <a:pt x="1707028" y="369904"/>
                  </a:lnTo>
                  <a:lnTo>
                    <a:pt x="1711980" y="403784"/>
                  </a:lnTo>
                  <a:lnTo>
                    <a:pt x="1715938" y="439651"/>
                  </a:lnTo>
                  <a:lnTo>
                    <a:pt x="1715387" y="460651"/>
                  </a:lnTo>
                  <a:lnTo>
                    <a:pt x="1690913" y="466929"/>
                  </a:lnTo>
                  <a:lnTo>
                    <a:pt x="1639075" y="476204"/>
                  </a:lnTo>
                  <a:lnTo>
                    <a:pt x="1587717" y="483595"/>
                  </a:lnTo>
                  <a:lnTo>
                    <a:pt x="1564684" y="484220"/>
                  </a:lnTo>
                  <a:close/>
                </a:path>
              </a:pathLst>
            </a:custGeom>
            <a:solidFill>
              <a:srgbClr val="CF78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6658330" y="5953429"/>
              <a:ext cx="2135505" cy="1065530"/>
            </a:xfrm>
            <a:custGeom>
              <a:avLst/>
              <a:gdLst/>
              <a:ahLst/>
              <a:cxnLst/>
              <a:rect l="l" t="t" r="r" b="b"/>
              <a:pathLst>
                <a:path w="2135504" h="1065529" extrusionOk="0">
                  <a:moveTo>
                    <a:pt x="2135251" y="414731"/>
                  </a:moveTo>
                  <a:lnTo>
                    <a:pt x="1975040" y="230568"/>
                  </a:lnTo>
                  <a:lnTo>
                    <a:pt x="1964588" y="241287"/>
                  </a:lnTo>
                  <a:lnTo>
                    <a:pt x="1710575" y="511200"/>
                  </a:lnTo>
                  <a:lnTo>
                    <a:pt x="1692440" y="463740"/>
                  </a:lnTo>
                  <a:lnTo>
                    <a:pt x="1673707" y="416534"/>
                  </a:lnTo>
                  <a:lnTo>
                    <a:pt x="1653971" y="369709"/>
                  </a:lnTo>
                  <a:lnTo>
                    <a:pt x="1632851" y="323380"/>
                  </a:lnTo>
                  <a:lnTo>
                    <a:pt x="1611083" y="277139"/>
                  </a:lnTo>
                  <a:lnTo>
                    <a:pt x="1584515" y="222250"/>
                  </a:lnTo>
                  <a:lnTo>
                    <a:pt x="1558569" y="175183"/>
                  </a:lnTo>
                  <a:lnTo>
                    <a:pt x="1458099" y="112331"/>
                  </a:lnTo>
                  <a:lnTo>
                    <a:pt x="1339519" y="78054"/>
                  </a:lnTo>
                  <a:lnTo>
                    <a:pt x="1232217" y="54127"/>
                  </a:lnTo>
                  <a:lnTo>
                    <a:pt x="1188008" y="45618"/>
                  </a:lnTo>
                  <a:lnTo>
                    <a:pt x="1182941" y="0"/>
                  </a:lnTo>
                  <a:lnTo>
                    <a:pt x="989076" y="13144"/>
                  </a:lnTo>
                  <a:lnTo>
                    <a:pt x="983043" y="58458"/>
                  </a:lnTo>
                  <a:lnTo>
                    <a:pt x="936193" y="84493"/>
                  </a:lnTo>
                  <a:lnTo>
                    <a:pt x="827811" y="147408"/>
                  </a:lnTo>
                  <a:lnTo>
                    <a:pt x="715098" y="219494"/>
                  </a:lnTo>
                  <a:lnTo>
                    <a:pt x="653643" y="273862"/>
                  </a:lnTo>
                  <a:lnTo>
                    <a:pt x="615188" y="367182"/>
                  </a:lnTo>
                  <a:lnTo>
                    <a:pt x="556780" y="516547"/>
                  </a:lnTo>
                  <a:lnTo>
                    <a:pt x="503428" y="655154"/>
                  </a:lnTo>
                  <a:lnTo>
                    <a:pt x="480085" y="716191"/>
                  </a:lnTo>
                  <a:lnTo>
                    <a:pt x="96380" y="752652"/>
                  </a:lnTo>
                  <a:lnTo>
                    <a:pt x="18834" y="762965"/>
                  </a:lnTo>
                  <a:lnTo>
                    <a:pt x="5575" y="877201"/>
                  </a:lnTo>
                  <a:lnTo>
                    <a:pt x="1498" y="953046"/>
                  </a:lnTo>
                  <a:lnTo>
                    <a:pt x="0" y="987323"/>
                  </a:lnTo>
                  <a:lnTo>
                    <a:pt x="245186" y="962533"/>
                  </a:lnTo>
                  <a:lnTo>
                    <a:pt x="440182" y="945553"/>
                  </a:lnTo>
                  <a:lnTo>
                    <a:pt x="584327" y="937996"/>
                  </a:lnTo>
                  <a:lnTo>
                    <a:pt x="611174" y="917232"/>
                  </a:lnTo>
                  <a:lnTo>
                    <a:pt x="651459" y="867752"/>
                  </a:lnTo>
                  <a:lnTo>
                    <a:pt x="731189" y="759841"/>
                  </a:lnTo>
                  <a:lnTo>
                    <a:pt x="750036" y="739952"/>
                  </a:lnTo>
                  <a:lnTo>
                    <a:pt x="761149" y="747737"/>
                  </a:lnTo>
                  <a:lnTo>
                    <a:pt x="771359" y="763358"/>
                  </a:lnTo>
                  <a:lnTo>
                    <a:pt x="780097" y="780516"/>
                  </a:lnTo>
                  <a:lnTo>
                    <a:pt x="786790" y="792937"/>
                  </a:lnTo>
                  <a:lnTo>
                    <a:pt x="801725" y="831481"/>
                  </a:lnTo>
                  <a:lnTo>
                    <a:pt x="808939" y="884504"/>
                  </a:lnTo>
                  <a:lnTo>
                    <a:pt x="811072" y="942682"/>
                  </a:lnTo>
                  <a:lnTo>
                    <a:pt x="810729" y="996734"/>
                  </a:lnTo>
                  <a:lnTo>
                    <a:pt x="810539" y="1037374"/>
                  </a:lnTo>
                  <a:lnTo>
                    <a:pt x="813130" y="1055293"/>
                  </a:lnTo>
                  <a:lnTo>
                    <a:pt x="844105" y="1063675"/>
                  </a:lnTo>
                  <a:lnTo>
                    <a:pt x="890016" y="1064933"/>
                  </a:lnTo>
                  <a:lnTo>
                    <a:pt x="936713" y="1063104"/>
                  </a:lnTo>
                  <a:lnTo>
                    <a:pt x="970051" y="1062240"/>
                  </a:lnTo>
                  <a:lnTo>
                    <a:pt x="986002" y="1063726"/>
                  </a:lnTo>
                  <a:lnTo>
                    <a:pt x="995464" y="1063802"/>
                  </a:lnTo>
                  <a:lnTo>
                    <a:pt x="1000544" y="1062240"/>
                  </a:lnTo>
                  <a:lnTo>
                    <a:pt x="1001141" y="1062050"/>
                  </a:lnTo>
                  <a:lnTo>
                    <a:pt x="1001890" y="1054125"/>
                  </a:lnTo>
                  <a:lnTo>
                    <a:pt x="1002093" y="1033653"/>
                  </a:lnTo>
                  <a:lnTo>
                    <a:pt x="1001852" y="1008710"/>
                  </a:lnTo>
                  <a:lnTo>
                    <a:pt x="1215263" y="1008545"/>
                  </a:lnTo>
                  <a:lnTo>
                    <a:pt x="1217866" y="1048715"/>
                  </a:lnTo>
                  <a:lnTo>
                    <a:pt x="1241386" y="1052703"/>
                  </a:lnTo>
                  <a:lnTo>
                    <a:pt x="1290205" y="1041908"/>
                  </a:lnTo>
                  <a:lnTo>
                    <a:pt x="1340802" y="1024204"/>
                  </a:lnTo>
                  <a:lnTo>
                    <a:pt x="1372882" y="996505"/>
                  </a:lnTo>
                  <a:lnTo>
                    <a:pt x="1387233" y="928408"/>
                  </a:lnTo>
                  <a:lnTo>
                    <a:pt x="1398041" y="874382"/>
                  </a:lnTo>
                  <a:lnTo>
                    <a:pt x="1411046" y="809155"/>
                  </a:lnTo>
                  <a:lnTo>
                    <a:pt x="1426095" y="734275"/>
                  </a:lnTo>
                  <a:lnTo>
                    <a:pt x="1443012" y="651332"/>
                  </a:lnTo>
                  <a:lnTo>
                    <a:pt x="1460334" y="676465"/>
                  </a:lnTo>
                  <a:lnTo>
                    <a:pt x="1484337" y="709117"/>
                  </a:lnTo>
                  <a:lnTo>
                    <a:pt x="1513827" y="745401"/>
                  </a:lnTo>
                  <a:lnTo>
                    <a:pt x="1547596" y="781443"/>
                  </a:lnTo>
                  <a:lnTo>
                    <a:pt x="1584452" y="813346"/>
                  </a:lnTo>
                  <a:lnTo>
                    <a:pt x="1623174" y="837222"/>
                  </a:lnTo>
                  <a:lnTo>
                    <a:pt x="1662569" y="849198"/>
                  </a:lnTo>
                  <a:lnTo>
                    <a:pt x="1701431" y="845362"/>
                  </a:lnTo>
                  <a:lnTo>
                    <a:pt x="1773618" y="800760"/>
                  </a:lnTo>
                  <a:lnTo>
                    <a:pt x="1817852" y="763435"/>
                  </a:lnTo>
                  <a:lnTo>
                    <a:pt x="1865122" y="719353"/>
                  </a:lnTo>
                  <a:lnTo>
                    <a:pt x="1913597" y="670928"/>
                  </a:lnTo>
                  <a:lnTo>
                    <a:pt x="1932228" y="651332"/>
                  </a:lnTo>
                  <a:lnTo>
                    <a:pt x="1961489" y="620598"/>
                  </a:lnTo>
                  <a:lnTo>
                    <a:pt x="2006981" y="570788"/>
                  </a:lnTo>
                  <a:lnTo>
                    <a:pt x="2048268" y="523938"/>
                  </a:lnTo>
                  <a:lnTo>
                    <a:pt x="2059101" y="511200"/>
                  </a:lnTo>
                  <a:lnTo>
                    <a:pt x="2083549" y="482485"/>
                  </a:lnTo>
                  <a:lnTo>
                    <a:pt x="2111006" y="448843"/>
                  </a:lnTo>
                  <a:lnTo>
                    <a:pt x="2128850" y="425450"/>
                  </a:lnTo>
                  <a:lnTo>
                    <a:pt x="2135251" y="414731"/>
                  </a:lnTo>
                  <a:close/>
                </a:path>
              </a:pathLst>
            </a:custGeom>
            <a:solidFill>
              <a:srgbClr val="2A335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7062155" y="6899826"/>
              <a:ext cx="1518920" cy="2535555"/>
            </a:xfrm>
            <a:custGeom>
              <a:avLst/>
              <a:gdLst/>
              <a:ahLst/>
              <a:cxnLst/>
              <a:rect l="l" t="t" r="r" b="b"/>
              <a:pathLst>
                <a:path w="1518920" h="2535554" extrusionOk="0">
                  <a:moveTo>
                    <a:pt x="1518367" y="2535020"/>
                  </a:moveTo>
                  <a:lnTo>
                    <a:pt x="14997" y="2535020"/>
                  </a:lnTo>
                  <a:lnTo>
                    <a:pt x="0" y="27588"/>
                  </a:lnTo>
                  <a:lnTo>
                    <a:pt x="1479776" y="0"/>
                  </a:lnTo>
                  <a:lnTo>
                    <a:pt x="1518367" y="2535020"/>
                  </a:lnTo>
                  <a:close/>
                </a:path>
              </a:pathLst>
            </a:custGeom>
            <a:solidFill>
              <a:srgbClr val="0F0E0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0" name="Google Shape;260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168546" y="5633503"/>
              <a:ext cx="2953518" cy="1117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82456" y="7082530"/>
              <a:ext cx="1452160" cy="2349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16"/>
          <p:cNvSpPr txBox="1"/>
          <p:nvPr/>
        </p:nvSpPr>
        <p:spPr>
          <a:xfrm>
            <a:off x="1770856" y="2854904"/>
            <a:ext cx="14746605" cy="90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518150" marR="5080" lvl="0" indent="-5506085" algn="l" rtl="0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¿Conoces los actuales partidos políticos en  Colombia?</a:t>
            </a:r>
            <a:endParaRPr sz="5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/>
          </p:nvPr>
        </p:nvSpPr>
        <p:spPr>
          <a:xfrm>
            <a:off x="7374748" y="684075"/>
            <a:ext cx="3538754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Verdana" panose="020B0604030504040204" pitchFamily="34" charset="0"/>
                <a:cs typeface="Open Sans ExtraBold"/>
                <a:sym typeface="Open Sans ExtraBold"/>
              </a:rPr>
              <a:t>En casa...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"/>
          <p:cNvGrpSpPr/>
          <p:nvPr/>
        </p:nvGrpSpPr>
        <p:grpSpPr>
          <a:xfrm>
            <a:off x="0" y="0"/>
            <a:ext cx="18287999" cy="10286998"/>
            <a:chOff x="0" y="0"/>
            <a:chExt cx="18287999" cy="10286998"/>
          </a:xfrm>
        </p:grpSpPr>
        <p:pic>
          <p:nvPicPr>
            <p:cNvPr id="78" name="Google Shape;7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72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67306" y="1629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910624" y="9440408"/>
              <a:ext cx="2857499" cy="514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29174" y="4068969"/>
              <a:ext cx="1726198" cy="263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2"/>
            <p:cNvSpPr/>
            <p:nvPr/>
          </p:nvSpPr>
          <p:spPr>
            <a:xfrm>
              <a:off x="3873036" y="3584660"/>
              <a:ext cx="207010" cy="388620"/>
            </a:xfrm>
            <a:custGeom>
              <a:avLst/>
              <a:gdLst/>
              <a:ahLst/>
              <a:cxnLst/>
              <a:rect l="l" t="t" r="r" b="b"/>
              <a:pathLst>
                <a:path w="207010" h="388620" extrusionOk="0">
                  <a:moveTo>
                    <a:pt x="61206" y="324053"/>
                  </a:moveTo>
                  <a:lnTo>
                    <a:pt x="53791" y="324053"/>
                  </a:lnTo>
                  <a:lnTo>
                    <a:pt x="58244" y="323922"/>
                  </a:lnTo>
                  <a:lnTo>
                    <a:pt x="61206" y="324053"/>
                  </a:lnTo>
                  <a:close/>
                </a:path>
                <a:path w="207010" h="388620" extrusionOk="0">
                  <a:moveTo>
                    <a:pt x="88730" y="388045"/>
                  </a:moveTo>
                  <a:lnTo>
                    <a:pt x="85103" y="387830"/>
                  </a:lnTo>
                  <a:lnTo>
                    <a:pt x="67532" y="387363"/>
                  </a:lnTo>
                  <a:lnTo>
                    <a:pt x="63091" y="387088"/>
                  </a:lnTo>
                  <a:lnTo>
                    <a:pt x="58076" y="386383"/>
                  </a:lnTo>
                  <a:lnTo>
                    <a:pt x="52486" y="385234"/>
                  </a:lnTo>
                  <a:lnTo>
                    <a:pt x="48476" y="384588"/>
                  </a:lnTo>
                  <a:lnTo>
                    <a:pt x="45041" y="381144"/>
                  </a:lnTo>
                  <a:lnTo>
                    <a:pt x="42192" y="374900"/>
                  </a:lnTo>
                  <a:lnTo>
                    <a:pt x="40768" y="371587"/>
                  </a:lnTo>
                  <a:lnTo>
                    <a:pt x="40445" y="363680"/>
                  </a:lnTo>
                  <a:lnTo>
                    <a:pt x="41546" y="345547"/>
                  </a:lnTo>
                  <a:lnTo>
                    <a:pt x="42336" y="339124"/>
                  </a:lnTo>
                  <a:lnTo>
                    <a:pt x="43570" y="332055"/>
                  </a:lnTo>
                  <a:lnTo>
                    <a:pt x="43688" y="330309"/>
                  </a:lnTo>
                  <a:lnTo>
                    <a:pt x="45017" y="328575"/>
                  </a:lnTo>
                  <a:lnTo>
                    <a:pt x="50092" y="324831"/>
                  </a:lnTo>
                  <a:lnTo>
                    <a:pt x="52175" y="323946"/>
                  </a:lnTo>
                  <a:lnTo>
                    <a:pt x="53791" y="324053"/>
                  </a:lnTo>
                  <a:lnTo>
                    <a:pt x="61206" y="324053"/>
                  </a:lnTo>
                  <a:lnTo>
                    <a:pt x="64707" y="324209"/>
                  </a:lnTo>
                  <a:lnTo>
                    <a:pt x="87042" y="326075"/>
                  </a:lnTo>
                  <a:lnTo>
                    <a:pt x="93099" y="326446"/>
                  </a:lnTo>
                  <a:lnTo>
                    <a:pt x="96367" y="327654"/>
                  </a:lnTo>
                  <a:lnTo>
                    <a:pt x="102160" y="332055"/>
                  </a:lnTo>
                  <a:lnTo>
                    <a:pt x="103489" y="335165"/>
                  </a:lnTo>
                  <a:lnTo>
                    <a:pt x="103249" y="339196"/>
                  </a:lnTo>
                  <a:lnTo>
                    <a:pt x="101753" y="373680"/>
                  </a:lnTo>
                  <a:lnTo>
                    <a:pt x="101549" y="376909"/>
                  </a:lnTo>
                  <a:lnTo>
                    <a:pt x="99634" y="380127"/>
                  </a:lnTo>
                  <a:lnTo>
                    <a:pt x="92357" y="386550"/>
                  </a:lnTo>
                  <a:lnTo>
                    <a:pt x="88730" y="388045"/>
                  </a:lnTo>
                  <a:close/>
                </a:path>
                <a:path w="207010" h="388620" extrusionOk="0">
                  <a:moveTo>
                    <a:pt x="29684" y="112091"/>
                  </a:moveTo>
                  <a:lnTo>
                    <a:pt x="8366" y="86745"/>
                  </a:lnTo>
                  <a:lnTo>
                    <a:pt x="5793" y="82344"/>
                  </a:lnTo>
                  <a:lnTo>
                    <a:pt x="4309" y="80226"/>
                  </a:lnTo>
                  <a:lnTo>
                    <a:pt x="1352" y="75598"/>
                  </a:lnTo>
                  <a:lnTo>
                    <a:pt x="0" y="71268"/>
                  </a:lnTo>
                  <a:lnTo>
                    <a:pt x="418" y="64414"/>
                  </a:lnTo>
                  <a:lnTo>
                    <a:pt x="1603" y="61460"/>
                  </a:lnTo>
                  <a:lnTo>
                    <a:pt x="3830" y="58362"/>
                  </a:lnTo>
                  <a:lnTo>
                    <a:pt x="6032" y="55240"/>
                  </a:lnTo>
                  <a:lnTo>
                    <a:pt x="34286" y="29199"/>
                  </a:lnTo>
                  <a:lnTo>
                    <a:pt x="74434" y="5969"/>
                  </a:lnTo>
                  <a:lnTo>
                    <a:pt x="108489" y="0"/>
                  </a:lnTo>
                  <a:lnTo>
                    <a:pt x="128158" y="410"/>
                  </a:lnTo>
                  <a:lnTo>
                    <a:pt x="164810" y="11508"/>
                  </a:lnTo>
                  <a:lnTo>
                    <a:pt x="195303" y="46166"/>
                  </a:lnTo>
                  <a:lnTo>
                    <a:pt x="201259" y="60515"/>
                  </a:lnTo>
                  <a:lnTo>
                    <a:pt x="119025" y="60515"/>
                  </a:lnTo>
                  <a:lnTo>
                    <a:pt x="110503" y="61192"/>
                  </a:lnTo>
                  <a:lnTo>
                    <a:pt x="64513" y="85652"/>
                  </a:lnTo>
                  <a:lnTo>
                    <a:pt x="34101" y="109328"/>
                  </a:lnTo>
                  <a:lnTo>
                    <a:pt x="31958" y="111230"/>
                  </a:lnTo>
                  <a:lnTo>
                    <a:pt x="29684" y="112091"/>
                  </a:lnTo>
                  <a:close/>
                </a:path>
                <a:path w="207010" h="388620" extrusionOk="0">
                  <a:moveTo>
                    <a:pt x="95433" y="271389"/>
                  </a:moveTo>
                  <a:lnTo>
                    <a:pt x="92213" y="271185"/>
                  </a:lnTo>
                  <a:lnTo>
                    <a:pt x="54078" y="269475"/>
                  </a:lnTo>
                  <a:lnTo>
                    <a:pt x="46872" y="268231"/>
                  </a:lnTo>
                  <a:lnTo>
                    <a:pt x="43317" y="263363"/>
                  </a:lnTo>
                  <a:lnTo>
                    <a:pt x="43437" y="254870"/>
                  </a:lnTo>
                  <a:lnTo>
                    <a:pt x="43533" y="230924"/>
                  </a:lnTo>
                  <a:lnTo>
                    <a:pt x="50752" y="190914"/>
                  </a:lnTo>
                  <a:lnTo>
                    <a:pt x="93707" y="143481"/>
                  </a:lnTo>
                  <a:lnTo>
                    <a:pt x="129893" y="121229"/>
                  </a:lnTo>
                  <a:lnTo>
                    <a:pt x="134502" y="118693"/>
                  </a:lnTo>
                  <a:lnTo>
                    <a:pt x="138260" y="114878"/>
                  </a:lnTo>
                  <a:lnTo>
                    <a:pt x="144149" y="104711"/>
                  </a:lnTo>
                  <a:lnTo>
                    <a:pt x="145777" y="99556"/>
                  </a:lnTo>
                  <a:lnTo>
                    <a:pt x="146100" y="94317"/>
                  </a:lnTo>
                  <a:lnTo>
                    <a:pt x="145681" y="87822"/>
                  </a:lnTo>
                  <a:lnTo>
                    <a:pt x="143587" y="80813"/>
                  </a:lnTo>
                  <a:lnTo>
                    <a:pt x="136010" y="65801"/>
                  </a:lnTo>
                  <a:lnTo>
                    <a:pt x="129080" y="61543"/>
                  </a:lnTo>
                  <a:lnTo>
                    <a:pt x="119025" y="60515"/>
                  </a:lnTo>
                  <a:lnTo>
                    <a:pt x="201259" y="60515"/>
                  </a:lnTo>
                  <a:lnTo>
                    <a:pt x="202997" y="65620"/>
                  </a:lnTo>
                  <a:lnTo>
                    <a:pt x="205221" y="74188"/>
                  </a:lnTo>
                  <a:lnTo>
                    <a:pt x="206408" y="81744"/>
                  </a:lnTo>
                  <a:lnTo>
                    <a:pt x="206559" y="88288"/>
                  </a:lnTo>
                  <a:lnTo>
                    <a:pt x="204640" y="103981"/>
                  </a:lnTo>
                  <a:lnTo>
                    <a:pt x="187719" y="143560"/>
                  </a:lnTo>
                  <a:lnTo>
                    <a:pt x="159577" y="171023"/>
                  </a:lnTo>
                  <a:lnTo>
                    <a:pt x="131384" y="186308"/>
                  </a:lnTo>
                  <a:lnTo>
                    <a:pt x="125894" y="189252"/>
                  </a:lnTo>
                  <a:lnTo>
                    <a:pt x="122592" y="191154"/>
                  </a:lnTo>
                  <a:lnTo>
                    <a:pt x="117972" y="193701"/>
                  </a:lnTo>
                  <a:lnTo>
                    <a:pt x="114070" y="198019"/>
                  </a:lnTo>
                  <a:lnTo>
                    <a:pt x="107678" y="210172"/>
                  </a:lnTo>
                  <a:lnTo>
                    <a:pt x="105954" y="215219"/>
                  </a:lnTo>
                  <a:lnTo>
                    <a:pt x="105703" y="219238"/>
                  </a:lnTo>
                  <a:lnTo>
                    <a:pt x="104171" y="254332"/>
                  </a:lnTo>
                  <a:lnTo>
                    <a:pt x="104219" y="260002"/>
                  </a:lnTo>
                  <a:lnTo>
                    <a:pt x="103046" y="264272"/>
                  </a:lnTo>
                  <a:lnTo>
                    <a:pt x="98258" y="270037"/>
                  </a:lnTo>
                  <a:lnTo>
                    <a:pt x="95433" y="271389"/>
                  </a:lnTo>
                  <a:close/>
                </a:path>
              </a:pathLst>
            </a:custGeom>
            <a:solidFill>
              <a:srgbClr val="7494C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581456" y="3573827"/>
              <a:ext cx="212725" cy="390525"/>
            </a:xfrm>
            <a:custGeom>
              <a:avLst/>
              <a:gdLst/>
              <a:ahLst/>
              <a:cxnLst/>
              <a:rect l="l" t="t" r="r" b="b"/>
              <a:pathLst>
                <a:path w="212725" h="390525" extrusionOk="0">
                  <a:moveTo>
                    <a:pt x="165922" y="390350"/>
                  </a:moveTo>
                  <a:lnTo>
                    <a:pt x="146531" y="362181"/>
                  </a:lnTo>
                  <a:lnTo>
                    <a:pt x="144688" y="356835"/>
                  </a:lnTo>
                  <a:lnTo>
                    <a:pt x="143000" y="350591"/>
                  </a:lnTo>
                  <a:lnTo>
                    <a:pt x="141408" y="343450"/>
                  </a:lnTo>
                  <a:lnTo>
                    <a:pt x="140894" y="341931"/>
                  </a:lnTo>
                  <a:lnTo>
                    <a:pt x="147872" y="332315"/>
                  </a:lnTo>
                  <a:lnTo>
                    <a:pt x="151953" y="330508"/>
                  </a:lnTo>
                  <a:lnTo>
                    <a:pt x="158022" y="328332"/>
                  </a:lnTo>
                  <a:lnTo>
                    <a:pt x="174229" y="323260"/>
                  </a:lnTo>
                  <a:lnTo>
                    <a:pt x="179400" y="321585"/>
                  </a:lnTo>
                  <a:lnTo>
                    <a:pt x="185133" y="319636"/>
                  </a:lnTo>
                  <a:lnTo>
                    <a:pt x="188628" y="319528"/>
                  </a:lnTo>
                  <a:lnTo>
                    <a:pt x="195678" y="321406"/>
                  </a:lnTo>
                  <a:lnTo>
                    <a:pt x="198072" y="323774"/>
                  </a:lnTo>
                  <a:lnTo>
                    <a:pt x="199389" y="327590"/>
                  </a:lnTo>
                  <a:lnTo>
                    <a:pt x="211059" y="360076"/>
                  </a:lnTo>
                  <a:lnTo>
                    <a:pt x="212137" y="363138"/>
                  </a:lnTo>
                  <a:lnTo>
                    <a:pt x="211550" y="366846"/>
                  </a:lnTo>
                  <a:lnTo>
                    <a:pt x="207265" y="375542"/>
                  </a:lnTo>
                  <a:lnTo>
                    <a:pt x="204476" y="378305"/>
                  </a:lnTo>
                  <a:lnTo>
                    <a:pt x="201041" y="379477"/>
                  </a:lnTo>
                  <a:lnTo>
                    <a:pt x="184583" y="385697"/>
                  </a:lnTo>
                  <a:lnTo>
                    <a:pt x="180381" y="387132"/>
                  </a:lnTo>
                  <a:lnTo>
                    <a:pt x="175486" y="388364"/>
                  </a:lnTo>
                  <a:lnTo>
                    <a:pt x="169872" y="389429"/>
                  </a:lnTo>
                  <a:lnTo>
                    <a:pt x="165922" y="390350"/>
                  </a:lnTo>
                  <a:close/>
                </a:path>
                <a:path w="212725" h="390525" extrusionOk="0">
                  <a:moveTo>
                    <a:pt x="39834" y="147121"/>
                  </a:moveTo>
                  <a:lnTo>
                    <a:pt x="36890" y="146631"/>
                  </a:lnTo>
                  <a:lnTo>
                    <a:pt x="34065" y="144597"/>
                  </a:lnTo>
                  <a:lnTo>
                    <a:pt x="21748" y="134717"/>
                  </a:lnTo>
                  <a:lnTo>
                    <a:pt x="15835" y="129909"/>
                  </a:lnTo>
                  <a:lnTo>
                    <a:pt x="11790" y="126811"/>
                  </a:lnTo>
                  <a:lnTo>
                    <a:pt x="0" y="109073"/>
                  </a:lnTo>
                  <a:lnTo>
                    <a:pt x="849" y="105365"/>
                  </a:lnTo>
                  <a:lnTo>
                    <a:pt x="17990" y="66846"/>
                  </a:lnTo>
                  <a:lnTo>
                    <a:pt x="46346" y="30128"/>
                  </a:lnTo>
                  <a:lnTo>
                    <a:pt x="93949" y="4652"/>
                  </a:lnTo>
                  <a:lnTo>
                    <a:pt x="119876" y="0"/>
                  </a:lnTo>
                  <a:lnTo>
                    <a:pt x="132072" y="1046"/>
                  </a:lnTo>
                  <a:lnTo>
                    <a:pt x="173435" y="21559"/>
                  </a:lnTo>
                  <a:lnTo>
                    <a:pt x="199844" y="56276"/>
                  </a:lnTo>
                  <a:lnTo>
                    <a:pt x="201505" y="62362"/>
                  </a:lnTo>
                  <a:lnTo>
                    <a:pt x="115239" y="62362"/>
                  </a:lnTo>
                  <a:lnTo>
                    <a:pt x="108288" y="63716"/>
                  </a:lnTo>
                  <a:lnTo>
                    <a:pt x="75597" y="95114"/>
                  </a:lnTo>
                  <a:lnTo>
                    <a:pt x="53632" y="130696"/>
                  </a:lnTo>
                  <a:lnTo>
                    <a:pt x="46944" y="143640"/>
                  </a:lnTo>
                  <a:lnTo>
                    <a:pt x="45197" y="145303"/>
                  </a:lnTo>
                  <a:lnTo>
                    <a:pt x="39834" y="147121"/>
                  </a:lnTo>
                  <a:close/>
                </a:path>
                <a:path w="212725" h="390525" extrusionOk="0">
                  <a:moveTo>
                    <a:pt x="120294" y="283274"/>
                  </a:moveTo>
                  <a:lnTo>
                    <a:pt x="115183" y="280116"/>
                  </a:lnTo>
                  <a:lnTo>
                    <a:pt x="112059" y="272222"/>
                  </a:lnTo>
                  <a:lnTo>
                    <a:pt x="107087" y="260082"/>
                  </a:lnTo>
                  <a:lnTo>
                    <a:pt x="103064" y="250018"/>
                  </a:lnTo>
                  <a:lnTo>
                    <a:pt x="99983" y="242028"/>
                  </a:lnTo>
                  <a:lnTo>
                    <a:pt x="97839" y="236111"/>
                  </a:lnTo>
                  <a:lnTo>
                    <a:pt x="94559" y="210258"/>
                  </a:lnTo>
                  <a:lnTo>
                    <a:pt x="100719" y="181587"/>
                  </a:lnTo>
                  <a:lnTo>
                    <a:pt x="116326" y="150099"/>
                  </a:lnTo>
                  <a:lnTo>
                    <a:pt x="141384" y="115795"/>
                  </a:lnTo>
                  <a:lnTo>
                    <a:pt x="144652" y="111704"/>
                  </a:lnTo>
                  <a:lnTo>
                    <a:pt x="146711" y="106740"/>
                  </a:lnTo>
                  <a:lnTo>
                    <a:pt x="148303" y="95114"/>
                  </a:lnTo>
                  <a:lnTo>
                    <a:pt x="147872" y="89732"/>
                  </a:lnTo>
                  <a:lnTo>
                    <a:pt x="146160" y="84756"/>
                  </a:lnTo>
                  <a:lnTo>
                    <a:pt x="115239" y="62362"/>
                  </a:lnTo>
                  <a:lnTo>
                    <a:pt x="201505" y="62362"/>
                  </a:lnTo>
                  <a:lnTo>
                    <a:pt x="204009" y="71532"/>
                  </a:lnTo>
                  <a:lnTo>
                    <a:pt x="205981" y="86330"/>
                  </a:lnTo>
                  <a:lnTo>
                    <a:pt x="205759" y="100674"/>
                  </a:lnTo>
                  <a:lnTo>
                    <a:pt x="194067" y="139705"/>
                  </a:lnTo>
                  <a:lnTo>
                    <a:pt x="173035" y="168859"/>
                  </a:lnTo>
                  <a:lnTo>
                    <a:pt x="167441" y="175457"/>
                  </a:lnTo>
                  <a:lnTo>
                    <a:pt x="163478" y="180260"/>
                  </a:lnTo>
                  <a:lnTo>
                    <a:pt x="161146" y="183267"/>
                  </a:lnTo>
                  <a:lnTo>
                    <a:pt x="157830" y="187382"/>
                  </a:lnTo>
                  <a:lnTo>
                    <a:pt x="155867" y="192848"/>
                  </a:lnTo>
                  <a:lnTo>
                    <a:pt x="154551" y="206520"/>
                  </a:lnTo>
                  <a:lnTo>
                    <a:pt x="154862" y="211842"/>
                  </a:lnTo>
                  <a:lnTo>
                    <a:pt x="156143" y="215658"/>
                  </a:lnTo>
                  <a:lnTo>
                    <a:pt x="168041" y="248707"/>
                  </a:lnTo>
                  <a:lnTo>
                    <a:pt x="170243" y="253934"/>
                  </a:lnTo>
                  <a:lnTo>
                    <a:pt x="170794" y="258335"/>
                  </a:lnTo>
                  <a:lnTo>
                    <a:pt x="168531" y="265488"/>
                  </a:lnTo>
                  <a:lnTo>
                    <a:pt x="166449" y="267808"/>
                  </a:lnTo>
                  <a:lnTo>
                    <a:pt x="163384" y="268849"/>
                  </a:lnTo>
                  <a:lnTo>
                    <a:pt x="127440" y="281695"/>
                  </a:lnTo>
                  <a:lnTo>
                    <a:pt x="120294" y="283274"/>
                  </a:lnTo>
                  <a:close/>
                </a:path>
              </a:pathLst>
            </a:custGeom>
            <a:solidFill>
              <a:srgbClr val="8E854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" name="Google Shape;86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79944" y="3706631"/>
              <a:ext cx="1066861" cy="2996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043020" y="4007130"/>
              <a:ext cx="2680618" cy="2696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"/>
            <p:cNvSpPr/>
            <p:nvPr/>
          </p:nvSpPr>
          <p:spPr>
            <a:xfrm>
              <a:off x="6938676" y="3672005"/>
              <a:ext cx="229235" cy="375285"/>
            </a:xfrm>
            <a:custGeom>
              <a:avLst/>
              <a:gdLst/>
              <a:ahLst/>
              <a:cxnLst/>
              <a:rect l="l" t="t" r="r" b="b"/>
              <a:pathLst>
                <a:path w="229234" h="375285" extrusionOk="0">
                  <a:moveTo>
                    <a:pt x="42803" y="375182"/>
                  </a:moveTo>
                  <a:lnTo>
                    <a:pt x="39332" y="374117"/>
                  </a:lnTo>
                  <a:lnTo>
                    <a:pt x="22323" y="369584"/>
                  </a:lnTo>
                  <a:lnTo>
                    <a:pt x="18074" y="368292"/>
                  </a:lnTo>
                  <a:lnTo>
                    <a:pt x="13405" y="366426"/>
                  </a:lnTo>
                  <a:lnTo>
                    <a:pt x="8211" y="364010"/>
                  </a:lnTo>
                  <a:lnTo>
                    <a:pt x="4452" y="362455"/>
                  </a:lnTo>
                  <a:lnTo>
                    <a:pt x="1915" y="358305"/>
                  </a:lnTo>
                  <a:lnTo>
                    <a:pt x="622" y="351570"/>
                  </a:lnTo>
                  <a:lnTo>
                    <a:pt x="0" y="348018"/>
                  </a:lnTo>
                  <a:lnTo>
                    <a:pt x="1496" y="340243"/>
                  </a:lnTo>
                  <a:lnTo>
                    <a:pt x="5194" y="328270"/>
                  </a:lnTo>
                  <a:lnTo>
                    <a:pt x="6822" y="322876"/>
                  </a:lnTo>
                  <a:lnTo>
                    <a:pt x="9084" y="316811"/>
                  </a:lnTo>
                  <a:lnTo>
                    <a:pt x="11981" y="310101"/>
                  </a:lnTo>
                  <a:lnTo>
                    <a:pt x="12436" y="308558"/>
                  </a:lnTo>
                  <a:lnTo>
                    <a:pt x="14112" y="307171"/>
                  </a:lnTo>
                  <a:lnTo>
                    <a:pt x="19953" y="304719"/>
                  </a:lnTo>
                  <a:lnTo>
                    <a:pt x="22191" y="304336"/>
                  </a:lnTo>
                  <a:lnTo>
                    <a:pt x="23723" y="304803"/>
                  </a:lnTo>
                  <a:lnTo>
                    <a:pt x="28068" y="305724"/>
                  </a:lnTo>
                  <a:lnTo>
                    <a:pt x="34304" y="307506"/>
                  </a:lnTo>
                  <a:lnTo>
                    <a:pt x="55586" y="314515"/>
                  </a:lnTo>
                  <a:lnTo>
                    <a:pt x="61427" y="316273"/>
                  </a:lnTo>
                  <a:lnTo>
                    <a:pt x="64276" y="318211"/>
                  </a:lnTo>
                  <a:lnTo>
                    <a:pt x="68920" y="323845"/>
                  </a:lnTo>
                  <a:lnTo>
                    <a:pt x="69471" y="327182"/>
                  </a:lnTo>
                  <a:lnTo>
                    <a:pt x="68298" y="331033"/>
                  </a:lnTo>
                  <a:lnTo>
                    <a:pt x="58794" y="364225"/>
                  </a:lnTo>
                  <a:lnTo>
                    <a:pt x="57884" y="367323"/>
                  </a:lnTo>
                  <a:lnTo>
                    <a:pt x="55263" y="370002"/>
                  </a:lnTo>
                  <a:lnTo>
                    <a:pt x="46693" y="374572"/>
                  </a:lnTo>
                  <a:lnTo>
                    <a:pt x="42803" y="375182"/>
                  </a:lnTo>
                  <a:close/>
                </a:path>
                <a:path w="229234" h="375285" extrusionOk="0">
                  <a:moveTo>
                    <a:pt x="49649" y="93067"/>
                  </a:moveTo>
                  <a:lnTo>
                    <a:pt x="34819" y="63452"/>
                  </a:lnTo>
                  <a:lnTo>
                    <a:pt x="33323" y="58571"/>
                  </a:lnTo>
                  <a:lnTo>
                    <a:pt x="32353" y="56167"/>
                  </a:lnTo>
                  <a:lnTo>
                    <a:pt x="30570" y="50976"/>
                  </a:lnTo>
                  <a:lnTo>
                    <a:pt x="30271" y="46467"/>
                  </a:lnTo>
                  <a:lnTo>
                    <a:pt x="32258" y="39900"/>
                  </a:lnTo>
                  <a:lnTo>
                    <a:pt x="73390" y="13519"/>
                  </a:lnTo>
                  <a:lnTo>
                    <a:pt x="117857" y="246"/>
                  </a:lnTo>
                  <a:lnTo>
                    <a:pt x="134517" y="0"/>
                  </a:lnTo>
                  <a:lnTo>
                    <a:pt x="152357" y="2366"/>
                  </a:lnTo>
                  <a:lnTo>
                    <a:pt x="195162" y="18696"/>
                  </a:lnTo>
                  <a:lnTo>
                    <a:pt x="222703" y="56909"/>
                  </a:lnTo>
                  <a:lnTo>
                    <a:pt x="224431" y="62353"/>
                  </a:lnTo>
                  <a:lnTo>
                    <a:pt x="140078" y="62353"/>
                  </a:lnTo>
                  <a:lnTo>
                    <a:pt x="129823" y="62967"/>
                  </a:lnTo>
                  <a:lnTo>
                    <a:pt x="89651" y="75442"/>
                  </a:lnTo>
                  <a:lnTo>
                    <a:pt x="54558" y="91417"/>
                  </a:lnTo>
                  <a:lnTo>
                    <a:pt x="52043" y="92756"/>
                  </a:lnTo>
                  <a:lnTo>
                    <a:pt x="49649" y="93067"/>
                  </a:lnTo>
                  <a:close/>
                </a:path>
                <a:path w="229234" h="375285" extrusionOk="0">
                  <a:moveTo>
                    <a:pt x="76473" y="263274"/>
                  </a:moveTo>
                  <a:lnTo>
                    <a:pt x="73397" y="262341"/>
                  </a:lnTo>
                  <a:lnTo>
                    <a:pt x="36698" y="251803"/>
                  </a:lnTo>
                  <a:lnTo>
                    <a:pt x="30019" y="248908"/>
                  </a:lnTo>
                  <a:lnTo>
                    <a:pt x="27685" y="243346"/>
                  </a:lnTo>
                  <a:lnTo>
                    <a:pt x="29756" y="235129"/>
                  </a:lnTo>
                  <a:lnTo>
                    <a:pt x="32818" y="222372"/>
                  </a:lnTo>
                  <a:lnTo>
                    <a:pt x="51770" y="174624"/>
                  </a:lnTo>
                  <a:lnTo>
                    <a:pt x="104588" y="138484"/>
                  </a:lnTo>
                  <a:lnTo>
                    <a:pt x="144975" y="125255"/>
                  </a:lnTo>
                  <a:lnTo>
                    <a:pt x="150038" y="123843"/>
                  </a:lnTo>
                  <a:lnTo>
                    <a:pt x="154575" y="121008"/>
                  </a:lnTo>
                  <a:lnTo>
                    <a:pt x="162690" y="112504"/>
                  </a:lnTo>
                  <a:lnTo>
                    <a:pt x="165479" y="107863"/>
                  </a:lnTo>
                  <a:lnTo>
                    <a:pt x="166999" y="102839"/>
                  </a:lnTo>
                  <a:lnTo>
                    <a:pt x="168112" y="96428"/>
                  </a:lnTo>
                  <a:lnTo>
                    <a:pt x="167682" y="89132"/>
                  </a:lnTo>
                  <a:lnTo>
                    <a:pt x="163827" y="72757"/>
                  </a:lnTo>
                  <a:lnTo>
                    <a:pt x="158046" y="67004"/>
                  </a:lnTo>
                  <a:lnTo>
                    <a:pt x="148506" y="63679"/>
                  </a:lnTo>
                  <a:lnTo>
                    <a:pt x="140078" y="62353"/>
                  </a:lnTo>
                  <a:lnTo>
                    <a:pt x="224431" y="62353"/>
                  </a:lnTo>
                  <a:lnTo>
                    <a:pt x="226046" y="67441"/>
                  </a:lnTo>
                  <a:lnTo>
                    <a:pt x="228068" y="78080"/>
                  </a:lnTo>
                  <a:lnTo>
                    <a:pt x="228997" y="88154"/>
                  </a:lnTo>
                  <a:lnTo>
                    <a:pt x="229162" y="97005"/>
                  </a:lnTo>
                  <a:lnTo>
                    <a:pt x="228561" y="104633"/>
                  </a:lnTo>
                  <a:lnTo>
                    <a:pt x="206065" y="150540"/>
                  </a:lnTo>
                  <a:lnTo>
                    <a:pt x="173769" y="175403"/>
                  </a:lnTo>
                  <a:lnTo>
                    <a:pt x="131254" y="188886"/>
                  </a:lnTo>
                  <a:lnTo>
                    <a:pt x="125225" y="190474"/>
                  </a:lnTo>
                  <a:lnTo>
                    <a:pt x="121575" y="191555"/>
                  </a:lnTo>
                  <a:lnTo>
                    <a:pt x="116512" y="192966"/>
                  </a:lnTo>
                  <a:lnTo>
                    <a:pt x="111688" y="196256"/>
                  </a:lnTo>
                  <a:lnTo>
                    <a:pt x="88926" y="248908"/>
                  </a:lnTo>
                  <a:lnTo>
                    <a:pt x="87701" y="254243"/>
                  </a:lnTo>
                  <a:lnTo>
                    <a:pt x="85558" y="258118"/>
                  </a:lnTo>
                  <a:lnTo>
                    <a:pt x="79561" y="262616"/>
                  </a:lnTo>
                  <a:lnTo>
                    <a:pt x="76473" y="263274"/>
                  </a:lnTo>
                  <a:close/>
                </a:path>
              </a:pathLst>
            </a:custGeom>
            <a:solidFill>
              <a:srgbClr val="F4757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13707" y="3746222"/>
              <a:ext cx="1079474" cy="29572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2"/>
          <p:cNvSpPr txBox="1"/>
          <p:nvPr/>
        </p:nvSpPr>
        <p:spPr>
          <a:xfrm>
            <a:off x="9640857" y="3617265"/>
            <a:ext cx="8119109" cy="268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0" algn="ctr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¿Sabes qué son los  partidos y movimientos  políticos y qué los  diferencia?</a:t>
            </a:r>
            <a:endParaRPr sz="5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023910" y="3347835"/>
            <a:ext cx="7091045" cy="251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635" algn="ctr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 dirty="0">
                <a:solidFill>
                  <a:srgbClr val="287777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Grupo de personas </a:t>
            </a:r>
            <a:r>
              <a:rPr lang="es-ES" sz="35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con ideas  afines, que busca representar  a una parte de la ciudadanía  en espacios de toma de  decisión.</a:t>
            </a:r>
            <a:endParaRPr sz="35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9601200" y="4218298"/>
            <a:ext cx="7835503" cy="386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78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Movimiento político</a:t>
            </a:r>
            <a:endParaRPr sz="6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  <a:p>
            <a:pPr marL="325120" marR="317500" lvl="0" indent="0" algn="ctr" rtl="0">
              <a:lnSpc>
                <a:spcPct val="1161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lang="es-ES" sz="3500" b="1" dirty="0">
                <a:solidFill>
                  <a:srgbClr val="3B2480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Asociación de ciudadanos/as  </a:t>
            </a:r>
            <a:r>
              <a:rPr lang="es-ES" sz="35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constituida libremente para  influir en la formación de  voluntad política o para  participar en las elecciones.</a:t>
            </a:r>
            <a:endParaRPr sz="35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54378" y="2185030"/>
            <a:ext cx="5030107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dirty="0">
                <a:solidFill>
                  <a:srgbClr val="000000"/>
                </a:solidFill>
                <a:ea typeface="Verdana" panose="020B0604030504040204" pitchFamily="34" charset="0"/>
                <a:cs typeface="Open Sans ExtraBold"/>
                <a:sym typeface="Open Sans ExtraBold"/>
              </a:rPr>
              <a:t>Partido político</a:t>
            </a:r>
            <a:endParaRPr sz="6000" b="1" dirty="0"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0624" y="9440409"/>
            <a:ext cx="285749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67306" y="1628"/>
            <a:ext cx="1619249" cy="14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5745" y="3066415"/>
            <a:ext cx="3603327" cy="360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569189" y="590138"/>
            <a:ext cx="15405353" cy="322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22090" marR="5080" lvl="0" indent="-4010025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500" b="1" dirty="0">
                <a:solidFill>
                  <a:srgbClr val="000000"/>
                </a:solidFill>
                <a:ea typeface="Verdana" panose="020B0604030504040204" pitchFamily="34" charset="0"/>
                <a:cs typeface="Open Sans ExtraBold"/>
                <a:sym typeface="Open Sans ExtraBold"/>
              </a:rPr>
              <a:t>             Los partidos y movimientos políticos  </a:t>
            </a:r>
            <a:br>
              <a:rPr lang="es-ES" sz="5500" b="1" dirty="0">
                <a:solidFill>
                  <a:srgbClr val="000000"/>
                </a:solidFill>
                <a:ea typeface="Verdana" panose="020B0604030504040204" pitchFamily="34" charset="0"/>
                <a:cs typeface="Open Sans ExtraBold"/>
                <a:sym typeface="Open Sans ExtraBold"/>
              </a:rPr>
            </a:br>
            <a:r>
              <a:rPr lang="es-ES" sz="5500" b="1" dirty="0">
                <a:solidFill>
                  <a:srgbClr val="000000"/>
                </a:solidFill>
                <a:ea typeface="Verdana" panose="020B0604030504040204" pitchFamily="34" charset="0"/>
                <a:cs typeface="Open Sans ExtraBold"/>
                <a:sym typeface="Open Sans ExtraBold"/>
              </a:rPr>
              <a:t>       se ubican en el</a:t>
            </a:r>
            <a:br>
              <a:rPr lang="es-ES" sz="7000" b="1" dirty="0">
                <a:solidFill>
                  <a:srgbClr val="287777"/>
                </a:solidFill>
                <a:ea typeface="Verdana" panose="020B0604030504040204" pitchFamily="34" charset="0"/>
                <a:cs typeface="Open Sans ExtraBold"/>
                <a:sym typeface="Open Sans ExtraBold"/>
              </a:rPr>
            </a:br>
            <a:r>
              <a:rPr lang="es-ES" sz="7000" b="1" dirty="0">
                <a:solidFill>
                  <a:srgbClr val="287777"/>
                </a:solidFill>
                <a:ea typeface="Verdana" panose="020B0604030504040204" pitchFamily="34" charset="0"/>
                <a:cs typeface="Open Sans ExtraBold"/>
                <a:sym typeface="Open Sans ExtraBold"/>
              </a:rPr>
              <a:t>Espectro Político</a:t>
            </a:r>
            <a:endParaRPr sz="7000" b="1" dirty="0"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45330" y="6214516"/>
            <a:ext cx="7998669" cy="215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4ED0D9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Medio para caracterizar las  creencias, valores y  prioridades de los individuos  en temas políticos</a:t>
            </a:r>
            <a:endParaRPr sz="4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1310854" y="6225471"/>
            <a:ext cx="5679205" cy="215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4ED0D9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Marco conceptual  para evaluar a los  partidos y sus  políticas</a:t>
            </a:r>
            <a:endParaRPr sz="4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47131" y="3356854"/>
            <a:ext cx="3603326" cy="360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0624" y="9440414"/>
            <a:ext cx="2857499" cy="514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5"/>
          <p:cNvGrpSpPr/>
          <p:nvPr/>
        </p:nvGrpSpPr>
        <p:grpSpPr>
          <a:xfrm>
            <a:off x="0" y="3"/>
            <a:ext cx="7429499" cy="10286996"/>
            <a:chOff x="0" y="3"/>
            <a:chExt cx="7429499" cy="10286996"/>
          </a:xfrm>
        </p:grpSpPr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"/>
              <a:ext cx="7429499" cy="10286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3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9103777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68596" y="3639503"/>
            <a:ext cx="6317615" cy="244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 dirty="0">
                <a:ea typeface="Verdana" panose="020B0604030504040204" pitchFamily="34" charset="0"/>
                <a:cs typeface="Open Sans ExtraBold"/>
                <a:sym typeface="Open Sans ExtraBold"/>
              </a:rPr>
              <a:t>¿Sabes en qué parte  del espectro político  te encuentras?</a:t>
            </a:r>
            <a:endParaRPr sz="4500" b="1" dirty="0"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6800" y="927100"/>
            <a:ext cx="8636000" cy="84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7034232" y="4614585"/>
            <a:ext cx="4219536" cy="85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500" b="1" dirty="0">
                <a:ea typeface="Verdana" panose="020B0604030504040204" pitchFamily="34" charset="0"/>
                <a:cs typeface="Open Sans ExtraBold"/>
                <a:sym typeface="Open Sans ExtraBold"/>
              </a:rPr>
              <a:t>¡Empecemos!</a:t>
            </a:r>
            <a:endParaRPr sz="5500" b="1" dirty="0"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5753136" y="643419"/>
            <a:ext cx="6610183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Verdana" panose="020B0604030504040204" pitchFamily="34" charset="0"/>
                <a:cs typeface="Open Sans ExtraBold"/>
                <a:sym typeface="Open Sans ExtraBold"/>
              </a:rPr>
              <a:t>En tu hoja, anota...</a:t>
            </a:r>
            <a:endParaRPr dirty="0"/>
          </a:p>
        </p:txBody>
      </p:sp>
      <p:sp>
        <p:nvSpPr>
          <p:cNvPr id="133" name="Google Shape;133;p7"/>
          <p:cNvSpPr txBox="1"/>
          <p:nvPr/>
        </p:nvSpPr>
        <p:spPr>
          <a:xfrm>
            <a:off x="2553689" y="4193317"/>
            <a:ext cx="6398895" cy="469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¿Que te viene a la  mente cuando  hablamos de  </a:t>
            </a:r>
            <a:r>
              <a:rPr lang="es-ES" sz="5200" b="1" dirty="0">
                <a:solidFill>
                  <a:srgbClr val="641B15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"izquierda" </a:t>
            </a: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en  política?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2546084" y="7731183"/>
            <a:ext cx="3684516" cy="81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1  minuto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2553689" y="4193317"/>
            <a:ext cx="6398895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¿Que te viene a la  mente cuando  hablamos de  </a:t>
            </a:r>
            <a:r>
              <a:rPr lang="es-ES" sz="5200" b="1" dirty="0">
                <a:solidFill>
                  <a:srgbClr val="641B15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"derecha"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en política?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10744200" y="7658100"/>
            <a:ext cx="6398895" cy="94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1 minuto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8" name="Google Shape;132;p7">
            <a:extLst>
              <a:ext uri="{FF2B5EF4-FFF2-40B4-BE49-F238E27FC236}">
                <a16:creationId xmlns:a16="http://schemas.microsoft.com/office/drawing/2014/main" id="{46E745B9-517F-48A8-81A1-C59C72F58D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3136" y="643419"/>
            <a:ext cx="6610183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Verdana" panose="020B0604030504040204" pitchFamily="34" charset="0"/>
                <a:cs typeface="Open Sans ExtraBold"/>
                <a:sym typeface="Open Sans ExtraBold"/>
              </a:rPr>
              <a:t>En tu hoja, anota...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/>
        </p:nvSpPr>
        <p:spPr>
          <a:xfrm>
            <a:off x="2553689" y="4193317"/>
            <a:ext cx="6398895" cy="469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¿Que te viene a la  mente cuando  hablamos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  <a:p>
            <a:pPr marL="1115695" marR="1108075" lvl="0" indent="-198119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de </a:t>
            </a:r>
            <a:r>
              <a:rPr lang="es-ES" sz="5200" b="1" dirty="0">
                <a:solidFill>
                  <a:srgbClr val="641B15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"centro"  </a:t>
            </a: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en política?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10744200" y="7658100"/>
            <a:ext cx="6398895" cy="94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Open Sans ExtraBold"/>
                <a:sym typeface="Open Sans ExtraBold"/>
              </a:rPr>
              <a:t>1 minuto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Open Sans ExtraBold"/>
              <a:sym typeface="Open Sans ExtraBold"/>
            </a:endParaRPr>
          </a:p>
        </p:txBody>
      </p:sp>
      <p:sp>
        <p:nvSpPr>
          <p:cNvPr id="10" name="Google Shape;132;p7">
            <a:extLst>
              <a:ext uri="{FF2B5EF4-FFF2-40B4-BE49-F238E27FC236}">
                <a16:creationId xmlns:a16="http://schemas.microsoft.com/office/drawing/2014/main" id="{0AE29473-8FAE-42F4-A0C0-E2B7EF18F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3136" y="643419"/>
            <a:ext cx="6610183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a typeface="Verdana" panose="020B0604030504040204" pitchFamily="34" charset="0"/>
                <a:cs typeface="Open Sans ExtraBold"/>
                <a:sym typeface="Open Sans ExtraBold"/>
              </a:rPr>
              <a:t>En tu hoja, anota...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Personalizado</PresentationFormat>
  <Paragraphs>37</Paragraphs>
  <Slides>16</Slides>
  <Notes>16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Verdana</vt:lpstr>
      <vt:lpstr>Calibri</vt:lpstr>
      <vt:lpstr>Office Theme</vt:lpstr>
      <vt:lpstr>Presentación de PowerPoint</vt:lpstr>
      <vt:lpstr>Presentación de PowerPoint</vt:lpstr>
      <vt:lpstr>Partido político</vt:lpstr>
      <vt:lpstr>             Los partidos y movimientos políticos          se ubican en el Espectro Político</vt:lpstr>
      <vt:lpstr>¿Sabes en qué parte  del espectro político  te encuentras?</vt:lpstr>
      <vt:lpstr>¡Empecemos!</vt:lpstr>
      <vt:lpstr>En tu hoja, anota...</vt:lpstr>
      <vt:lpstr>En tu hoja, anota...</vt:lpstr>
      <vt:lpstr>En tu hoja, anota...</vt:lpstr>
      <vt:lpstr>Ahora, veamos este video</vt:lpstr>
      <vt:lpstr>Diagrama de identidad</vt:lpstr>
      <vt:lpstr>Es hora de la</vt:lpstr>
      <vt:lpstr>Presentación de PowerPoint</vt:lpstr>
      <vt:lpstr>Presentación de PowerPoint</vt:lpstr>
      <vt:lpstr>Para terminar...</vt:lpstr>
      <vt:lpstr>En casa...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Adarve Zuluaga</dc:creator>
  <cp:lastModifiedBy>Leandro Sabogal Puentes</cp:lastModifiedBy>
  <cp:revision>1</cp:revision>
  <dcterms:created xsi:type="dcterms:W3CDTF">2022-03-01T02:21:59Z</dcterms:created>
  <dcterms:modified xsi:type="dcterms:W3CDTF">2022-03-09T15:32:25Z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2022-03-01T00:00:00Z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2022-03-01T00:00:00Z</vt:filetime>
  </property>
</Properties>
</file>