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TeR2lIy5X1dcLqGeskOs9rVd7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4125614" y="686881"/>
            <a:ext cx="1003677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458187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768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4254284" y="686893"/>
            <a:ext cx="9779431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254284" y="686893"/>
            <a:ext cx="9779431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877094" y="3211779"/>
            <a:ext cx="16533810" cy="53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313C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4254284" y="686893"/>
            <a:ext cx="9779431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"/>
            <a:ext cx="18287999" cy="227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5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4254284" y="686893"/>
            <a:ext cx="9779431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877094" y="3211779"/>
            <a:ext cx="16533810" cy="53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313C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rl-f.co/desenmascarado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xtKqvmXow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KChIz5HpBs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0" y="0"/>
            <a:ext cx="18287998" cy="10282656"/>
            <a:chOff x="0" y="0"/>
            <a:chExt cx="18287998" cy="10282656"/>
          </a:xfrm>
        </p:grpSpPr>
        <p:pic>
          <p:nvPicPr>
            <p:cNvPr id="53" name="Google Shape;5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319" y="0"/>
              <a:ext cx="18253679" cy="10282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1"/>
            <p:cNvSpPr/>
            <p:nvPr/>
          </p:nvSpPr>
          <p:spPr>
            <a:xfrm>
              <a:off x="0" y="0"/>
              <a:ext cx="9438640" cy="10274300"/>
            </a:xfrm>
            <a:custGeom>
              <a:avLst/>
              <a:gdLst/>
              <a:ahLst/>
              <a:cxnLst/>
              <a:rect l="l" t="t" r="r" b="b"/>
              <a:pathLst>
                <a:path w="9438640" h="10274300" extrusionOk="0">
                  <a:moveTo>
                    <a:pt x="9201200" y="10274299"/>
                  </a:moveTo>
                  <a:lnTo>
                    <a:pt x="0" y="10274299"/>
                  </a:lnTo>
                  <a:lnTo>
                    <a:pt x="0" y="0"/>
                  </a:lnTo>
                  <a:lnTo>
                    <a:pt x="3827290" y="0"/>
                  </a:lnTo>
                  <a:lnTo>
                    <a:pt x="3872585" y="12699"/>
                  </a:lnTo>
                  <a:lnTo>
                    <a:pt x="4050198" y="114299"/>
                  </a:lnTo>
                  <a:lnTo>
                    <a:pt x="4308677" y="266699"/>
                  </a:lnTo>
                  <a:lnTo>
                    <a:pt x="4351152" y="304799"/>
                  </a:lnTo>
                  <a:lnTo>
                    <a:pt x="4520241" y="406399"/>
                  </a:lnTo>
                  <a:lnTo>
                    <a:pt x="4604650" y="469899"/>
                  </a:lnTo>
                  <a:lnTo>
                    <a:pt x="4646908" y="495299"/>
                  </a:lnTo>
                  <a:lnTo>
                    <a:pt x="4690759" y="520699"/>
                  </a:lnTo>
                  <a:lnTo>
                    <a:pt x="4734795" y="558799"/>
                  </a:lnTo>
                  <a:lnTo>
                    <a:pt x="4913278" y="660399"/>
                  </a:lnTo>
                  <a:lnTo>
                    <a:pt x="4958604" y="698499"/>
                  </a:lnTo>
                  <a:lnTo>
                    <a:pt x="5096663" y="774699"/>
                  </a:lnTo>
                  <a:lnTo>
                    <a:pt x="5143457" y="787399"/>
                  </a:lnTo>
                  <a:lnTo>
                    <a:pt x="5190678" y="812799"/>
                  </a:lnTo>
                  <a:lnTo>
                    <a:pt x="5283073" y="863599"/>
                  </a:lnTo>
                  <a:lnTo>
                    <a:pt x="5329785" y="876299"/>
                  </a:lnTo>
                  <a:lnTo>
                    <a:pt x="5376802" y="901699"/>
                  </a:lnTo>
                  <a:lnTo>
                    <a:pt x="5424094" y="914399"/>
                  </a:lnTo>
                  <a:lnTo>
                    <a:pt x="5471633" y="939799"/>
                  </a:lnTo>
                  <a:lnTo>
                    <a:pt x="5567330" y="965199"/>
                  </a:lnTo>
                  <a:lnTo>
                    <a:pt x="5615430" y="990599"/>
                  </a:lnTo>
                  <a:lnTo>
                    <a:pt x="5760389" y="1028699"/>
                  </a:lnTo>
                  <a:lnTo>
                    <a:pt x="5808831" y="1054099"/>
                  </a:lnTo>
                  <a:lnTo>
                    <a:pt x="6050394" y="1117599"/>
                  </a:lnTo>
                  <a:lnTo>
                    <a:pt x="6098788" y="1142999"/>
                  </a:lnTo>
                  <a:lnTo>
                    <a:pt x="6340805" y="1206499"/>
                  </a:lnTo>
                  <a:lnTo>
                    <a:pt x="6389173" y="1231899"/>
                  </a:lnTo>
                  <a:lnTo>
                    <a:pt x="6582311" y="1282699"/>
                  </a:lnTo>
                  <a:lnTo>
                    <a:pt x="6630480" y="1308099"/>
                  </a:lnTo>
                  <a:lnTo>
                    <a:pt x="6774603" y="1346199"/>
                  </a:lnTo>
                  <a:lnTo>
                    <a:pt x="6822495" y="1371599"/>
                  </a:lnTo>
                  <a:lnTo>
                    <a:pt x="6918018" y="1396999"/>
                  </a:lnTo>
                  <a:lnTo>
                    <a:pt x="6965635" y="1422399"/>
                  </a:lnTo>
                  <a:lnTo>
                    <a:pt x="7061723" y="1447799"/>
                  </a:lnTo>
                  <a:lnTo>
                    <a:pt x="7109659" y="1473199"/>
                  </a:lnTo>
                  <a:lnTo>
                    <a:pt x="7157485" y="1485899"/>
                  </a:lnTo>
                  <a:lnTo>
                    <a:pt x="7205174" y="1511299"/>
                  </a:lnTo>
                  <a:lnTo>
                    <a:pt x="7252697" y="1523999"/>
                  </a:lnTo>
                  <a:lnTo>
                    <a:pt x="7347139" y="1574799"/>
                  </a:lnTo>
                  <a:lnTo>
                    <a:pt x="7394001" y="1587499"/>
                  </a:lnTo>
                  <a:lnTo>
                    <a:pt x="7532818" y="1663699"/>
                  </a:lnTo>
                  <a:lnTo>
                    <a:pt x="7578409" y="1676399"/>
                  </a:lnTo>
                  <a:lnTo>
                    <a:pt x="7712745" y="1752599"/>
                  </a:lnTo>
                  <a:lnTo>
                    <a:pt x="7756620" y="1790699"/>
                  </a:lnTo>
                  <a:lnTo>
                    <a:pt x="7842846" y="1841499"/>
                  </a:lnTo>
                  <a:lnTo>
                    <a:pt x="7885142" y="1866899"/>
                  </a:lnTo>
                  <a:lnTo>
                    <a:pt x="7926856" y="1904999"/>
                  </a:lnTo>
                  <a:lnTo>
                    <a:pt x="7967960" y="1930399"/>
                  </a:lnTo>
                  <a:lnTo>
                    <a:pt x="8007561" y="1955799"/>
                  </a:lnTo>
                  <a:lnTo>
                    <a:pt x="8046344" y="1993899"/>
                  </a:lnTo>
                  <a:lnTo>
                    <a:pt x="8084270" y="2031999"/>
                  </a:lnTo>
                  <a:lnTo>
                    <a:pt x="8121299" y="2057399"/>
                  </a:lnTo>
                  <a:lnTo>
                    <a:pt x="8157391" y="2095499"/>
                  </a:lnTo>
                  <a:lnTo>
                    <a:pt x="8192508" y="2133599"/>
                  </a:lnTo>
                  <a:lnTo>
                    <a:pt x="8226610" y="2171699"/>
                  </a:lnTo>
                  <a:lnTo>
                    <a:pt x="8259658" y="2209799"/>
                  </a:lnTo>
                  <a:lnTo>
                    <a:pt x="8291611" y="2247899"/>
                  </a:lnTo>
                  <a:lnTo>
                    <a:pt x="8322431" y="2285999"/>
                  </a:lnTo>
                  <a:lnTo>
                    <a:pt x="8352079" y="2324099"/>
                  </a:lnTo>
                  <a:lnTo>
                    <a:pt x="8380514" y="2362199"/>
                  </a:lnTo>
                  <a:lnTo>
                    <a:pt x="8407697" y="2412999"/>
                  </a:lnTo>
                  <a:lnTo>
                    <a:pt x="8433590" y="2451099"/>
                  </a:lnTo>
                  <a:lnTo>
                    <a:pt x="8458152" y="2489199"/>
                  </a:lnTo>
                  <a:lnTo>
                    <a:pt x="8481344" y="2539999"/>
                  </a:lnTo>
                  <a:lnTo>
                    <a:pt x="8503127" y="2578099"/>
                  </a:lnTo>
                  <a:lnTo>
                    <a:pt x="8523461" y="2628899"/>
                  </a:lnTo>
                  <a:lnTo>
                    <a:pt x="8542307" y="2679699"/>
                  </a:lnTo>
                  <a:lnTo>
                    <a:pt x="8559625" y="2717799"/>
                  </a:lnTo>
                  <a:lnTo>
                    <a:pt x="8575377" y="2768599"/>
                  </a:lnTo>
                  <a:lnTo>
                    <a:pt x="8589521" y="2819399"/>
                  </a:lnTo>
                  <a:lnTo>
                    <a:pt x="8601709" y="2870199"/>
                  </a:lnTo>
                  <a:lnTo>
                    <a:pt x="8612206" y="2920999"/>
                  </a:lnTo>
                  <a:lnTo>
                    <a:pt x="8621051" y="2959099"/>
                  </a:lnTo>
                  <a:lnTo>
                    <a:pt x="8628287" y="3009899"/>
                  </a:lnTo>
                  <a:lnTo>
                    <a:pt x="8633955" y="3060699"/>
                  </a:lnTo>
                  <a:lnTo>
                    <a:pt x="8638094" y="3111499"/>
                  </a:lnTo>
                  <a:lnTo>
                    <a:pt x="8640747" y="3162299"/>
                  </a:lnTo>
                  <a:lnTo>
                    <a:pt x="8641955" y="3213099"/>
                  </a:lnTo>
                  <a:lnTo>
                    <a:pt x="8641757" y="3251199"/>
                  </a:lnTo>
                  <a:lnTo>
                    <a:pt x="8640196" y="3301999"/>
                  </a:lnTo>
                  <a:lnTo>
                    <a:pt x="8637313" y="3352799"/>
                  </a:lnTo>
                  <a:lnTo>
                    <a:pt x="8633147" y="3403599"/>
                  </a:lnTo>
                  <a:lnTo>
                    <a:pt x="8627741" y="3454399"/>
                  </a:lnTo>
                  <a:lnTo>
                    <a:pt x="8621136" y="3505199"/>
                  </a:lnTo>
                  <a:lnTo>
                    <a:pt x="8613371" y="3543299"/>
                  </a:lnTo>
                  <a:lnTo>
                    <a:pt x="8604489" y="3594099"/>
                  </a:lnTo>
                  <a:lnTo>
                    <a:pt x="8594530" y="3644899"/>
                  </a:lnTo>
                  <a:lnTo>
                    <a:pt x="8583536" y="3695699"/>
                  </a:lnTo>
                  <a:lnTo>
                    <a:pt x="8571546" y="3746499"/>
                  </a:lnTo>
                  <a:lnTo>
                    <a:pt x="8558603" y="3784599"/>
                  </a:lnTo>
                  <a:lnTo>
                    <a:pt x="8544748" y="3835399"/>
                  </a:lnTo>
                  <a:lnTo>
                    <a:pt x="8530020" y="3886199"/>
                  </a:lnTo>
                  <a:lnTo>
                    <a:pt x="8514462" y="3924299"/>
                  </a:lnTo>
                  <a:lnTo>
                    <a:pt x="8498114" y="3975099"/>
                  </a:lnTo>
                  <a:lnTo>
                    <a:pt x="8481018" y="4025899"/>
                  </a:lnTo>
                  <a:lnTo>
                    <a:pt x="8463213" y="4063999"/>
                  </a:lnTo>
                  <a:lnTo>
                    <a:pt x="8443796" y="4114799"/>
                  </a:lnTo>
                  <a:lnTo>
                    <a:pt x="8423743" y="4165599"/>
                  </a:lnTo>
                  <a:lnTo>
                    <a:pt x="8403075" y="4203699"/>
                  </a:lnTo>
                  <a:lnTo>
                    <a:pt x="8381814" y="4254499"/>
                  </a:lnTo>
                  <a:lnTo>
                    <a:pt x="8359980" y="4305299"/>
                  </a:lnTo>
                  <a:lnTo>
                    <a:pt x="8337597" y="4343399"/>
                  </a:lnTo>
                  <a:lnTo>
                    <a:pt x="8314684" y="4394199"/>
                  </a:lnTo>
                  <a:lnTo>
                    <a:pt x="8291263" y="4444999"/>
                  </a:lnTo>
                  <a:lnTo>
                    <a:pt x="8267356" y="4483099"/>
                  </a:lnTo>
                  <a:lnTo>
                    <a:pt x="8242984" y="4533899"/>
                  </a:lnTo>
                  <a:lnTo>
                    <a:pt x="8218169" y="4571999"/>
                  </a:lnTo>
                  <a:lnTo>
                    <a:pt x="8192932" y="4622799"/>
                  </a:lnTo>
                  <a:lnTo>
                    <a:pt x="8167295" y="4660899"/>
                  </a:lnTo>
                  <a:lnTo>
                    <a:pt x="8141278" y="4711699"/>
                  </a:lnTo>
                  <a:lnTo>
                    <a:pt x="8114903" y="4749799"/>
                  </a:lnTo>
                  <a:lnTo>
                    <a:pt x="8088193" y="4800599"/>
                  </a:lnTo>
                  <a:lnTo>
                    <a:pt x="8061167" y="4838699"/>
                  </a:lnTo>
                  <a:lnTo>
                    <a:pt x="8033849" y="4889499"/>
                  </a:lnTo>
                  <a:lnTo>
                    <a:pt x="8006258" y="4927599"/>
                  </a:lnTo>
                  <a:lnTo>
                    <a:pt x="7978416" y="4978399"/>
                  </a:lnTo>
                  <a:lnTo>
                    <a:pt x="7922068" y="5054599"/>
                  </a:lnTo>
                  <a:lnTo>
                    <a:pt x="7893604" y="5105399"/>
                  </a:lnTo>
                  <a:lnTo>
                    <a:pt x="7836202" y="5181599"/>
                  </a:lnTo>
                  <a:lnTo>
                    <a:pt x="7807307" y="5232399"/>
                  </a:lnTo>
                  <a:lnTo>
                    <a:pt x="7749238" y="5308599"/>
                  </a:lnTo>
                  <a:lnTo>
                    <a:pt x="7721276" y="5359399"/>
                  </a:lnTo>
                  <a:lnTo>
                    <a:pt x="7692890" y="5397499"/>
                  </a:lnTo>
                  <a:lnTo>
                    <a:pt x="7606385" y="5511799"/>
                  </a:lnTo>
                  <a:lnTo>
                    <a:pt x="7577496" y="5562599"/>
                  </a:lnTo>
                  <a:lnTo>
                    <a:pt x="7548778" y="5600699"/>
                  </a:lnTo>
                  <a:lnTo>
                    <a:pt x="7520350" y="5638799"/>
                  </a:lnTo>
                  <a:lnTo>
                    <a:pt x="7492331" y="5689599"/>
                  </a:lnTo>
                  <a:lnTo>
                    <a:pt x="7464839" y="5727699"/>
                  </a:lnTo>
                  <a:lnTo>
                    <a:pt x="7437994" y="5765799"/>
                  </a:lnTo>
                  <a:lnTo>
                    <a:pt x="7411914" y="5816599"/>
                  </a:lnTo>
                  <a:lnTo>
                    <a:pt x="7386718" y="5854699"/>
                  </a:lnTo>
                  <a:lnTo>
                    <a:pt x="7362525" y="5905499"/>
                  </a:lnTo>
                  <a:lnTo>
                    <a:pt x="7339454" y="5943599"/>
                  </a:lnTo>
                  <a:lnTo>
                    <a:pt x="7317623" y="5994399"/>
                  </a:lnTo>
                  <a:lnTo>
                    <a:pt x="7297151" y="6032499"/>
                  </a:lnTo>
                  <a:lnTo>
                    <a:pt x="7278158" y="6083299"/>
                  </a:lnTo>
                  <a:lnTo>
                    <a:pt x="7260761" y="6134099"/>
                  </a:lnTo>
                  <a:lnTo>
                    <a:pt x="7245080" y="6172199"/>
                  </a:lnTo>
                  <a:lnTo>
                    <a:pt x="7231234" y="6222999"/>
                  </a:lnTo>
                  <a:lnTo>
                    <a:pt x="7219341" y="6273799"/>
                  </a:lnTo>
                  <a:lnTo>
                    <a:pt x="7209520" y="6324599"/>
                  </a:lnTo>
                  <a:lnTo>
                    <a:pt x="7201890" y="6375399"/>
                  </a:lnTo>
                  <a:lnTo>
                    <a:pt x="7196569" y="6426199"/>
                  </a:lnTo>
                  <a:lnTo>
                    <a:pt x="7193884" y="6476999"/>
                  </a:lnTo>
                  <a:lnTo>
                    <a:pt x="7194125" y="6527799"/>
                  </a:lnTo>
                  <a:lnTo>
                    <a:pt x="7197169" y="6578599"/>
                  </a:lnTo>
                  <a:lnTo>
                    <a:pt x="7202897" y="6616699"/>
                  </a:lnTo>
                  <a:lnTo>
                    <a:pt x="7211187" y="6667499"/>
                  </a:lnTo>
                  <a:lnTo>
                    <a:pt x="7221920" y="6718299"/>
                  </a:lnTo>
                  <a:lnTo>
                    <a:pt x="7234973" y="6769099"/>
                  </a:lnTo>
                  <a:lnTo>
                    <a:pt x="7250226" y="6807199"/>
                  </a:lnTo>
                  <a:lnTo>
                    <a:pt x="7267559" y="6857999"/>
                  </a:lnTo>
                  <a:lnTo>
                    <a:pt x="7286850" y="6896099"/>
                  </a:lnTo>
                  <a:lnTo>
                    <a:pt x="7307979" y="6946899"/>
                  </a:lnTo>
                  <a:lnTo>
                    <a:pt x="7330825" y="6984999"/>
                  </a:lnTo>
                  <a:lnTo>
                    <a:pt x="7355266" y="7035799"/>
                  </a:lnTo>
                  <a:lnTo>
                    <a:pt x="7381183" y="7073899"/>
                  </a:lnTo>
                  <a:lnTo>
                    <a:pt x="7408455" y="7111999"/>
                  </a:lnTo>
                  <a:lnTo>
                    <a:pt x="7436959" y="7162799"/>
                  </a:lnTo>
                  <a:lnTo>
                    <a:pt x="7466577" y="7200899"/>
                  </a:lnTo>
                  <a:lnTo>
                    <a:pt x="7497186" y="7238999"/>
                  </a:lnTo>
                  <a:lnTo>
                    <a:pt x="7528667" y="7277099"/>
                  </a:lnTo>
                  <a:lnTo>
                    <a:pt x="7560897" y="7315199"/>
                  </a:lnTo>
                  <a:lnTo>
                    <a:pt x="7593757" y="7353299"/>
                  </a:lnTo>
                  <a:lnTo>
                    <a:pt x="7627296" y="7391399"/>
                  </a:lnTo>
                  <a:lnTo>
                    <a:pt x="7661345" y="7429499"/>
                  </a:lnTo>
                  <a:lnTo>
                    <a:pt x="7695898" y="7454899"/>
                  </a:lnTo>
                  <a:lnTo>
                    <a:pt x="7730950" y="7492999"/>
                  </a:lnTo>
                  <a:lnTo>
                    <a:pt x="7766493" y="7531099"/>
                  </a:lnTo>
                  <a:lnTo>
                    <a:pt x="7802522" y="7569199"/>
                  </a:lnTo>
                  <a:lnTo>
                    <a:pt x="7839030" y="7607299"/>
                  </a:lnTo>
                  <a:lnTo>
                    <a:pt x="7876012" y="7645399"/>
                  </a:lnTo>
                  <a:lnTo>
                    <a:pt x="7913460" y="7670799"/>
                  </a:lnTo>
                  <a:lnTo>
                    <a:pt x="7951368" y="7708899"/>
                  </a:lnTo>
                  <a:lnTo>
                    <a:pt x="7989731" y="7734299"/>
                  </a:lnTo>
                  <a:lnTo>
                    <a:pt x="8028542" y="7772399"/>
                  </a:lnTo>
                  <a:lnTo>
                    <a:pt x="8067795" y="7797799"/>
                  </a:lnTo>
                  <a:lnTo>
                    <a:pt x="8107483" y="7835899"/>
                  </a:lnTo>
                  <a:lnTo>
                    <a:pt x="8149251" y="7861299"/>
                  </a:lnTo>
                  <a:lnTo>
                    <a:pt x="8191773" y="7899399"/>
                  </a:lnTo>
                  <a:lnTo>
                    <a:pt x="8278747" y="7950199"/>
                  </a:lnTo>
                  <a:lnTo>
                    <a:pt x="8685616" y="8178799"/>
                  </a:lnTo>
                  <a:lnTo>
                    <a:pt x="8728322" y="8191499"/>
                  </a:lnTo>
                  <a:lnTo>
                    <a:pt x="8855081" y="8267699"/>
                  </a:lnTo>
                  <a:lnTo>
                    <a:pt x="8937206" y="8318499"/>
                  </a:lnTo>
                  <a:lnTo>
                    <a:pt x="8977181" y="8343899"/>
                  </a:lnTo>
                  <a:lnTo>
                    <a:pt x="9016264" y="8381999"/>
                  </a:lnTo>
                  <a:lnTo>
                    <a:pt x="9054331" y="8407399"/>
                  </a:lnTo>
                  <a:lnTo>
                    <a:pt x="9091256" y="8432799"/>
                  </a:lnTo>
                  <a:lnTo>
                    <a:pt x="9126915" y="8470899"/>
                  </a:lnTo>
                  <a:lnTo>
                    <a:pt x="9161183" y="8496299"/>
                  </a:lnTo>
                  <a:lnTo>
                    <a:pt x="9193937" y="8534399"/>
                  </a:lnTo>
                  <a:lnTo>
                    <a:pt x="9225049" y="8572499"/>
                  </a:lnTo>
                  <a:lnTo>
                    <a:pt x="9254397" y="8610599"/>
                  </a:lnTo>
                  <a:lnTo>
                    <a:pt x="9281856" y="8648699"/>
                  </a:lnTo>
                  <a:lnTo>
                    <a:pt x="9307300" y="8686799"/>
                  </a:lnTo>
                  <a:lnTo>
                    <a:pt x="9330605" y="8724899"/>
                  </a:lnTo>
                  <a:lnTo>
                    <a:pt x="9351646" y="8775699"/>
                  </a:lnTo>
                  <a:lnTo>
                    <a:pt x="9370299" y="8813799"/>
                  </a:lnTo>
                  <a:lnTo>
                    <a:pt x="9385982" y="8864599"/>
                  </a:lnTo>
                  <a:lnTo>
                    <a:pt x="9399417" y="8915399"/>
                  </a:lnTo>
                  <a:lnTo>
                    <a:pt x="9410697" y="8953499"/>
                  </a:lnTo>
                  <a:lnTo>
                    <a:pt x="9419918" y="9004299"/>
                  </a:lnTo>
                  <a:lnTo>
                    <a:pt x="9427174" y="9055099"/>
                  </a:lnTo>
                  <a:lnTo>
                    <a:pt x="9432560" y="9105899"/>
                  </a:lnTo>
                  <a:lnTo>
                    <a:pt x="9436172" y="9156699"/>
                  </a:lnTo>
                  <a:lnTo>
                    <a:pt x="9438103" y="9207499"/>
                  </a:lnTo>
                  <a:lnTo>
                    <a:pt x="9438450" y="9245599"/>
                  </a:lnTo>
                  <a:lnTo>
                    <a:pt x="9437306" y="9296399"/>
                  </a:lnTo>
                  <a:lnTo>
                    <a:pt x="9434766" y="9347199"/>
                  </a:lnTo>
                  <a:lnTo>
                    <a:pt x="9430926" y="9397999"/>
                  </a:lnTo>
                  <a:lnTo>
                    <a:pt x="9425881" y="9448799"/>
                  </a:lnTo>
                  <a:lnTo>
                    <a:pt x="9419724" y="9499599"/>
                  </a:lnTo>
                  <a:lnTo>
                    <a:pt x="9412551" y="9550399"/>
                  </a:lnTo>
                  <a:lnTo>
                    <a:pt x="9404457" y="9588499"/>
                  </a:lnTo>
                  <a:lnTo>
                    <a:pt x="9395537" y="9639299"/>
                  </a:lnTo>
                  <a:lnTo>
                    <a:pt x="9385486" y="9690099"/>
                  </a:lnTo>
                  <a:lnTo>
                    <a:pt x="9374645" y="9740899"/>
                  </a:lnTo>
                  <a:lnTo>
                    <a:pt x="9363026" y="9791699"/>
                  </a:lnTo>
                  <a:lnTo>
                    <a:pt x="9350645" y="9829799"/>
                  </a:lnTo>
                  <a:lnTo>
                    <a:pt x="9337515" y="9880599"/>
                  </a:lnTo>
                  <a:lnTo>
                    <a:pt x="9323653" y="9931399"/>
                  </a:lnTo>
                  <a:lnTo>
                    <a:pt x="9309071" y="9982199"/>
                  </a:lnTo>
                  <a:lnTo>
                    <a:pt x="9293785" y="10032999"/>
                  </a:lnTo>
                  <a:lnTo>
                    <a:pt x="9277808" y="10071099"/>
                  </a:lnTo>
                  <a:lnTo>
                    <a:pt x="9261157" y="10121899"/>
                  </a:lnTo>
                  <a:lnTo>
                    <a:pt x="9243844" y="10172699"/>
                  </a:lnTo>
                  <a:lnTo>
                    <a:pt x="9225885" y="10223499"/>
                  </a:lnTo>
                  <a:lnTo>
                    <a:pt x="9207294" y="10261599"/>
                  </a:lnTo>
                  <a:lnTo>
                    <a:pt x="9201200" y="10274299"/>
                  </a:lnTo>
                  <a:close/>
                </a:path>
              </a:pathLst>
            </a:custGeom>
            <a:solidFill>
              <a:srgbClr val="41B1D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" name="Google Shape;5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57565" y="1911711"/>
              <a:ext cx="1076324" cy="971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03065" y="8503591"/>
              <a:ext cx="2457450" cy="752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8699" y="8739319"/>
              <a:ext cx="2733674" cy="5143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"/>
          <p:cNvSpPr txBox="1"/>
          <p:nvPr/>
        </p:nvSpPr>
        <p:spPr>
          <a:xfrm>
            <a:off x="892517" y="3329651"/>
            <a:ext cx="620141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LECCIÓN 6</a:t>
            </a:r>
            <a:endParaRPr sz="9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016000" y="5226426"/>
            <a:ext cx="4699000" cy="201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Ciudadanía</a:t>
            </a:r>
            <a:r>
              <a:rPr lang="en-US" sz="56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56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informada</a:t>
            </a:r>
            <a:endParaRPr sz="5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4958" y="3900841"/>
            <a:ext cx="173080" cy="173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5961820" y="3595828"/>
            <a:ext cx="11443970" cy="453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63500" lvl="0" indent="0" algn="just" rtl="0">
              <a:lnSpc>
                <a:spcPct val="11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Crees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una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noticia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falsa 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una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cadena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 WhatsApp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podría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influir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quién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es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elegido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 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como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presidente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la República? ¿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Cómo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5080" lvl="0" indent="0" algn="l" rtl="0">
              <a:lnSpc>
                <a:spcPct val="117400"/>
              </a:lnSpc>
              <a:spcBef>
                <a:spcPts val="507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Conoces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casos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concretos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los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las  </a:t>
            </a:r>
            <a:r>
              <a:rPr lang="en-US" sz="3600" b="1" dirty="0" err="1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noticias</a:t>
            </a:r>
            <a:r>
              <a:rPr lang="en-US" sz="3600" b="1" dirty="0">
                <a:solidFill>
                  <a:srgbClr val="EF7800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falsas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hayan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influido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opinión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 la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ciudadanía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sobre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un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tema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600" b="1" dirty="0" err="1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600" b="1" dirty="0">
                <a:solidFill>
                  <a:srgbClr val="004AAC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particular?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4958" y="6477810"/>
            <a:ext cx="173080" cy="17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4763" y="4397888"/>
            <a:ext cx="2838449" cy="3114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5361661" y="660810"/>
            <a:ext cx="756467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4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Pensemos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y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dialoguemos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2"/>
          <p:cNvGrpSpPr/>
          <p:nvPr/>
        </p:nvGrpSpPr>
        <p:grpSpPr>
          <a:xfrm>
            <a:off x="0" y="0"/>
            <a:ext cx="18287999" cy="10286998"/>
            <a:chOff x="0" y="0"/>
            <a:chExt cx="18287999" cy="10286998"/>
          </a:xfrm>
        </p:grpSpPr>
        <p:pic>
          <p:nvPicPr>
            <p:cNvPr id="65" name="Google Shape;6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8287999" cy="1028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103772"/>
              <a:ext cx="1371599" cy="118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1876424" cy="1190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67306" y="1629"/>
              <a:ext cx="1619249" cy="1400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6862200" y="4711699"/>
            <a:ext cx="4563598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Para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empezar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...</a:t>
            </a:r>
            <a:endParaRPr dirty="0"/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08"/>
            <a:ext cx="2857499" cy="51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803" y="4234146"/>
            <a:ext cx="10915649" cy="16859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16040698" y="6280231"/>
            <a:ext cx="1168400" cy="1034415"/>
          </a:xfrm>
          <a:custGeom>
            <a:avLst/>
            <a:gdLst/>
            <a:ahLst/>
            <a:cxnLst/>
            <a:rect l="l" t="t" r="r" b="b"/>
            <a:pathLst>
              <a:path w="1168400" h="1034415" extrusionOk="0">
                <a:moveTo>
                  <a:pt x="541301" y="1028206"/>
                </a:moveTo>
                <a:lnTo>
                  <a:pt x="531623" y="1032663"/>
                </a:lnTo>
                <a:lnTo>
                  <a:pt x="520879" y="1034311"/>
                </a:lnTo>
                <a:lnTo>
                  <a:pt x="510102" y="1032917"/>
                </a:lnTo>
                <a:lnTo>
                  <a:pt x="3851" y="56054"/>
                </a:lnTo>
                <a:lnTo>
                  <a:pt x="0" y="33916"/>
                </a:lnTo>
                <a:lnTo>
                  <a:pt x="2969" y="23075"/>
                </a:lnTo>
                <a:lnTo>
                  <a:pt x="9089" y="13384"/>
                </a:lnTo>
                <a:lnTo>
                  <a:pt x="17758" y="5898"/>
                </a:lnTo>
                <a:lnTo>
                  <a:pt x="28012" y="1383"/>
                </a:lnTo>
                <a:lnTo>
                  <a:pt x="39146" y="0"/>
                </a:lnTo>
                <a:lnTo>
                  <a:pt x="50454" y="1908"/>
                </a:lnTo>
                <a:lnTo>
                  <a:pt x="212505" y="55548"/>
                </a:lnTo>
                <a:lnTo>
                  <a:pt x="114870" y="104725"/>
                </a:lnTo>
                <a:lnTo>
                  <a:pt x="519142" y="907376"/>
                </a:lnTo>
                <a:lnTo>
                  <a:pt x="631152" y="850960"/>
                </a:lnTo>
                <a:lnTo>
                  <a:pt x="555258" y="1012229"/>
                </a:lnTo>
                <a:lnTo>
                  <a:pt x="549363" y="1021280"/>
                </a:lnTo>
                <a:lnTo>
                  <a:pt x="541301" y="1028206"/>
                </a:lnTo>
                <a:close/>
              </a:path>
              <a:path w="1168400" h="1034415" extrusionOk="0">
                <a:moveTo>
                  <a:pt x="1120093" y="823053"/>
                </a:moveTo>
                <a:lnTo>
                  <a:pt x="966015" y="900658"/>
                </a:lnTo>
                <a:lnTo>
                  <a:pt x="1074604" y="754722"/>
                </a:lnTo>
                <a:lnTo>
                  <a:pt x="778815" y="553374"/>
                </a:lnTo>
                <a:lnTo>
                  <a:pt x="771283" y="546638"/>
                </a:lnTo>
                <a:lnTo>
                  <a:pt x="765830" y="538328"/>
                </a:lnTo>
                <a:lnTo>
                  <a:pt x="762673" y="528909"/>
                </a:lnTo>
                <a:lnTo>
                  <a:pt x="762031" y="518849"/>
                </a:lnTo>
                <a:lnTo>
                  <a:pt x="763990" y="508926"/>
                </a:lnTo>
                <a:lnTo>
                  <a:pt x="768353" y="499992"/>
                </a:lnTo>
                <a:lnTo>
                  <a:pt x="774840" y="492475"/>
                </a:lnTo>
                <a:lnTo>
                  <a:pt x="783172" y="486799"/>
                </a:lnTo>
                <a:lnTo>
                  <a:pt x="975889" y="389732"/>
                </a:lnTo>
                <a:lnTo>
                  <a:pt x="114870" y="104725"/>
                </a:lnTo>
                <a:lnTo>
                  <a:pt x="212505" y="55548"/>
                </a:lnTo>
                <a:lnTo>
                  <a:pt x="1088578" y="345539"/>
                </a:lnTo>
                <a:lnTo>
                  <a:pt x="1115002" y="379454"/>
                </a:lnTo>
                <a:lnTo>
                  <a:pt x="1114138" y="390909"/>
                </a:lnTo>
                <a:lnTo>
                  <a:pt x="1110091" y="401391"/>
                </a:lnTo>
                <a:lnTo>
                  <a:pt x="1103220" y="410258"/>
                </a:lnTo>
                <a:lnTo>
                  <a:pt x="1093881" y="416867"/>
                </a:lnTo>
                <a:lnTo>
                  <a:pt x="876530" y="526341"/>
                </a:lnTo>
                <a:lnTo>
                  <a:pt x="1151392" y="713446"/>
                </a:lnTo>
                <a:lnTo>
                  <a:pt x="1168281" y="746877"/>
                </a:lnTo>
                <a:lnTo>
                  <a:pt x="1167227" y="754547"/>
                </a:lnTo>
                <a:lnTo>
                  <a:pt x="1164662" y="761857"/>
                </a:lnTo>
                <a:lnTo>
                  <a:pt x="1160646" y="768574"/>
                </a:lnTo>
                <a:lnTo>
                  <a:pt x="1120093" y="823053"/>
                </a:lnTo>
                <a:close/>
              </a:path>
              <a:path w="1168400" h="1034415" extrusionOk="0">
                <a:moveTo>
                  <a:pt x="631152" y="850960"/>
                </a:moveTo>
                <a:lnTo>
                  <a:pt x="519142" y="907376"/>
                </a:lnTo>
                <a:lnTo>
                  <a:pt x="614393" y="704903"/>
                </a:lnTo>
                <a:lnTo>
                  <a:pt x="620695" y="698523"/>
                </a:lnTo>
                <a:lnTo>
                  <a:pt x="630562" y="693553"/>
                </a:lnTo>
                <a:lnTo>
                  <a:pt x="632943" y="692614"/>
                </a:lnTo>
                <a:lnTo>
                  <a:pt x="635533" y="691916"/>
                </a:lnTo>
                <a:lnTo>
                  <a:pt x="643799" y="690610"/>
                </a:lnTo>
                <a:lnTo>
                  <a:pt x="652082" y="691109"/>
                </a:lnTo>
                <a:lnTo>
                  <a:pt x="660079" y="693359"/>
                </a:lnTo>
                <a:lnTo>
                  <a:pt x="667489" y="697310"/>
                </a:lnTo>
                <a:lnTo>
                  <a:pt x="740402" y="746976"/>
                </a:lnTo>
                <a:lnTo>
                  <a:pt x="661348" y="786793"/>
                </a:lnTo>
                <a:lnTo>
                  <a:pt x="631152" y="850960"/>
                </a:lnTo>
                <a:close/>
              </a:path>
              <a:path w="1168400" h="1034415" extrusionOk="0">
                <a:moveTo>
                  <a:pt x="997615" y="985198"/>
                </a:moveTo>
                <a:lnTo>
                  <a:pt x="991874" y="988089"/>
                </a:lnTo>
                <a:lnTo>
                  <a:pt x="982704" y="991285"/>
                </a:lnTo>
                <a:lnTo>
                  <a:pt x="972635" y="992032"/>
                </a:lnTo>
                <a:lnTo>
                  <a:pt x="962582" y="990107"/>
                </a:lnTo>
                <a:lnTo>
                  <a:pt x="953083" y="985416"/>
                </a:lnTo>
                <a:lnTo>
                  <a:pt x="661348" y="786793"/>
                </a:lnTo>
                <a:lnTo>
                  <a:pt x="740402" y="746976"/>
                </a:lnTo>
                <a:lnTo>
                  <a:pt x="966015" y="900658"/>
                </a:lnTo>
                <a:lnTo>
                  <a:pt x="1120093" y="823053"/>
                </a:lnTo>
                <a:lnTo>
                  <a:pt x="1002149" y="981500"/>
                </a:lnTo>
                <a:lnTo>
                  <a:pt x="997615" y="985198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5796735" y="5796352"/>
            <a:ext cx="181610" cy="285115"/>
          </a:xfrm>
          <a:custGeom>
            <a:avLst/>
            <a:gdLst/>
            <a:ahLst/>
            <a:cxnLst/>
            <a:rect l="l" t="t" r="r" b="b"/>
            <a:pathLst>
              <a:path w="181609" h="285114" extrusionOk="0">
                <a:moveTo>
                  <a:pt x="160403" y="280511"/>
                </a:moveTo>
                <a:lnTo>
                  <a:pt x="145609" y="284555"/>
                </a:lnTo>
                <a:lnTo>
                  <a:pt x="130911" y="282670"/>
                </a:lnTo>
                <a:lnTo>
                  <a:pt x="117982" y="275410"/>
                </a:lnTo>
                <a:lnTo>
                  <a:pt x="108496" y="263329"/>
                </a:lnTo>
                <a:lnTo>
                  <a:pt x="4060" y="55979"/>
                </a:lnTo>
                <a:lnTo>
                  <a:pt x="0" y="41165"/>
                </a:lnTo>
                <a:lnTo>
                  <a:pt x="1863" y="26455"/>
                </a:lnTo>
                <a:lnTo>
                  <a:pt x="9098" y="13523"/>
                </a:lnTo>
                <a:lnTo>
                  <a:pt x="20948" y="4206"/>
                </a:lnTo>
                <a:lnTo>
                  <a:pt x="21407" y="3975"/>
                </a:lnTo>
                <a:lnTo>
                  <a:pt x="35948" y="0"/>
                </a:lnTo>
                <a:lnTo>
                  <a:pt x="50646" y="1884"/>
                </a:lnTo>
                <a:lnTo>
                  <a:pt x="63575" y="9144"/>
                </a:lnTo>
                <a:lnTo>
                  <a:pt x="73060" y="21226"/>
                </a:lnTo>
                <a:lnTo>
                  <a:pt x="177497" y="228575"/>
                </a:lnTo>
                <a:lnTo>
                  <a:pt x="181557" y="243389"/>
                </a:lnTo>
                <a:lnTo>
                  <a:pt x="179694" y="258100"/>
                </a:lnTo>
                <a:lnTo>
                  <a:pt x="172459" y="271032"/>
                </a:lnTo>
                <a:lnTo>
                  <a:pt x="160403" y="280511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15557417" y="6419182"/>
            <a:ext cx="284480" cy="181610"/>
          </a:xfrm>
          <a:custGeom>
            <a:avLst/>
            <a:gdLst/>
            <a:ahLst/>
            <a:cxnLst/>
            <a:rect l="l" t="t" r="r" b="b"/>
            <a:pathLst>
              <a:path w="284480" h="181609" extrusionOk="0">
                <a:moveTo>
                  <a:pt x="262967" y="73161"/>
                </a:moveTo>
                <a:lnTo>
                  <a:pt x="55966" y="177421"/>
                </a:lnTo>
                <a:lnTo>
                  <a:pt x="41173" y="181466"/>
                </a:lnTo>
                <a:lnTo>
                  <a:pt x="26475" y="179581"/>
                </a:lnTo>
                <a:lnTo>
                  <a:pt x="13546" y="172321"/>
                </a:lnTo>
                <a:lnTo>
                  <a:pt x="4059" y="160237"/>
                </a:lnTo>
                <a:lnTo>
                  <a:pt x="0" y="145426"/>
                </a:lnTo>
                <a:lnTo>
                  <a:pt x="1863" y="130716"/>
                </a:lnTo>
                <a:lnTo>
                  <a:pt x="9098" y="117783"/>
                </a:lnTo>
                <a:lnTo>
                  <a:pt x="21154" y="108305"/>
                </a:lnTo>
                <a:lnTo>
                  <a:pt x="228155" y="4044"/>
                </a:lnTo>
                <a:lnTo>
                  <a:pt x="242949" y="0"/>
                </a:lnTo>
                <a:lnTo>
                  <a:pt x="257647" y="1884"/>
                </a:lnTo>
                <a:lnTo>
                  <a:pt x="270576" y="9144"/>
                </a:lnTo>
                <a:lnTo>
                  <a:pt x="280061" y="21226"/>
                </a:lnTo>
                <a:lnTo>
                  <a:pt x="284122" y="36039"/>
                </a:lnTo>
                <a:lnTo>
                  <a:pt x="282259" y="50750"/>
                </a:lnTo>
                <a:lnTo>
                  <a:pt x="275024" y="63682"/>
                </a:lnTo>
                <a:lnTo>
                  <a:pt x="262967" y="73161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16316421" y="6036893"/>
            <a:ext cx="284480" cy="181610"/>
          </a:xfrm>
          <a:custGeom>
            <a:avLst/>
            <a:gdLst/>
            <a:ahLst/>
            <a:cxnLst/>
            <a:rect l="l" t="t" r="r" b="b"/>
            <a:pathLst>
              <a:path w="284480" h="181610" extrusionOk="0">
                <a:moveTo>
                  <a:pt x="262967" y="73161"/>
                </a:moveTo>
                <a:lnTo>
                  <a:pt x="55966" y="177421"/>
                </a:lnTo>
                <a:lnTo>
                  <a:pt x="41173" y="181466"/>
                </a:lnTo>
                <a:lnTo>
                  <a:pt x="26475" y="179581"/>
                </a:lnTo>
                <a:lnTo>
                  <a:pt x="13546" y="172321"/>
                </a:lnTo>
                <a:lnTo>
                  <a:pt x="4060" y="160240"/>
                </a:lnTo>
                <a:lnTo>
                  <a:pt x="0" y="145426"/>
                </a:lnTo>
                <a:lnTo>
                  <a:pt x="1863" y="130716"/>
                </a:lnTo>
                <a:lnTo>
                  <a:pt x="9098" y="117783"/>
                </a:lnTo>
                <a:lnTo>
                  <a:pt x="21154" y="108305"/>
                </a:lnTo>
                <a:lnTo>
                  <a:pt x="228155" y="4044"/>
                </a:lnTo>
                <a:lnTo>
                  <a:pt x="242949" y="0"/>
                </a:lnTo>
                <a:lnTo>
                  <a:pt x="257647" y="1884"/>
                </a:lnTo>
                <a:lnTo>
                  <a:pt x="270576" y="9144"/>
                </a:lnTo>
                <a:lnTo>
                  <a:pt x="280061" y="21226"/>
                </a:lnTo>
                <a:lnTo>
                  <a:pt x="284122" y="36039"/>
                </a:lnTo>
                <a:lnTo>
                  <a:pt x="282259" y="50750"/>
                </a:lnTo>
                <a:lnTo>
                  <a:pt x="275023" y="63682"/>
                </a:lnTo>
                <a:lnTo>
                  <a:pt x="262967" y="73161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15526580" y="6110172"/>
            <a:ext cx="297815" cy="150495"/>
          </a:xfrm>
          <a:custGeom>
            <a:avLst/>
            <a:gdLst/>
            <a:ahLst/>
            <a:cxnLst/>
            <a:rect l="l" t="t" r="r" b="b"/>
            <a:pathLst>
              <a:path w="297815" h="150495" extrusionOk="0">
                <a:moveTo>
                  <a:pt x="276189" y="145909"/>
                </a:moveTo>
                <a:lnTo>
                  <a:pt x="269278" y="148596"/>
                </a:lnTo>
                <a:lnTo>
                  <a:pt x="261925" y="149920"/>
                </a:lnTo>
                <a:lnTo>
                  <a:pt x="254326" y="149793"/>
                </a:lnTo>
                <a:lnTo>
                  <a:pt x="26425" y="75272"/>
                </a:lnTo>
                <a:lnTo>
                  <a:pt x="0" y="41644"/>
                </a:lnTo>
                <a:lnTo>
                  <a:pt x="1813" y="26406"/>
                </a:lnTo>
                <a:lnTo>
                  <a:pt x="9401" y="13080"/>
                </a:lnTo>
                <a:lnTo>
                  <a:pt x="21113" y="4013"/>
                </a:lnTo>
                <a:lnTo>
                  <a:pt x="35371" y="0"/>
                </a:lnTo>
                <a:lnTo>
                  <a:pt x="50596" y="1836"/>
                </a:lnTo>
                <a:lnTo>
                  <a:pt x="270851" y="74685"/>
                </a:lnTo>
                <a:lnTo>
                  <a:pt x="284175" y="82299"/>
                </a:lnTo>
                <a:lnTo>
                  <a:pt x="293249" y="94035"/>
                </a:lnTo>
                <a:lnTo>
                  <a:pt x="297277" y="108313"/>
                </a:lnTo>
                <a:lnTo>
                  <a:pt x="295464" y="123550"/>
                </a:lnTo>
                <a:lnTo>
                  <a:pt x="292310" y="130698"/>
                </a:lnTo>
                <a:lnTo>
                  <a:pt x="287908" y="136866"/>
                </a:lnTo>
                <a:lnTo>
                  <a:pt x="282465" y="141966"/>
                </a:lnTo>
                <a:lnTo>
                  <a:pt x="276189" y="145909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15871220" y="6574083"/>
            <a:ext cx="149860" cy="297815"/>
          </a:xfrm>
          <a:custGeom>
            <a:avLst/>
            <a:gdLst/>
            <a:ahLst/>
            <a:cxnLst/>
            <a:rect l="l" t="t" r="r" b="b"/>
            <a:pathLst>
              <a:path w="149859" h="297815" extrusionOk="0">
                <a:moveTo>
                  <a:pt x="55934" y="293403"/>
                </a:moveTo>
                <a:lnTo>
                  <a:pt x="49023" y="296089"/>
                </a:lnTo>
                <a:lnTo>
                  <a:pt x="41670" y="297414"/>
                </a:lnTo>
                <a:lnTo>
                  <a:pt x="34071" y="297286"/>
                </a:lnTo>
                <a:lnTo>
                  <a:pt x="26425" y="295615"/>
                </a:lnTo>
                <a:lnTo>
                  <a:pt x="13102" y="288001"/>
                </a:lnTo>
                <a:lnTo>
                  <a:pt x="4028" y="276265"/>
                </a:lnTo>
                <a:lnTo>
                  <a:pt x="0" y="261987"/>
                </a:lnTo>
                <a:lnTo>
                  <a:pt x="1813" y="246750"/>
                </a:lnTo>
                <a:lnTo>
                  <a:pt x="74395" y="26406"/>
                </a:lnTo>
                <a:lnTo>
                  <a:pt x="81983" y="13080"/>
                </a:lnTo>
                <a:lnTo>
                  <a:pt x="93696" y="4013"/>
                </a:lnTo>
                <a:lnTo>
                  <a:pt x="107953" y="0"/>
                </a:lnTo>
                <a:lnTo>
                  <a:pt x="123178" y="1836"/>
                </a:lnTo>
                <a:lnTo>
                  <a:pt x="136502" y="9449"/>
                </a:lnTo>
                <a:lnTo>
                  <a:pt x="145576" y="21186"/>
                </a:lnTo>
                <a:lnTo>
                  <a:pt x="149604" y="35463"/>
                </a:lnTo>
                <a:lnTo>
                  <a:pt x="147791" y="50701"/>
                </a:lnTo>
                <a:lnTo>
                  <a:pt x="75208" y="271044"/>
                </a:lnTo>
                <a:lnTo>
                  <a:pt x="55934" y="293403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16137101" y="5766039"/>
            <a:ext cx="149860" cy="297815"/>
          </a:xfrm>
          <a:custGeom>
            <a:avLst/>
            <a:gdLst/>
            <a:ahLst/>
            <a:cxnLst/>
            <a:rect l="l" t="t" r="r" b="b"/>
            <a:pathLst>
              <a:path w="149859" h="297814" extrusionOk="0">
                <a:moveTo>
                  <a:pt x="55934" y="293476"/>
                </a:moveTo>
                <a:lnTo>
                  <a:pt x="49023" y="296162"/>
                </a:lnTo>
                <a:lnTo>
                  <a:pt x="41670" y="297487"/>
                </a:lnTo>
                <a:lnTo>
                  <a:pt x="34071" y="297360"/>
                </a:lnTo>
                <a:lnTo>
                  <a:pt x="26425" y="295688"/>
                </a:lnTo>
                <a:lnTo>
                  <a:pt x="13102" y="288074"/>
                </a:lnTo>
                <a:lnTo>
                  <a:pt x="4028" y="276338"/>
                </a:lnTo>
                <a:lnTo>
                  <a:pt x="0" y="262061"/>
                </a:lnTo>
                <a:lnTo>
                  <a:pt x="1813" y="246823"/>
                </a:lnTo>
                <a:lnTo>
                  <a:pt x="74395" y="26479"/>
                </a:lnTo>
                <a:lnTo>
                  <a:pt x="82004" y="13094"/>
                </a:lnTo>
                <a:lnTo>
                  <a:pt x="93730" y="4003"/>
                </a:lnTo>
                <a:lnTo>
                  <a:pt x="108002" y="0"/>
                </a:lnTo>
                <a:lnTo>
                  <a:pt x="123248" y="1874"/>
                </a:lnTo>
                <a:lnTo>
                  <a:pt x="136586" y="9517"/>
                </a:lnTo>
                <a:lnTo>
                  <a:pt x="145658" y="21250"/>
                </a:lnTo>
                <a:lnTo>
                  <a:pt x="149678" y="35511"/>
                </a:lnTo>
                <a:lnTo>
                  <a:pt x="147860" y="50739"/>
                </a:lnTo>
                <a:lnTo>
                  <a:pt x="75277" y="271083"/>
                </a:lnTo>
                <a:lnTo>
                  <a:pt x="55934" y="293476"/>
                </a:lnTo>
                <a:close/>
              </a:path>
            </a:pathLst>
          </a:custGeom>
          <a:solidFill>
            <a:srgbClr val="EF78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337929" y="3532506"/>
            <a:ext cx="58039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ctr" rtl="0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sz="42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sz="4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tan buenos/as  </a:t>
            </a:r>
            <a:r>
              <a:rPr lang="en-US" sz="42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somos</a:t>
            </a:r>
            <a:r>
              <a:rPr lang="en-US" sz="4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para  </a:t>
            </a:r>
            <a:r>
              <a:rPr lang="en-US" sz="42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identificar</a:t>
            </a:r>
            <a:r>
              <a:rPr lang="en-US" sz="4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42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noticias</a:t>
            </a:r>
            <a:r>
              <a:rPr lang="en-US" sz="4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falsas </a:t>
            </a:r>
            <a:r>
              <a:rPr lang="en-US" sz="42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42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internet?</a:t>
            </a:r>
            <a:endParaRPr sz="42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6195002" y="561501"/>
            <a:ext cx="5897993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Ahora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pregúntate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...</a:t>
            </a:r>
            <a:endParaRPr dirty="0"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151" y="3816935"/>
            <a:ext cx="4629149" cy="478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7629" y="4538081"/>
            <a:ext cx="171450" cy="1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877094" y="3211779"/>
            <a:ext cx="16533810" cy="472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7659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fue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tan bien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como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esperabas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dirty="0"/>
          </a:p>
          <a:p>
            <a:pPr marL="6765925" marR="47625" lvl="0" indent="0" algn="l" rtl="0">
              <a:lnSpc>
                <a:spcPct val="116300"/>
              </a:lnSpc>
              <a:spcBef>
                <a:spcPts val="3744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Crees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es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fácil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identificar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cuál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es la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real y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cuál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es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mentira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internet?</a:t>
            </a:r>
            <a:endParaRPr dirty="0"/>
          </a:p>
          <a:p>
            <a:pPr marL="6765925" marR="5080" lvl="0" indent="0" algn="l" rtl="0">
              <a:lnSpc>
                <a:spcPct val="116300"/>
              </a:lnSpc>
              <a:spcBef>
                <a:spcPts val="374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Sientes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tienes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habilidades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para 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identificar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falsa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internet  y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las redes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sociales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dirty="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7629" y="6928008"/>
            <a:ext cx="171450" cy="17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7629" y="3424505"/>
            <a:ext cx="171450" cy="1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754" y="4413821"/>
            <a:ext cx="4113980" cy="4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517467" y="2476500"/>
            <a:ext cx="5344490" cy="124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Contaminación</a:t>
            </a:r>
            <a:r>
              <a:rPr lang="en-US" sz="40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la </a:t>
            </a:r>
            <a:r>
              <a:rPr lang="en-US" sz="40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endParaRPr sz="40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2" name="Elementos multimedia en línea 1" title="Contaminación de la Información - CTRL F">
            <a:hlinkClick r:id="" action="ppaction://media"/>
            <a:extLst>
              <a:ext uri="{FF2B5EF4-FFF2-40B4-BE49-F238E27FC236}">
                <a16:creationId xmlns:a16="http://schemas.microsoft.com/office/drawing/2014/main" id="{E3B0FD58-DD09-4626-92F5-B3EA449137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10585" y="1914265"/>
            <a:ext cx="11430920" cy="645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/>
          <p:nvPr/>
        </p:nvSpPr>
        <p:spPr>
          <a:xfrm>
            <a:off x="1371498" y="5651728"/>
            <a:ext cx="1448435" cy="2096135"/>
          </a:xfrm>
          <a:custGeom>
            <a:avLst/>
            <a:gdLst/>
            <a:ahLst/>
            <a:cxnLst/>
            <a:rect l="l" t="t" r="r" b="b"/>
            <a:pathLst>
              <a:path w="1448435" h="2096134" extrusionOk="0">
                <a:moveTo>
                  <a:pt x="1447812" y="842086"/>
                </a:moveTo>
                <a:lnTo>
                  <a:pt x="742569" y="136842"/>
                </a:lnTo>
                <a:lnTo>
                  <a:pt x="725817" y="151282"/>
                </a:lnTo>
                <a:lnTo>
                  <a:pt x="693140" y="171208"/>
                </a:lnTo>
                <a:lnTo>
                  <a:pt x="670890" y="161518"/>
                </a:lnTo>
                <a:lnTo>
                  <a:pt x="685457" y="87122"/>
                </a:lnTo>
                <a:lnTo>
                  <a:pt x="669734" y="11798"/>
                </a:lnTo>
                <a:lnTo>
                  <a:pt x="580872" y="0"/>
                </a:lnTo>
                <a:lnTo>
                  <a:pt x="481571" y="17805"/>
                </a:lnTo>
                <a:lnTo>
                  <a:pt x="434530" y="31280"/>
                </a:lnTo>
                <a:lnTo>
                  <a:pt x="384530" y="131660"/>
                </a:lnTo>
                <a:lnTo>
                  <a:pt x="281012" y="371652"/>
                </a:lnTo>
                <a:lnTo>
                  <a:pt x="193713" y="659549"/>
                </a:lnTo>
                <a:lnTo>
                  <a:pt x="192341" y="903630"/>
                </a:lnTo>
                <a:lnTo>
                  <a:pt x="192671" y="903973"/>
                </a:lnTo>
                <a:lnTo>
                  <a:pt x="0" y="1099845"/>
                </a:lnTo>
                <a:lnTo>
                  <a:pt x="0" y="2095538"/>
                </a:lnTo>
                <a:lnTo>
                  <a:pt x="684847" y="1396149"/>
                </a:lnTo>
                <a:lnTo>
                  <a:pt x="686904" y="1398193"/>
                </a:lnTo>
                <a:lnTo>
                  <a:pt x="728599" y="1392783"/>
                </a:lnTo>
                <a:lnTo>
                  <a:pt x="861504" y="1337411"/>
                </a:lnTo>
                <a:lnTo>
                  <a:pt x="1097330" y="1173403"/>
                </a:lnTo>
                <a:lnTo>
                  <a:pt x="1447812" y="842086"/>
                </a:lnTo>
                <a:close/>
              </a:path>
            </a:pathLst>
          </a:custGeom>
          <a:solidFill>
            <a:srgbClr val="FAC7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6814820" y="5651728"/>
            <a:ext cx="1444625" cy="2087880"/>
          </a:xfrm>
          <a:custGeom>
            <a:avLst/>
            <a:gdLst/>
            <a:ahLst/>
            <a:cxnLst/>
            <a:rect l="l" t="t" r="r" b="b"/>
            <a:pathLst>
              <a:path w="1444625" h="2087879" extrusionOk="0">
                <a:moveTo>
                  <a:pt x="1444091" y="1096048"/>
                </a:moveTo>
                <a:lnTo>
                  <a:pt x="1255102" y="903935"/>
                </a:lnTo>
                <a:lnTo>
                  <a:pt x="1255407" y="903630"/>
                </a:lnTo>
                <a:lnTo>
                  <a:pt x="1254048" y="659549"/>
                </a:lnTo>
                <a:lnTo>
                  <a:pt x="1166736" y="371652"/>
                </a:lnTo>
                <a:lnTo>
                  <a:pt x="1063218" y="131660"/>
                </a:lnTo>
                <a:lnTo>
                  <a:pt x="1013218" y="31280"/>
                </a:lnTo>
                <a:lnTo>
                  <a:pt x="966203" y="17805"/>
                </a:lnTo>
                <a:lnTo>
                  <a:pt x="866927" y="0"/>
                </a:lnTo>
                <a:lnTo>
                  <a:pt x="778078" y="11798"/>
                </a:lnTo>
                <a:lnTo>
                  <a:pt x="762368" y="87122"/>
                </a:lnTo>
                <a:lnTo>
                  <a:pt x="776922" y="161518"/>
                </a:lnTo>
                <a:lnTo>
                  <a:pt x="754684" y="171208"/>
                </a:lnTo>
                <a:lnTo>
                  <a:pt x="722007" y="151282"/>
                </a:lnTo>
                <a:lnTo>
                  <a:pt x="705256" y="136842"/>
                </a:lnTo>
                <a:lnTo>
                  <a:pt x="0" y="842086"/>
                </a:lnTo>
                <a:lnTo>
                  <a:pt x="350443" y="1173403"/>
                </a:lnTo>
                <a:lnTo>
                  <a:pt x="586257" y="1337411"/>
                </a:lnTo>
                <a:lnTo>
                  <a:pt x="719150" y="1392783"/>
                </a:lnTo>
                <a:lnTo>
                  <a:pt x="760857" y="1398193"/>
                </a:lnTo>
                <a:lnTo>
                  <a:pt x="763003" y="1396047"/>
                </a:lnTo>
                <a:lnTo>
                  <a:pt x="1444091" y="2087562"/>
                </a:lnTo>
                <a:lnTo>
                  <a:pt x="1444091" y="1096048"/>
                </a:lnTo>
                <a:close/>
              </a:path>
            </a:pathLst>
          </a:custGeom>
          <a:solidFill>
            <a:srgbClr val="FAC7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6"/>
          <p:cNvGrpSpPr/>
          <p:nvPr/>
        </p:nvGrpSpPr>
        <p:grpSpPr>
          <a:xfrm>
            <a:off x="1741487" y="3976609"/>
            <a:ext cx="6276975" cy="4115104"/>
            <a:chOff x="1741487" y="3976609"/>
            <a:chExt cx="6276975" cy="4115104"/>
          </a:xfrm>
        </p:grpSpPr>
        <p:sp>
          <p:nvSpPr>
            <p:cNvPr id="108" name="Google Shape;108;p6"/>
            <p:cNvSpPr/>
            <p:nvPr/>
          </p:nvSpPr>
          <p:spPr>
            <a:xfrm>
              <a:off x="1966065" y="3980088"/>
              <a:ext cx="2825750" cy="4111625"/>
            </a:xfrm>
            <a:custGeom>
              <a:avLst/>
              <a:gdLst/>
              <a:ahLst/>
              <a:cxnLst/>
              <a:rect l="l" t="t" r="r" b="b"/>
              <a:pathLst>
                <a:path w="2825750" h="4111625" extrusionOk="0">
                  <a:moveTo>
                    <a:pt x="2825678" y="4111383"/>
                  </a:moveTo>
                  <a:lnTo>
                    <a:pt x="0" y="3819036"/>
                  </a:lnTo>
                  <a:lnTo>
                    <a:pt x="0" y="0"/>
                  </a:lnTo>
                  <a:lnTo>
                    <a:pt x="2825678" y="292283"/>
                  </a:lnTo>
                  <a:lnTo>
                    <a:pt x="2825678" y="4111383"/>
                  </a:lnTo>
                  <a:close/>
                </a:path>
              </a:pathLst>
            </a:custGeom>
            <a:solidFill>
              <a:srgbClr val="DEE2D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084463" y="4295533"/>
              <a:ext cx="2588895" cy="3481070"/>
            </a:xfrm>
            <a:custGeom>
              <a:avLst/>
              <a:gdLst/>
              <a:ahLst/>
              <a:cxnLst/>
              <a:rect l="l" t="t" r="r" b="b"/>
              <a:pathLst>
                <a:path w="2588895" h="3481070" extrusionOk="0">
                  <a:moveTo>
                    <a:pt x="823087" y="2332507"/>
                  </a:moveTo>
                  <a:lnTo>
                    <a:pt x="0" y="2247366"/>
                  </a:lnTo>
                  <a:lnTo>
                    <a:pt x="0" y="3212706"/>
                  </a:lnTo>
                  <a:lnTo>
                    <a:pt x="823087" y="3297847"/>
                  </a:lnTo>
                  <a:lnTo>
                    <a:pt x="823087" y="2332507"/>
                  </a:lnTo>
                  <a:close/>
                </a:path>
                <a:path w="2588895" h="3481070" extrusionOk="0">
                  <a:moveTo>
                    <a:pt x="1706003" y="3327133"/>
                  </a:moveTo>
                  <a:lnTo>
                    <a:pt x="882802" y="3241992"/>
                  </a:lnTo>
                  <a:lnTo>
                    <a:pt x="882802" y="3304044"/>
                  </a:lnTo>
                  <a:lnTo>
                    <a:pt x="1706003" y="3389172"/>
                  </a:lnTo>
                  <a:lnTo>
                    <a:pt x="1706003" y="3327133"/>
                  </a:lnTo>
                  <a:close/>
                </a:path>
                <a:path w="2588895" h="3481070" extrusionOk="0">
                  <a:moveTo>
                    <a:pt x="1706003" y="3214293"/>
                  </a:moveTo>
                  <a:lnTo>
                    <a:pt x="882802" y="3129089"/>
                  </a:lnTo>
                  <a:lnTo>
                    <a:pt x="882802" y="3191078"/>
                  </a:lnTo>
                  <a:lnTo>
                    <a:pt x="1706003" y="3276206"/>
                  </a:lnTo>
                  <a:lnTo>
                    <a:pt x="1706003" y="3214293"/>
                  </a:lnTo>
                  <a:close/>
                </a:path>
                <a:path w="2588895" h="3481070" extrusionOk="0">
                  <a:moveTo>
                    <a:pt x="1706003" y="3101327"/>
                  </a:moveTo>
                  <a:lnTo>
                    <a:pt x="882802" y="3016186"/>
                  </a:lnTo>
                  <a:lnTo>
                    <a:pt x="882802" y="3078175"/>
                  </a:lnTo>
                  <a:lnTo>
                    <a:pt x="1706003" y="3163303"/>
                  </a:lnTo>
                  <a:lnTo>
                    <a:pt x="1706003" y="3101327"/>
                  </a:lnTo>
                  <a:close/>
                </a:path>
                <a:path w="2588895" h="3481070" extrusionOk="0">
                  <a:moveTo>
                    <a:pt x="1706003" y="2988424"/>
                  </a:moveTo>
                  <a:lnTo>
                    <a:pt x="882802" y="2903283"/>
                  </a:lnTo>
                  <a:lnTo>
                    <a:pt x="882802" y="2965208"/>
                  </a:lnTo>
                  <a:lnTo>
                    <a:pt x="1706003" y="3050400"/>
                  </a:lnTo>
                  <a:lnTo>
                    <a:pt x="1706003" y="2988424"/>
                  </a:lnTo>
                  <a:close/>
                </a:path>
                <a:path w="2588895" h="3481070" extrusionOk="0">
                  <a:moveTo>
                    <a:pt x="1706003" y="2875521"/>
                  </a:moveTo>
                  <a:lnTo>
                    <a:pt x="882802" y="2790380"/>
                  </a:lnTo>
                  <a:lnTo>
                    <a:pt x="882802" y="2852305"/>
                  </a:lnTo>
                  <a:lnTo>
                    <a:pt x="1706003" y="2937497"/>
                  </a:lnTo>
                  <a:lnTo>
                    <a:pt x="1706003" y="2875521"/>
                  </a:lnTo>
                  <a:close/>
                </a:path>
                <a:path w="2588895" h="3481070" extrusionOk="0">
                  <a:moveTo>
                    <a:pt x="1706003" y="2762554"/>
                  </a:moveTo>
                  <a:lnTo>
                    <a:pt x="882802" y="2677477"/>
                  </a:lnTo>
                  <a:lnTo>
                    <a:pt x="882802" y="2739402"/>
                  </a:lnTo>
                  <a:lnTo>
                    <a:pt x="1706003" y="2824594"/>
                  </a:lnTo>
                  <a:lnTo>
                    <a:pt x="1706003" y="2762554"/>
                  </a:lnTo>
                  <a:close/>
                </a:path>
                <a:path w="2588895" h="3481070" extrusionOk="0">
                  <a:moveTo>
                    <a:pt x="1706003" y="2649651"/>
                  </a:moveTo>
                  <a:lnTo>
                    <a:pt x="882802" y="2564511"/>
                  </a:lnTo>
                  <a:lnTo>
                    <a:pt x="882802" y="2626563"/>
                  </a:lnTo>
                  <a:lnTo>
                    <a:pt x="1706003" y="2711627"/>
                  </a:lnTo>
                  <a:lnTo>
                    <a:pt x="1706003" y="2649651"/>
                  </a:lnTo>
                  <a:close/>
                </a:path>
                <a:path w="2588895" h="3481070" extrusionOk="0">
                  <a:moveTo>
                    <a:pt x="1706003" y="2536736"/>
                  </a:moveTo>
                  <a:lnTo>
                    <a:pt x="882802" y="2451608"/>
                  </a:lnTo>
                  <a:lnTo>
                    <a:pt x="882802" y="2513596"/>
                  </a:lnTo>
                  <a:lnTo>
                    <a:pt x="1706003" y="2598724"/>
                  </a:lnTo>
                  <a:lnTo>
                    <a:pt x="1706003" y="2536736"/>
                  </a:lnTo>
                  <a:close/>
                </a:path>
                <a:path w="2588895" h="3481070" extrusionOk="0">
                  <a:moveTo>
                    <a:pt x="1706003" y="2423782"/>
                  </a:moveTo>
                  <a:lnTo>
                    <a:pt x="882802" y="2338705"/>
                  </a:lnTo>
                  <a:lnTo>
                    <a:pt x="882802" y="2400693"/>
                  </a:lnTo>
                  <a:lnTo>
                    <a:pt x="1706003" y="2485821"/>
                  </a:lnTo>
                  <a:lnTo>
                    <a:pt x="1706003" y="2423782"/>
                  </a:lnTo>
                  <a:close/>
                </a:path>
                <a:path w="2588895" h="3481070" extrusionOk="0">
                  <a:moveTo>
                    <a:pt x="1708162" y="2294928"/>
                  </a:moveTo>
                  <a:lnTo>
                    <a:pt x="0" y="2118207"/>
                  </a:lnTo>
                  <a:lnTo>
                    <a:pt x="0" y="2183549"/>
                  </a:lnTo>
                  <a:lnTo>
                    <a:pt x="1708162" y="2360269"/>
                  </a:lnTo>
                  <a:lnTo>
                    <a:pt x="1708162" y="2294928"/>
                  </a:lnTo>
                  <a:close/>
                </a:path>
                <a:path w="2588895" h="3481070" extrusionOk="0">
                  <a:moveTo>
                    <a:pt x="1708162" y="2144331"/>
                  </a:moveTo>
                  <a:lnTo>
                    <a:pt x="0" y="1967674"/>
                  </a:lnTo>
                  <a:lnTo>
                    <a:pt x="0" y="2033016"/>
                  </a:lnTo>
                  <a:lnTo>
                    <a:pt x="1708162" y="2209736"/>
                  </a:lnTo>
                  <a:lnTo>
                    <a:pt x="1708162" y="2144331"/>
                  </a:lnTo>
                  <a:close/>
                </a:path>
                <a:path w="2588895" h="3481070" extrusionOk="0">
                  <a:moveTo>
                    <a:pt x="1708162" y="1993798"/>
                  </a:moveTo>
                  <a:lnTo>
                    <a:pt x="0" y="1817128"/>
                  </a:lnTo>
                  <a:lnTo>
                    <a:pt x="0" y="1882470"/>
                  </a:lnTo>
                  <a:lnTo>
                    <a:pt x="1708162" y="2059127"/>
                  </a:lnTo>
                  <a:lnTo>
                    <a:pt x="1708162" y="1993798"/>
                  </a:lnTo>
                  <a:close/>
                </a:path>
                <a:path w="2588895" h="3481070" extrusionOk="0">
                  <a:moveTo>
                    <a:pt x="1708162" y="1843252"/>
                  </a:moveTo>
                  <a:lnTo>
                    <a:pt x="0" y="1666532"/>
                  </a:lnTo>
                  <a:lnTo>
                    <a:pt x="0" y="1731873"/>
                  </a:lnTo>
                  <a:lnTo>
                    <a:pt x="1708162" y="1908594"/>
                  </a:lnTo>
                  <a:lnTo>
                    <a:pt x="1708162" y="1843252"/>
                  </a:lnTo>
                  <a:close/>
                </a:path>
                <a:path w="2588895" h="3481070" extrusionOk="0">
                  <a:moveTo>
                    <a:pt x="1708162" y="1692656"/>
                  </a:moveTo>
                  <a:lnTo>
                    <a:pt x="0" y="1515999"/>
                  </a:lnTo>
                  <a:lnTo>
                    <a:pt x="0" y="1581340"/>
                  </a:lnTo>
                  <a:lnTo>
                    <a:pt x="1708162" y="1757997"/>
                  </a:lnTo>
                  <a:lnTo>
                    <a:pt x="1708162" y="1692656"/>
                  </a:lnTo>
                  <a:close/>
                </a:path>
                <a:path w="2588895" h="3481070" extrusionOk="0">
                  <a:moveTo>
                    <a:pt x="1708162" y="1542122"/>
                  </a:moveTo>
                  <a:lnTo>
                    <a:pt x="0" y="1365326"/>
                  </a:lnTo>
                  <a:lnTo>
                    <a:pt x="0" y="1430794"/>
                  </a:lnTo>
                  <a:lnTo>
                    <a:pt x="1708162" y="1607451"/>
                  </a:lnTo>
                  <a:lnTo>
                    <a:pt x="1708162" y="1542122"/>
                  </a:lnTo>
                  <a:close/>
                </a:path>
                <a:path w="2588895" h="3481070" extrusionOk="0">
                  <a:moveTo>
                    <a:pt x="1708162" y="1391577"/>
                  </a:moveTo>
                  <a:lnTo>
                    <a:pt x="0" y="1214856"/>
                  </a:lnTo>
                  <a:lnTo>
                    <a:pt x="0" y="1280198"/>
                  </a:lnTo>
                  <a:lnTo>
                    <a:pt x="1708162" y="1456918"/>
                  </a:lnTo>
                  <a:lnTo>
                    <a:pt x="1708162" y="1391577"/>
                  </a:lnTo>
                  <a:close/>
                </a:path>
                <a:path w="2588895" h="3481070" extrusionOk="0">
                  <a:moveTo>
                    <a:pt x="2588869" y="3418522"/>
                  </a:moveTo>
                  <a:lnTo>
                    <a:pt x="1765782" y="3333331"/>
                  </a:lnTo>
                  <a:lnTo>
                    <a:pt x="1765782" y="3395307"/>
                  </a:lnTo>
                  <a:lnTo>
                    <a:pt x="2588869" y="3480447"/>
                  </a:lnTo>
                  <a:lnTo>
                    <a:pt x="2588869" y="3418522"/>
                  </a:lnTo>
                  <a:close/>
                </a:path>
                <a:path w="2588895" h="3481070" extrusionOk="0">
                  <a:moveTo>
                    <a:pt x="2588869" y="3305619"/>
                  </a:moveTo>
                  <a:lnTo>
                    <a:pt x="1765782" y="3220428"/>
                  </a:lnTo>
                  <a:lnTo>
                    <a:pt x="1765782" y="3282404"/>
                  </a:lnTo>
                  <a:lnTo>
                    <a:pt x="2588869" y="3367544"/>
                  </a:lnTo>
                  <a:lnTo>
                    <a:pt x="2588869" y="3305619"/>
                  </a:lnTo>
                  <a:close/>
                </a:path>
                <a:path w="2588895" h="3481070" extrusionOk="0">
                  <a:moveTo>
                    <a:pt x="2588869" y="3192653"/>
                  </a:moveTo>
                  <a:lnTo>
                    <a:pt x="1765782" y="3107525"/>
                  </a:lnTo>
                  <a:lnTo>
                    <a:pt x="1765782" y="3169501"/>
                  </a:lnTo>
                  <a:lnTo>
                    <a:pt x="2588869" y="3254705"/>
                  </a:lnTo>
                  <a:lnTo>
                    <a:pt x="2588869" y="3192653"/>
                  </a:lnTo>
                  <a:close/>
                </a:path>
                <a:path w="2588895" h="3481070" extrusionOk="0">
                  <a:moveTo>
                    <a:pt x="2588869" y="3079750"/>
                  </a:moveTo>
                  <a:lnTo>
                    <a:pt x="1765782" y="2994622"/>
                  </a:lnTo>
                  <a:lnTo>
                    <a:pt x="1765782" y="3056598"/>
                  </a:lnTo>
                  <a:lnTo>
                    <a:pt x="2588869" y="3141738"/>
                  </a:lnTo>
                  <a:lnTo>
                    <a:pt x="2588869" y="3079750"/>
                  </a:lnTo>
                  <a:close/>
                </a:path>
                <a:path w="2588895" h="3481070" extrusionOk="0">
                  <a:moveTo>
                    <a:pt x="2588869" y="2966847"/>
                  </a:moveTo>
                  <a:lnTo>
                    <a:pt x="1765782" y="2881719"/>
                  </a:lnTo>
                  <a:lnTo>
                    <a:pt x="1765782" y="2943695"/>
                  </a:lnTo>
                  <a:lnTo>
                    <a:pt x="2588869" y="3028835"/>
                  </a:lnTo>
                  <a:lnTo>
                    <a:pt x="2588869" y="2966847"/>
                  </a:lnTo>
                  <a:close/>
                </a:path>
                <a:path w="2588895" h="3481070" extrusionOk="0">
                  <a:moveTo>
                    <a:pt x="2588869" y="2853880"/>
                  </a:moveTo>
                  <a:lnTo>
                    <a:pt x="1765782" y="2768752"/>
                  </a:lnTo>
                  <a:lnTo>
                    <a:pt x="1765782" y="2830792"/>
                  </a:lnTo>
                  <a:lnTo>
                    <a:pt x="2588869" y="2915869"/>
                  </a:lnTo>
                  <a:lnTo>
                    <a:pt x="2588869" y="2853880"/>
                  </a:lnTo>
                  <a:close/>
                </a:path>
                <a:path w="2588895" h="3481070" extrusionOk="0">
                  <a:moveTo>
                    <a:pt x="2588869" y="2741041"/>
                  </a:moveTo>
                  <a:lnTo>
                    <a:pt x="1765782" y="2655849"/>
                  </a:lnTo>
                  <a:lnTo>
                    <a:pt x="1765782" y="2717825"/>
                  </a:lnTo>
                  <a:lnTo>
                    <a:pt x="2588869" y="2802966"/>
                  </a:lnTo>
                  <a:lnTo>
                    <a:pt x="2588869" y="2741041"/>
                  </a:lnTo>
                  <a:close/>
                </a:path>
                <a:path w="2588895" h="3481070" extrusionOk="0">
                  <a:moveTo>
                    <a:pt x="2588869" y="2628074"/>
                  </a:moveTo>
                  <a:lnTo>
                    <a:pt x="1765782" y="2543010"/>
                  </a:lnTo>
                  <a:lnTo>
                    <a:pt x="1765782" y="2604922"/>
                  </a:lnTo>
                  <a:lnTo>
                    <a:pt x="2588869" y="2690063"/>
                  </a:lnTo>
                  <a:lnTo>
                    <a:pt x="2588869" y="2628074"/>
                  </a:lnTo>
                  <a:close/>
                </a:path>
                <a:path w="2588895" h="3481070" extrusionOk="0">
                  <a:moveTo>
                    <a:pt x="2588869" y="2515171"/>
                  </a:moveTo>
                  <a:lnTo>
                    <a:pt x="1765782" y="2430043"/>
                  </a:lnTo>
                  <a:lnTo>
                    <a:pt x="1765782" y="2492019"/>
                  </a:lnTo>
                  <a:lnTo>
                    <a:pt x="2588869" y="2577160"/>
                  </a:lnTo>
                  <a:lnTo>
                    <a:pt x="2588869" y="2515171"/>
                  </a:lnTo>
                  <a:close/>
                </a:path>
                <a:path w="2588895" h="3481070" extrusionOk="0">
                  <a:moveTo>
                    <a:pt x="2588869" y="2386012"/>
                  </a:moveTo>
                  <a:lnTo>
                    <a:pt x="1753831" y="2299614"/>
                  </a:lnTo>
                  <a:lnTo>
                    <a:pt x="1753831" y="2364956"/>
                  </a:lnTo>
                  <a:lnTo>
                    <a:pt x="2588869" y="2451417"/>
                  </a:lnTo>
                  <a:lnTo>
                    <a:pt x="2588869" y="2386012"/>
                  </a:lnTo>
                  <a:close/>
                </a:path>
                <a:path w="2588895" h="3481070" extrusionOk="0">
                  <a:moveTo>
                    <a:pt x="2588869" y="2235479"/>
                  </a:moveTo>
                  <a:lnTo>
                    <a:pt x="1753831" y="2149081"/>
                  </a:lnTo>
                  <a:lnTo>
                    <a:pt x="1753831" y="2214410"/>
                  </a:lnTo>
                  <a:lnTo>
                    <a:pt x="2588869" y="2300821"/>
                  </a:lnTo>
                  <a:lnTo>
                    <a:pt x="2588869" y="2235479"/>
                  </a:lnTo>
                  <a:close/>
                </a:path>
                <a:path w="2588895" h="3481070" extrusionOk="0">
                  <a:moveTo>
                    <a:pt x="2588869" y="2084882"/>
                  </a:moveTo>
                  <a:lnTo>
                    <a:pt x="1753831" y="1998472"/>
                  </a:lnTo>
                  <a:lnTo>
                    <a:pt x="1753831" y="2063877"/>
                  </a:lnTo>
                  <a:lnTo>
                    <a:pt x="2588869" y="2150275"/>
                  </a:lnTo>
                  <a:lnTo>
                    <a:pt x="2588869" y="2084882"/>
                  </a:lnTo>
                  <a:close/>
                </a:path>
                <a:path w="2588895" h="3481070" extrusionOk="0">
                  <a:moveTo>
                    <a:pt x="2588869" y="1934337"/>
                  </a:moveTo>
                  <a:lnTo>
                    <a:pt x="1753831" y="1847938"/>
                  </a:lnTo>
                  <a:lnTo>
                    <a:pt x="1753831" y="1913280"/>
                  </a:lnTo>
                  <a:lnTo>
                    <a:pt x="2588869" y="1999678"/>
                  </a:lnTo>
                  <a:lnTo>
                    <a:pt x="2588869" y="1934337"/>
                  </a:lnTo>
                  <a:close/>
                </a:path>
                <a:path w="2588895" h="3481070" extrusionOk="0">
                  <a:moveTo>
                    <a:pt x="2588869" y="1783803"/>
                  </a:moveTo>
                  <a:lnTo>
                    <a:pt x="1753831" y="1697405"/>
                  </a:lnTo>
                  <a:lnTo>
                    <a:pt x="1753831" y="1762734"/>
                  </a:lnTo>
                  <a:lnTo>
                    <a:pt x="2588869" y="1849145"/>
                  </a:lnTo>
                  <a:lnTo>
                    <a:pt x="2588869" y="1783803"/>
                  </a:lnTo>
                  <a:close/>
                </a:path>
                <a:path w="2588895" h="3481070" extrusionOk="0">
                  <a:moveTo>
                    <a:pt x="2588869" y="1633143"/>
                  </a:moveTo>
                  <a:lnTo>
                    <a:pt x="1753831" y="1546796"/>
                  </a:lnTo>
                  <a:lnTo>
                    <a:pt x="1753831" y="1612201"/>
                  </a:lnTo>
                  <a:lnTo>
                    <a:pt x="2588869" y="1698599"/>
                  </a:lnTo>
                  <a:lnTo>
                    <a:pt x="2588869" y="1633143"/>
                  </a:lnTo>
                  <a:close/>
                </a:path>
                <a:path w="2588895" h="3481070" extrusionOk="0">
                  <a:moveTo>
                    <a:pt x="2588869" y="1482661"/>
                  </a:moveTo>
                  <a:lnTo>
                    <a:pt x="1753831" y="1396263"/>
                  </a:lnTo>
                  <a:lnTo>
                    <a:pt x="1753831" y="1461668"/>
                  </a:lnTo>
                  <a:lnTo>
                    <a:pt x="2588869" y="1548003"/>
                  </a:lnTo>
                  <a:lnTo>
                    <a:pt x="2588869" y="1482661"/>
                  </a:lnTo>
                  <a:close/>
                </a:path>
                <a:path w="2588895" h="3481070" extrusionOk="0">
                  <a:moveTo>
                    <a:pt x="2588869" y="267868"/>
                  </a:moveTo>
                  <a:lnTo>
                    <a:pt x="0" y="0"/>
                  </a:lnTo>
                  <a:lnTo>
                    <a:pt x="0" y="1117130"/>
                  </a:lnTo>
                  <a:lnTo>
                    <a:pt x="2588869" y="1384935"/>
                  </a:lnTo>
                  <a:lnTo>
                    <a:pt x="2588869" y="267868"/>
                  </a:lnTo>
                  <a:close/>
                </a:path>
              </a:pathLst>
            </a:custGeom>
            <a:solidFill>
              <a:srgbClr val="989D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778398" y="3976609"/>
              <a:ext cx="2825750" cy="4114165"/>
            </a:xfrm>
            <a:custGeom>
              <a:avLst/>
              <a:gdLst/>
              <a:ahLst/>
              <a:cxnLst/>
              <a:rect l="l" t="t" r="r" b="b"/>
              <a:pathLst>
                <a:path w="2825750" h="4114165" extrusionOk="0">
                  <a:moveTo>
                    <a:pt x="0" y="4114103"/>
                  </a:moveTo>
                  <a:lnTo>
                    <a:pt x="0" y="295003"/>
                  </a:lnTo>
                  <a:lnTo>
                    <a:pt x="2825678" y="0"/>
                  </a:lnTo>
                  <a:lnTo>
                    <a:pt x="2825678" y="3819100"/>
                  </a:lnTo>
                  <a:lnTo>
                    <a:pt x="0" y="4114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896804" y="6387740"/>
              <a:ext cx="2588895" cy="1387475"/>
            </a:xfrm>
            <a:custGeom>
              <a:avLst/>
              <a:gdLst/>
              <a:ahLst/>
              <a:cxnLst/>
              <a:rect l="l" t="t" r="r" b="b"/>
              <a:pathLst>
                <a:path w="2588895" h="1387475" extrusionOk="0">
                  <a:moveTo>
                    <a:pt x="0" y="1387412"/>
                  </a:moveTo>
                  <a:lnTo>
                    <a:pt x="0" y="270271"/>
                  </a:lnTo>
                  <a:lnTo>
                    <a:pt x="2588866" y="0"/>
                  </a:lnTo>
                  <a:lnTo>
                    <a:pt x="2588866" y="1117077"/>
                  </a:lnTo>
                  <a:lnTo>
                    <a:pt x="0" y="1387412"/>
                  </a:lnTo>
                  <a:close/>
                </a:path>
              </a:pathLst>
            </a:custGeom>
            <a:solidFill>
              <a:srgbClr val="ACB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896802" y="4292180"/>
              <a:ext cx="2588895" cy="2268220"/>
            </a:xfrm>
            <a:custGeom>
              <a:avLst/>
              <a:gdLst/>
              <a:ahLst/>
              <a:cxnLst/>
              <a:rect l="l" t="t" r="r" b="b"/>
              <a:pathLst>
                <a:path w="2588895" h="2268220" extrusionOk="0">
                  <a:moveTo>
                    <a:pt x="823150" y="184365"/>
                  </a:moveTo>
                  <a:lnTo>
                    <a:pt x="0" y="270268"/>
                  </a:lnTo>
                  <a:lnTo>
                    <a:pt x="0" y="1235608"/>
                  </a:lnTo>
                  <a:lnTo>
                    <a:pt x="823150" y="1149705"/>
                  </a:lnTo>
                  <a:lnTo>
                    <a:pt x="823150" y="184365"/>
                  </a:lnTo>
                  <a:close/>
                </a:path>
                <a:path w="2588895" h="2268220" extrusionOk="0">
                  <a:moveTo>
                    <a:pt x="1706003" y="995502"/>
                  </a:moveTo>
                  <a:lnTo>
                    <a:pt x="882789" y="1081405"/>
                  </a:lnTo>
                  <a:lnTo>
                    <a:pt x="882789" y="1143444"/>
                  </a:lnTo>
                  <a:lnTo>
                    <a:pt x="1706003" y="1057490"/>
                  </a:lnTo>
                  <a:lnTo>
                    <a:pt x="1706003" y="995502"/>
                  </a:lnTo>
                  <a:close/>
                </a:path>
                <a:path w="2588895" h="2268220" extrusionOk="0">
                  <a:moveTo>
                    <a:pt x="1706003" y="882599"/>
                  </a:moveTo>
                  <a:lnTo>
                    <a:pt x="882789" y="968502"/>
                  </a:lnTo>
                  <a:lnTo>
                    <a:pt x="882789" y="1030541"/>
                  </a:lnTo>
                  <a:lnTo>
                    <a:pt x="1706003" y="944587"/>
                  </a:lnTo>
                  <a:lnTo>
                    <a:pt x="1706003" y="882599"/>
                  </a:lnTo>
                  <a:close/>
                </a:path>
                <a:path w="2588895" h="2268220" extrusionOk="0">
                  <a:moveTo>
                    <a:pt x="1706003" y="769696"/>
                  </a:moveTo>
                  <a:lnTo>
                    <a:pt x="882789" y="855649"/>
                  </a:lnTo>
                  <a:lnTo>
                    <a:pt x="882789" y="917638"/>
                  </a:lnTo>
                  <a:lnTo>
                    <a:pt x="1706003" y="831684"/>
                  </a:lnTo>
                  <a:lnTo>
                    <a:pt x="1706003" y="769696"/>
                  </a:lnTo>
                  <a:close/>
                </a:path>
                <a:path w="2588895" h="2268220" extrusionOk="0">
                  <a:moveTo>
                    <a:pt x="1706003" y="656793"/>
                  </a:moveTo>
                  <a:lnTo>
                    <a:pt x="882789" y="742683"/>
                  </a:lnTo>
                  <a:lnTo>
                    <a:pt x="882789" y="804672"/>
                  </a:lnTo>
                  <a:lnTo>
                    <a:pt x="1706003" y="718718"/>
                  </a:lnTo>
                  <a:lnTo>
                    <a:pt x="1706003" y="656793"/>
                  </a:lnTo>
                  <a:close/>
                </a:path>
                <a:path w="2588895" h="2268220" extrusionOk="0">
                  <a:moveTo>
                    <a:pt x="1706003" y="543890"/>
                  </a:moveTo>
                  <a:lnTo>
                    <a:pt x="882789" y="629843"/>
                  </a:lnTo>
                  <a:lnTo>
                    <a:pt x="882789" y="691769"/>
                  </a:lnTo>
                  <a:lnTo>
                    <a:pt x="1706003" y="605878"/>
                  </a:lnTo>
                  <a:lnTo>
                    <a:pt x="1706003" y="543890"/>
                  </a:lnTo>
                  <a:close/>
                </a:path>
                <a:path w="2588895" h="2268220" extrusionOk="0">
                  <a:moveTo>
                    <a:pt x="1706003" y="430987"/>
                  </a:moveTo>
                  <a:lnTo>
                    <a:pt x="882789" y="516813"/>
                  </a:lnTo>
                  <a:lnTo>
                    <a:pt x="882789" y="578866"/>
                  </a:lnTo>
                  <a:lnTo>
                    <a:pt x="1706003" y="492975"/>
                  </a:lnTo>
                  <a:lnTo>
                    <a:pt x="1706003" y="430987"/>
                  </a:lnTo>
                  <a:close/>
                </a:path>
                <a:path w="2588895" h="2268220" extrusionOk="0">
                  <a:moveTo>
                    <a:pt x="1706003" y="318020"/>
                  </a:moveTo>
                  <a:lnTo>
                    <a:pt x="882789" y="403974"/>
                  </a:lnTo>
                  <a:lnTo>
                    <a:pt x="882789" y="465963"/>
                  </a:lnTo>
                  <a:lnTo>
                    <a:pt x="1706003" y="380009"/>
                  </a:lnTo>
                  <a:lnTo>
                    <a:pt x="1706003" y="318020"/>
                  </a:lnTo>
                  <a:close/>
                </a:path>
                <a:path w="2588895" h="2268220" extrusionOk="0">
                  <a:moveTo>
                    <a:pt x="1706003" y="205054"/>
                  </a:moveTo>
                  <a:lnTo>
                    <a:pt x="882789" y="291071"/>
                  </a:lnTo>
                  <a:lnTo>
                    <a:pt x="882789" y="353060"/>
                  </a:lnTo>
                  <a:lnTo>
                    <a:pt x="1706003" y="267106"/>
                  </a:lnTo>
                  <a:lnTo>
                    <a:pt x="1706003" y="205054"/>
                  </a:lnTo>
                  <a:close/>
                </a:path>
                <a:path w="2588895" h="2268220" extrusionOk="0">
                  <a:moveTo>
                    <a:pt x="1706003" y="92214"/>
                  </a:moveTo>
                  <a:lnTo>
                    <a:pt x="882789" y="178104"/>
                  </a:lnTo>
                  <a:lnTo>
                    <a:pt x="882789" y="240093"/>
                  </a:lnTo>
                  <a:lnTo>
                    <a:pt x="1706003" y="154203"/>
                  </a:lnTo>
                  <a:lnTo>
                    <a:pt x="1706003" y="92214"/>
                  </a:lnTo>
                  <a:close/>
                </a:path>
                <a:path w="2588895" h="2268220" extrusionOk="0">
                  <a:moveTo>
                    <a:pt x="1708213" y="2024468"/>
                  </a:moveTo>
                  <a:lnTo>
                    <a:pt x="0" y="2202777"/>
                  </a:lnTo>
                  <a:lnTo>
                    <a:pt x="0" y="2268182"/>
                  </a:lnTo>
                  <a:lnTo>
                    <a:pt x="1708213" y="2089810"/>
                  </a:lnTo>
                  <a:lnTo>
                    <a:pt x="1708213" y="2024468"/>
                  </a:lnTo>
                  <a:close/>
                </a:path>
                <a:path w="2588895" h="2268220" extrusionOk="0">
                  <a:moveTo>
                    <a:pt x="1708213" y="1873872"/>
                  </a:moveTo>
                  <a:lnTo>
                    <a:pt x="0" y="2052243"/>
                  </a:lnTo>
                  <a:lnTo>
                    <a:pt x="0" y="2117572"/>
                  </a:lnTo>
                  <a:lnTo>
                    <a:pt x="1708213" y="1939277"/>
                  </a:lnTo>
                  <a:lnTo>
                    <a:pt x="1708213" y="1873872"/>
                  </a:lnTo>
                  <a:close/>
                </a:path>
                <a:path w="2588895" h="2268220" extrusionOk="0">
                  <a:moveTo>
                    <a:pt x="1708213" y="1723275"/>
                  </a:moveTo>
                  <a:lnTo>
                    <a:pt x="0" y="1901571"/>
                  </a:lnTo>
                  <a:lnTo>
                    <a:pt x="0" y="1966976"/>
                  </a:lnTo>
                  <a:lnTo>
                    <a:pt x="1708213" y="1788668"/>
                  </a:lnTo>
                  <a:lnTo>
                    <a:pt x="1708213" y="1723275"/>
                  </a:lnTo>
                  <a:close/>
                </a:path>
                <a:path w="2588895" h="2268220" extrusionOk="0">
                  <a:moveTo>
                    <a:pt x="1708213" y="1572729"/>
                  </a:moveTo>
                  <a:lnTo>
                    <a:pt x="0" y="1751037"/>
                  </a:lnTo>
                  <a:lnTo>
                    <a:pt x="0" y="1816442"/>
                  </a:lnTo>
                  <a:lnTo>
                    <a:pt x="1708213" y="1638071"/>
                  </a:lnTo>
                  <a:lnTo>
                    <a:pt x="1708213" y="1572729"/>
                  </a:lnTo>
                  <a:close/>
                </a:path>
                <a:path w="2588895" h="2268220" extrusionOk="0">
                  <a:moveTo>
                    <a:pt x="1708213" y="1422196"/>
                  </a:moveTo>
                  <a:lnTo>
                    <a:pt x="0" y="1600504"/>
                  </a:lnTo>
                  <a:lnTo>
                    <a:pt x="0" y="1665897"/>
                  </a:lnTo>
                  <a:lnTo>
                    <a:pt x="1708213" y="1487538"/>
                  </a:lnTo>
                  <a:lnTo>
                    <a:pt x="1708213" y="1422196"/>
                  </a:lnTo>
                  <a:close/>
                </a:path>
                <a:path w="2588895" h="2268220" extrusionOk="0">
                  <a:moveTo>
                    <a:pt x="1708213" y="1271663"/>
                  </a:moveTo>
                  <a:lnTo>
                    <a:pt x="0" y="1449959"/>
                  </a:lnTo>
                  <a:lnTo>
                    <a:pt x="0" y="1515300"/>
                  </a:lnTo>
                  <a:lnTo>
                    <a:pt x="1708213" y="1336992"/>
                  </a:lnTo>
                  <a:lnTo>
                    <a:pt x="1708213" y="1271663"/>
                  </a:lnTo>
                  <a:close/>
                </a:path>
                <a:path w="2588895" h="2268220" extrusionOk="0">
                  <a:moveTo>
                    <a:pt x="1708213" y="1121117"/>
                  </a:moveTo>
                  <a:lnTo>
                    <a:pt x="0" y="1299425"/>
                  </a:lnTo>
                  <a:lnTo>
                    <a:pt x="0" y="1364767"/>
                  </a:lnTo>
                  <a:lnTo>
                    <a:pt x="1708213" y="1186395"/>
                  </a:lnTo>
                  <a:lnTo>
                    <a:pt x="1708213" y="1121117"/>
                  </a:lnTo>
                  <a:close/>
                </a:path>
                <a:path w="2588895" h="2268220" extrusionOk="0">
                  <a:moveTo>
                    <a:pt x="2588857" y="1932571"/>
                  </a:moveTo>
                  <a:lnTo>
                    <a:pt x="1753755" y="2019668"/>
                  </a:lnTo>
                  <a:lnTo>
                    <a:pt x="1753755" y="2085073"/>
                  </a:lnTo>
                  <a:lnTo>
                    <a:pt x="2588857" y="1997849"/>
                  </a:lnTo>
                  <a:lnTo>
                    <a:pt x="2588857" y="1932571"/>
                  </a:lnTo>
                  <a:close/>
                </a:path>
                <a:path w="2588895" h="2268220" extrusionOk="0">
                  <a:moveTo>
                    <a:pt x="2588857" y="1781898"/>
                  </a:moveTo>
                  <a:lnTo>
                    <a:pt x="1753755" y="1869122"/>
                  </a:lnTo>
                  <a:lnTo>
                    <a:pt x="1753755" y="1934464"/>
                  </a:lnTo>
                  <a:lnTo>
                    <a:pt x="2588857" y="1847303"/>
                  </a:lnTo>
                  <a:lnTo>
                    <a:pt x="2588857" y="1781898"/>
                  </a:lnTo>
                  <a:close/>
                </a:path>
                <a:path w="2588895" h="2268220" extrusionOk="0">
                  <a:moveTo>
                    <a:pt x="2588857" y="1631365"/>
                  </a:moveTo>
                  <a:lnTo>
                    <a:pt x="1753755" y="1718525"/>
                  </a:lnTo>
                  <a:lnTo>
                    <a:pt x="1753755" y="1783867"/>
                  </a:lnTo>
                  <a:lnTo>
                    <a:pt x="2588857" y="1696770"/>
                  </a:lnTo>
                  <a:lnTo>
                    <a:pt x="2588857" y="1631365"/>
                  </a:lnTo>
                  <a:close/>
                </a:path>
                <a:path w="2588895" h="2268220" extrusionOk="0">
                  <a:moveTo>
                    <a:pt x="2588857" y="1480832"/>
                  </a:moveTo>
                  <a:lnTo>
                    <a:pt x="1753755" y="1567992"/>
                  </a:lnTo>
                  <a:lnTo>
                    <a:pt x="1753755" y="1633321"/>
                  </a:lnTo>
                  <a:lnTo>
                    <a:pt x="2588857" y="1546174"/>
                  </a:lnTo>
                  <a:lnTo>
                    <a:pt x="2588857" y="1480832"/>
                  </a:lnTo>
                  <a:close/>
                </a:path>
                <a:path w="2588895" h="2268220" extrusionOk="0">
                  <a:moveTo>
                    <a:pt x="2588857" y="1330223"/>
                  </a:moveTo>
                  <a:lnTo>
                    <a:pt x="1753755" y="1417383"/>
                  </a:lnTo>
                  <a:lnTo>
                    <a:pt x="1753755" y="1482788"/>
                  </a:lnTo>
                  <a:lnTo>
                    <a:pt x="2588857" y="1395628"/>
                  </a:lnTo>
                  <a:lnTo>
                    <a:pt x="2588857" y="1330223"/>
                  </a:lnTo>
                  <a:close/>
                </a:path>
                <a:path w="2588895" h="2268220" extrusionOk="0">
                  <a:moveTo>
                    <a:pt x="2588857" y="1179690"/>
                  </a:moveTo>
                  <a:lnTo>
                    <a:pt x="1753755" y="1266850"/>
                  </a:lnTo>
                  <a:lnTo>
                    <a:pt x="1753755" y="1332191"/>
                  </a:lnTo>
                  <a:lnTo>
                    <a:pt x="2588857" y="1245095"/>
                  </a:lnTo>
                  <a:lnTo>
                    <a:pt x="2588857" y="1179690"/>
                  </a:lnTo>
                  <a:close/>
                </a:path>
                <a:path w="2588895" h="2268220" extrusionOk="0">
                  <a:moveTo>
                    <a:pt x="2588857" y="1029157"/>
                  </a:moveTo>
                  <a:lnTo>
                    <a:pt x="1753755" y="1116380"/>
                  </a:lnTo>
                  <a:lnTo>
                    <a:pt x="1753755" y="1181646"/>
                  </a:lnTo>
                  <a:lnTo>
                    <a:pt x="2588857" y="1094486"/>
                  </a:lnTo>
                  <a:lnTo>
                    <a:pt x="2588857" y="1029157"/>
                  </a:lnTo>
                  <a:close/>
                </a:path>
                <a:path w="2588895" h="2268220" extrusionOk="0">
                  <a:moveTo>
                    <a:pt x="2588857" y="903351"/>
                  </a:moveTo>
                  <a:lnTo>
                    <a:pt x="1765769" y="989241"/>
                  </a:lnTo>
                  <a:lnTo>
                    <a:pt x="1765769" y="1051293"/>
                  </a:lnTo>
                  <a:lnTo>
                    <a:pt x="2588857" y="965327"/>
                  </a:lnTo>
                  <a:lnTo>
                    <a:pt x="2588857" y="903351"/>
                  </a:lnTo>
                  <a:close/>
                </a:path>
                <a:path w="2588895" h="2268220" extrusionOk="0">
                  <a:moveTo>
                    <a:pt x="2588857" y="790448"/>
                  </a:moveTo>
                  <a:lnTo>
                    <a:pt x="1765769" y="876338"/>
                  </a:lnTo>
                  <a:lnTo>
                    <a:pt x="1765769" y="938326"/>
                  </a:lnTo>
                  <a:lnTo>
                    <a:pt x="2588857" y="852424"/>
                  </a:lnTo>
                  <a:lnTo>
                    <a:pt x="2588857" y="790448"/>
                  </a:lnTo>
                  <a:close/>
                </a:path>
                <a:path w="2588895" h="2268220" extrusionOk="0">
                  <a:moveTo>
                    <a:pt x="2588857" y="677545"/>
                  </a:moveTo>
                  <a:lnTo>
                    <a:pt x="1765769" y="763498"/>
                  </a:lnTo>
                  <a:lnTo>
                    <a:pt x="1765769" y="825487"/>
                  </a:lnTo>
                  <a:lnTo>
                    <a:pt x="2588857" y="739521"/>
                  </a:lnTo>
                  <a:lnTo>
                    <a:pt x="2588857" y="677545"/>
                  </a:lnTo>
                  <a:close/>
                </a:path>
                <a:path w="2588895" h="2268220" extrusionOk="0">
                  <a:moveTo>
                    <a:pt x="2588857" y="564578"/>
                  </a:moveTo>
                  <a:lnTo>
                    <a:pt x="1765769" y="650532"/>
                  </a:lnTo>
                  <a:lnTo>
                    <a:pt x="1765769" y="712520"/>
                  </a:lnTo>
                  <a:lnTo>
                    <a:pt x="2588857" y="626618"/>
                  </a:lnTo>
                  <a:lnTo>
                    <a:pt x="2588857" y="564578"/>
                  </a:lnTo>
                  <a:close/>
                </a:path>
                <a:path w="2588895" h="2268220" extrusionOk="0">
                  <a:moveTo>
                    <a:pt x="2588857" y="451675"/>
                  </a:moveTo>
                  <a:lnTo>
                    <a:pt x="1765769" y="537629"/>
                  </a:lnTo>
                  <a:lnTo>
                    <a:pt x="1765769" y="599617"/>
                  </a:lnTo>
                  <a:lnTo>
                    <a:pt x="2588857" y="513715"/>
                  </a:lnTo>
                  <a:lnTo>
                    <a:pt x="2588857" y="451675"/>
                  </a:lnTo>
                  <a:close/>
                </a:path>
                <a:path w="2588895" h="2268220" extrusionOk="0">
                  <a:moveTo>
                    <a:pt x="2588857" y="338772"/>
                  </a:moveTo>
                  <a:lnTo>
                    <a:pt x="1765769" y="424662"/>
                  </a:lnTo>
                  <a:lnTo>
                    <a:pt x="1765769" y="486714"/>
                  </a:lnTo>
                  <a:lnTo>
                    <a:pt x="2588857" y="400748"/>
                  </a:lnTo>
                  <a:lnTo>
                    <a:pt x="2588857" y="338772"/>
                  </a:lnTo>
                  <a:close/>
                </a:path>
                <a:path w="2588895" h="2268220" extrusionOk="0">
                  <a:moveTo>
                    <a:pt x="2588857" y="225869"/>
                  </a:moveTo>
                  <a:lnTo>
                    <a:pt x="1765769" y="311759"/>
                  </a:lnTo>
                  <a:lnTo>
                    <a:pt x="1765769" y="373811"/>
                  </a:lnTo>
                  <a:lnTo>
                    <a:pt x="2588857" y="287845"/>
                  </a:lnTo>
                  <a:lnTo>
                    <a:pt x="2588857" y="225869"/>
                  </a:lnTo>
                  <a:close/>
                </a:path>
                <a:path w="2588895" h="2268220" extrusionOk="0">
                  <a:moveTo>
                    <a:pt x="2588857" y="112966"/>
                  </a:moveTo>
                  <a:lnTo>
                    <a:pt x="1765769" y="198856"/>
                  </a:lnTo>
                  <a:lnTo>
                    <a:pt x="1765769" y="260908"/>
                  </a:lnTo>
                  <a:lnTo>
                    <a:pt x="2588857" y="174942"/>
                  </a:lnTo>
                  <a:lnTo>
                    <a:pt x="2588857" y="112966"/>
                  </a:lnTo>
                  <a:close/>
                </a:path>
                <a:path w="2588895" h="2268220" extrusionOk="0">
                  <a:moveTo>
                    <a:pt x="2588857" y="0"/>
                  </a:moveTo>
                  <a:lnTo>
                    <a:pt x="1765769" y="85953"/>
                  </a:lnTo>
                  <a:lnTo>
                    <a:pt x="1765769" y="147942"/>
                  </a:lnTo>
                  <a:lnTo>
                    <a:pt x="2588857" y="62039"/>
                  </a:lnTo>
                  <a:lnTo>
                    <a:pt x="2588857" y="0"/>
                  </a:lnTo>
                  <a:close/>
                </a:path>
              </a:pathLst>
            </a:custGeom>
            <a:solidFill>
              <a:srgbClr val="C4C8C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7286182" y="5487565"/>
              <a:ext cx="607060" cy="509270"/>
            </a:xfrm>
            <a:custGeom>
              <a:avLst/>
              <a:gdLst/>
              <a:ahLst/>
              <a:cxnLst/>
              <a:rect l="l" t="t" r="r" b="b"/>
              <a:pathLst>
                <a:path w="607059" h="509270" extrusionOk="0">
                  <a:moveTo>
                    <a:pt x="581967" y="509030"/>
                  </a:moveTo>
                  <a:lnTo>
                    <a:pt x="87027" y="272155"/>
                  </a:lnTo>
                  <a:lnTo>
                    <a:pt x="48428" y="248322"/>
                  </a:lnTo>
                  <a:lnTo>
                    <a:pt x="20221" y="214835"/>
                  </a:lnTo>
                  <a:lnTo>
                    <a:pt x="3660" y="174743"/>
                  </a:lnTo>
                  <a:lnTo>
                    <a:pt x="0" y="131100"/>
                  </a:lnTo>
                  <a:lnTo>
                    <a:pt x="10493" y="86956"/>
                  </a:lnTo>
                  <a:lnTo>
                    <a:pt x="34357" y="48382"/>
                  </a:lnTo>
                  <a:lnTo>
                    <a:pt x="67859" y="20185"/>
                  </a:lnTo>
                  <a:lnTo>
                    <a:pt x="107950" y="3635"/>
                  </a:lnTo>
                  <a:lnTo>
                    <a:pt x="151578" y="0"/>
                  </a:lnTo>
                  <a:lnTo>
                    <a:pt x="195692" y="10549"/>
                  </a:lnTo>
                  <a:lnTo>
                    <a:pt x="467292" y="123325"/>
                  </a:lnTo>
                  <a:lnTo>
                    <a:pt x="505867" y="147189"/>
                  </a:lnTo>
                  <a:lnTo>
                    <a:pt x="534067" y="180692"/>
                  </a:lnTo>
                  <a:lnTo>
                    <a:pt x="550627" y="220783"/>
                  </a:lnTo>
                  <a:lnTo>
                    <a:pt x="554281" y="264411"/>
                  </a:lnTo>
                  <a:lnTo>
                    <a:pt x="543763" y="308525"/>
                  </a:lnTo>
                  <a:lnTo>
                    <a:pt x="559890" y="344070"/>
                  </a:lnTo>
                  <a:lnTo>
                    <a:pt x="589952" y="420020"/>
                  </a:lnTo>
                  <a:lnTo>
                    <a:pt x="606470" y="490350"/>
                  </a:lnTo>
                  <a:lnTo>
                    <a:pt x="581967" y="509030"/>
                  </a:lnTo>
                  <a:close/>
                </a:path>
              </a:pathLst>
            </a:custGeom>
            <a:solidFill>
              <a:srgbClr val="FAC7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4459" y="5487551"/>
              <a:ext cx="194734" cy="157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6"/>
            <p:cNvSpPr/>
            <p:nvPr/>
          </p:nvSpPr>
          <p:spPr>
            <a:xfrm>
              <a:off x="1741487" y="5487567"/>
              <a:ext cx="6276975" cy="1519555"/>
            </a:xfrm>
            <a:custGeom>
              <a:avLst/>
              <a:gdLst/>
              <a:ahLst/>
              <a:cxnLst/>
              <a:rect l="l" t="t" r="r" b="b"/>
              <a:pathLst>
                <a:path w="6276975" h="1519554" extrusionOk="0">
                  <a:moveTo>
                    <a:pt x="606412" y="131102"/>
                  </a:moveTo>
                  <a:lnTo>
                    <a:pt x="595922" y="86956"/>
                  </a:lnTo>
                  <a:lnTo>
                    <a:pt x="572058" y="48387"/>
                  </a:lnTo>
                  <a:lnTo>
                    <a:pt x="538556" y="20193"/>
                  </a:lnTo>
                  <a:lnTo>
                    <a:pt x="498462" y="3644"/>
                  </a:lnTo>
                  <a:lnTo>
                    <a:pt x="454837" y="0"/>
                  </a:lnTo>
                  <a:lnTo>
                    <a:pt x="410718" y="10553"/>
                  </a:lnTo>
                  <a:lnTo>
                    <a:pt x="139115" y="123329"/>
                  </a:lnTo>
                  <a:lnTo>
                    <a:pt x="100545" y="147193"/>
                  </a:lnTo>
                  <a:lnTo>
                    <a:pt x="72364" y="180695"/>
                  </a:lnTo>
                  <a:lnTo>
                    <a:pt x="55829" y="220789"/>
                  </a:lnTo>
                  <a:lnTo>
                    <a:pt x="52184" y="264414"/>
                  </a:lnTo>
                  <a:lnTo>
                    <a:pt x="62712" y="308533"/>
                  </a:lnTo>
                  <a:lnTo>
                    <a:pt x="46583" y="344068"/>
                  </a:lnTo>
                  <a:lnTo>
                    <a:pt x="16522" y="420027"/>
                  </a:lnTo>
                  <a:lnTo>
                    <a:pt x="0" y="490359"/>
                  </a:lnTo>
                  <a:lnTo>
                    <a:pt x="24511" y="509028"/>
                  </a:lnTo>
                  <a:lnTo>
                    <a:pt x="519379" y="272161"/>
                  </a:lnTo>
                  <a:lnTo>
                    <a:pt x="558012" y="248323"/>
                  </a:lnTo>
                  <a:lnTo>
                    <a:pt x="586219" y="214833"/>
                  </a:lnTo>
                  <a:lnTo>
                    <a:pt x="602767" y="174752"/>
                  </a:lnTo>
                  <a:lnTo>
                    <a:pt x="606412" y="131102"/>
                  </a:lnTo>
                  <a:close/>
                </a:path>
                <a:path w="6276975" h="1519554" extrusionOk="0">
                  <a:moveTo>
                    <a:pt x="6276746" y="1160399"/>
                  </a:moveTo>
                  <a:lnTo>
                    <a:pt x="6260465" y="1204315"/>
                  </a:lnTo>
                  <a:lnTo>
                    <a:pt x="6231433" y="1241336"/>
                  </a:lnTo>
                  <a:lnTo>
                    <a:pt x="6193421" y="1275461"/>
                  </a:lnTo>
                  <a:lnTo>
                    <a:pt x="6150241" y="1310728"/>
                  </a:lnTo>
                  <a:lnTo>
                    <a:pt x="6105652" y="1351165"/>
                  </a:lnTo>
                  <a:lnTo>
                    <a:pt x="6068631" y="1392567"/>
                  </a:lnTo>
                  <a:lnTo>
                    <a:pt x="6035332" y="1433449"/>
                  </a:lnTo>
                  <a:lnTo>
                    <a:pt x="6001550" y="1470418"/>
                  </a:lnTo>
                  <a:lnTo>
                    <a:pt x="5963069" y="1500060"/>
                  </a:lnTo>
                  <a:lnTo>
                    <a:pt x="5915647" y="1518970"/>
                  </a:lnTo>
                  <a:lnTo>
                    <a:pt x="5958167" y="1515554"/>
                  </a:lnTo>
                  <a:lnTo>
                    <a:pt x="5995682" y="1499793"/>
                  </a:lnTo>
                  <a:lnTo>
                    <a:pt x="6029706" y="1474749"/>
                  </a:lnTo>
                  <a:lnTo>
                    <a:pt x="6061735" y="1443443"/>
                  </a:lnTo>
                  <a:lnTo>
                    <a:pt x="6093282" y="1408912"/>
                  </a:lnTo>
                  <a:lnTo>
                    <a:pt x="6125832" y="1374178"/>
                  </a:lnTo>
                  <a:lnTo>
                    <a:pt x="6162611" y="1339621"/>
                  </a:lnTo>
                  <a:lnTo>
                    <a:pt x="6197905" y="1308112"/>
                  </a:lnTo>
                  <a:lnTo>
                    <a:pt x="6229350" y="1277061"/>
                  </a:lnTo>
                  <a:lnTo>
                    <a:pt x="6254559" y="1243838"/>
                  </a:lnTo>
                  <a:lnTo>
                    <a:pt x="6271158" y="1205814"/>
                  </a:lnTo>
                  <a:lnTo>
                    <a:pt x="6276746" y="1160399"/>
                  </a:lnTo>
                  <a:close/>
                </a:path>
              </a:pathLst>
            </a:custGeom>
            <a:solidFill>
              <a:srgbClr val="FAC7A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14895" y="5487551"/>
              <a:ext cx="194744" cy="157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1895850" y="493469"/>
            <a:ext cx="14496299" cy="99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437130" marR="5080" lvl="0" indent="-2425065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La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desinformación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puede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estar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cualquier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parte</a:t>
            </a:r>
            <a:endParaRPr dirty="0"/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1314" y="4284076"/>
            <a:ext cx="152400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10195624" y="4019269"/>
            <a:ext cx="7000240" cy="376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70485" lvl="0" indent="0" algn="l" rtl="0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Crees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la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falsa 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hace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parte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tu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cotidianidad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marL="12700" marR="5080" lvl="0" indent="0" algn="l" rtl="0">
              <a:lnSpc>
                <a:spcPct val="115199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¿Has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tenido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alguna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experiencia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personal, o sabes de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algún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caso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particular de </a:t>
            </a:r>
            <a:r>
              <a:rPr lang="en-US" sz="32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sz="32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falsa?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1314" y="6336208"/>
            <a:ext cx="152400" cy="1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7999" cy="227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103774"/>
            <a:ext cx="1371599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76424" cy="119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64138" y="652968"/>
            <a:ext cx="1223861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0624" y="9440411"/>
            <a:ext cx="2857499" cy="5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3808832" y="5329107"/>
            <a:ext cx="3243580" cy="2161540"/>
          </a:xfrm>
          <a:custGeom>
            <a:avLst/>
            <a:gdLst/>
            <a:ahLst/>
            <a:cxnLst/>
            <a:rect l="l" t="t" r="r" b="b"/>
            <a:pathLst>
              <a:path w="3243579" h="2161540" extrusionOk="0">
                <a:moveTo>
                  <a:pt x="3242966" y="2161189"/>
                </a:moveTo>
                <a:lnTo>
                  <a:pt x="0" y="2161189"/>
                </a:lnTo>
                <a:lnTo>
                  <a:pt x="0" y="0"/>
                </a:lnTo>
                <a:lnTo>
                  <a:pt x="1837680" y="0"/>
                </a:lnTo>
                <a:lnTo>
                  <a:pt x="1837680" y="459252"/>
                </a:lnTo>
                <a:lnTo>
                  <a:pt x="1840297" y="485735"/>
                </a:lnTo>
                <a:lnTo>
                  <a:pt x="1860364" y="534203"/>
                </a:lnTo>
                <a:lnTo>
                  <a:pt x="1897826" y="571652"/>
                </a:lnTo>
                <a:lnTo>
                  <a:pt x="1946311" y="591710"/>
                </a:lnTo>
                <a:lnTo>
                  <a:pt x="1972804" y="594327"/>
                </a:lnTo>
                <a:lnTo>
                  <a:pt x="1405285" y="594327"/>
                </a:lnTo>
                <a:lnTo>
                  <a:pt x="1292119" y="665241"/>
                </a:lnTo>
                <a:lnTo>
                  <a:pt x="1148550" y="715894"/>
                </a:lnTo>
                <a:lnTo>
                  <a:pt x="1025250" y="746285"/>
                </a:lnTo>
                <a:lnTo>
                  <a:pt x="972889" y="756416"/>
                </a:lnTo>
                <a:lnTo>
                  <a:pt x="972889" y="864475"/>
                </a:lnTo>
                <a:lnTo>
                  <a:pt x="891815" y="864475"/>
                </a:lnTo>
                <a:lnTo>
                  <a:pt x="860264" y="870847"/>
                </a:lnTo>
                <a:lnTo>
                  <a:pt x="834493" y="888219"/>
                </a:lnTo>
                <a:lnTo>
                  <a:pt x="817115" y="913981"/>
                </a:lnTo>
                <a:lnTo>
                  <a:pt x="810741" y="945520"/>
                </a:lnTo>
                <a:lnTo>
                  <a:pt x="810741" y="1053579"/>
                </a:lnTo>
                <a:lnTo>
                  <a:pt x="817115" y="1085119"/>
                </a:lnTo>
                <a:lnTo>
                  <a:pt x="834493" y="1110881"/>
                </a:lnTo>
                <a:lnTo>
                  <a:pt x="860264" y="1128253"/>
                </a:lnTo>
                <a:lnTo>
                  <a:pt x="891815" y="1134624"/>
                </a:lnTo>
                <a:lnTo>
                  <a:pt x="978934" y="1134624"/>
                </a:lnTo>
                <a:lnTo>
                  <a:pt x="987791" y="1169148"/>
                </a:lnTo>
                <a:lnTo>
                  <a:pt x="1005682" y="1209624"/>
                </a:lnTo>
                <a:lnTo>
                  <a:pt x="1029858" y="1246537"/>
                </a:lnTo>
                <a:lnTo>
                  <a:pt x="1059813" y="1279118"/>
                </a:lnTo>
                <a:lnTo>
                  <a:pt x="1095042" y="1306594"/>
                </a:lnTo>
                <a:lnTo>
                  <a:pt x="1135038" y="1328195"/>
                </a:lnTo>
                <a:lnTo>
                  <a:pt x="1135038" y="1458803"/>
                </a:lnTo>
                <a:lnTo>
                  <a:pt x="1026939" y="1566862"/>
                </a:lnTo>
                <a:lnTo>
                  <a:pt x="1135038" y="1782981"/>
                </a:lnTo>
                <a:lnTo>
                  <a:pt x="3242966" y="1782981"/>
                </a:lnTo>
                <a:lnTo>
                  <a:pt x="3242966" y="2161189"/>
                </a:lnTo>
                <a:close/>
              </a:path>
              <a:path w="3243579" h="2161540" extrusionOk="0">
                <a:moveTo>
                  <a:pt x="3242966" y="918505"/>
                </a:moveTo>
                <a:lnTo>
                  <a:pt x="2161977" y="918505"/>
                </a:lnTo>
                <a:lnTo>
                  <a:pt x="2486273" y="594327"/>
                </a:lnTo>
                <a:lnTo>
                  <a:pt x="2783405" y="594327"/>
                </a:lnTo>
                <a:lnTo>
                  <a:pt x="2809903" y="591704"/>
                </a:lnTo>
                <a:lnTo>
                  <a:pt x="2858412" y="571607"/>
                </a:lnTo>
                <a:lnTo>
                  <a:pt x="2895880" y="534121"/>
                </a:lnTo>
                <a:lnTo>
                  <a:pt x="2915931" y="485605"/>
                </a:lnTo>
                <a:lnTo>
                  <a:pt x="2918528" y="459112"/>
                </a:lnTo>
                <a:lnTo>
                  <a:pt x="2917719" y="0"/>
                </a:lnTo>
                <a:lnTo>
                  <a:pt x="3242966" y="0"/>
                </a:lnTo>
                <a:lnTo>
                  <a:pt x="3242966" y="918505"/>
                </a:lnTo>
                <a:close/>
              </a:path>
              <a:path w="3243579" h="2161540" extrusionOk="0">
                <a:moveTo>
                  <a:pt x="3242966" y="1134624"/>
                </a:moveTo>
                <a:lnTo>
                  <a:pt x="1702557" y="1134624"/>
                </a:lnTo>
                <a:lnTo>
                  <a:pt x="1734108" y="1128253"/>
                </a:lnTo>
                <a:lnTo>
                  <a:pt x="1759879" y="1110881"/>
                </a:lnTo>
                <a:lnTo>
                  <a:pt x="1777257" y="1085119"/>
                </a:lnTo>
                <a:lnTo>
                  <a:pt x="1783631" y="1053579"/>
                </a:lnTo>
                <a:lnTo>
                  <a:pt x="1783631" y="945520"/>
                </a:lnTo>
                <a:lnTo>
                  <a:pt x="1777257" y="913981"/>
                </a:lnTo>
                <a:lnTo>
                  <a:pt x="1759879" y="888219"/>
                </a:lnTo>
                <a:lnTo>
                  <a:pt x="1734108" y="870847"/>
                </a:lnTo>
                <a:lnTo>
                  <a:pt x="1702557" y="864475"/>
                </a:lnTo>
                <a:lnTo>
                  <a:pt x="1621483" y="864475"/>
                </a:lnTo>
                <a:lnTo>
                  <a:pt x="1621483" y="756416"/>
                </a:lnTo>
                <a:lnTo>
                  <a:pt x="1542097" y="731089"/>
                </a:lnTo>
                <a:lnTo>
                  <a:pt x="1472847" y="675371"/>
                </a:lnTo>
                <a:lnTo>
                  <a:pt x="1423864" y="619653"/>
                </a:lnTo>
                <a:lnTo>
                  <a:pt x="1405285" y="594327"/>
                </a:lnTo>
                <a:lnTo>
                  <a:pt x="2161977" y="594327"/>
                </a:lnTo>
                <a:lnTo>
                  <a:pt x="2161977" y="918505"/>
                </a:lnTo>
                <a:lnTo>
                  <a:pt x="3242966" y="918505"/>
                </a:lnTo>
                <a:lnTo>
                  <a:pt x="3242966" y="1134624"/>
                </a:lnTo>
                <a:close/>
              </a:path>
              <a:path w="3243579" h="2161540" extrusionOk="0">
                <a:moveTo>
                  <a:pt x="978934" y="1134624"/>
                </a:moveTo>
                <a:lnTo>
                  <a:pt x="972889" y="1134624"/>
                </a:lnTo>
                <a:lnTo>
                  <a:pt x="972889" y="1080594"/>
                </a:lnTo>
                <a:lnTo>
                  <a:pt x="976692" y="1125881"/>
                </a:lnTo>
                <a:lnTo>
                  <a:pt x="978934" y="1134624"/>
                </a:lnTo>
                <a:close/>
              </a:path>
              <a:path w="3243579" h="2161540" extrusionOk="0">
                <a:moveTo>
                  <a:pt x="3242966" y="1782981"/>
                </a:moveTo>
                <a:lnTo>
                  <a:pt x="1459334" y="1782981"/>
                </a:lnTo>
                <a:lnTo>
                  <a:pt x="1567433" y="1566862"/>
                </a:lnTo>
                <a:lnTo>
                  <a:pt x="1459334" y="1458803"/>
                </a:lnTo>
                <a:lnTo>
                  <a:pt x="1459334" y="1328195"/>
                </a:lnTo>
                <a:lnTo>
                  <a:pt x="1499330" y="1306594"/>
                </a:lnTo>
                <a:lnTo>
                  <a:pt x="1534559" y="1279118"/>
                </a:lnTo>
                <a:lnTo>
                  <a:pt x="1564514" y="1246537"/>
                </a:lnTo>
                <a:lnTo>
                  <a:pt x="1588690" y="1209624"/>
                </a:lnTo>
                <a:lnTo>
                  <a:pt x="1606581" y="1169148"/>
                </a:lnTo>
                <a:lnTo>
                  <a:pt x="1617680" y="1125881"/>
                </a:lnTo>
                <a:lnTo>
                  <a:pt x="1621483" y="1080594"/>
                </a:lnTo>
                <a:lnTo>
                  <a:pt x="1621483" y="1134624"/>
                </a:lnTo>
                <a:lnTo>
                  <a:pt x="3242966" y="1134624"/>
                </a:lnTo>
                <a:lnTo>
                  <a:pt x="3242966" y="1782981"/>
                </a:lnTo>
                <a:close/>
              </a:path>
              <a:path w="3243579" h="2161540" extrusionOk="0">
                <a:moveTo>
                  <a:pt x="1459334" y="1782981"/>
                </a:moveTo>
                <a:lnTo>
                  <a:pt x="1135038" y="1782981"/>
                </a:lnTo>
                <a:lnTo>
                  <a:pt x="1297186" y="1674922"/>
                </a:lnTo>
                <a:lnTo>
                  <a:pt x="1459334" y="1782981"/>
                </a:lnTo>
                <a:close/>
              </a:path>
            </a:pathLst>
          </a:custGeom>
          <a:solidFill>
            <a:srgbClr val="57A3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4943870" y="7706415"/>
            <a:ext cx="973455" cy="216535"/>
          </a:xfrm>
          <a:custGeom>
            <a:avLst/>
            <a:gdLst/>
            <a:ahLst/>
            <a:cxnLst/>
            <a:rect l="l" t="t" r="r" b="b"/>
            <a:pathLst>
              <a:path w="973454" h="216534" extrusionOk="0">
                <a:moveTo>
                  <a:pt x="972889" y="216118"/>
                </a:moveTo>
                <a:lnTo>
                  <a:pt x="0" y="216118"/>
                </a:lnTo>
                <a:lnTo>
                  <a:pt x="0" y="0"/>
                </a:lnTo>
                <a:lnTo>
                  <a:pt x="972889" y="0"/>
                </a:lnTo>
                <a:lnTo>
                  <a:pt x="972889" y="216118"/>
                </a:lnTo>
                <a:close/>
              </a:path>
            </a:pathLst>
          </a:custGeom>
          <a:solidFill>
            <a:srgbClr val="57A3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9820" y="6193583"/>
            <a:ext cx="108098" cy="10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4117" y="6193583"/>
            <a:ext cx="108098" cy="1080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5862710" y="5221047"/>
            <a:ext cx="648970" cy="108585"/>
          </a:xfrm>
          <a:custGeom>
            <a:avLst/>
            <a:gdLst/>
            <a:ahLst/>
            <a:cxnLst/>
            <a:rect l="l" t="t" r="r" b="b"/>
            <a:pathLst>
              <a:path w="648970" h="108585" extrusionOk="0">
                <a:moveTo>
                  <a:pt x="594543" y="108059"/>
                </a:moveTo>
                <a:lnTo>
                  <a:pt x="54049" y="108059"/>
                </a:lnTo>
                <a:lnTo>
                  <a:pt x="33015" y="103812"/>
                </a:lnTo>
                <a:lnTo>
                  <a:pt x="15834" y="92230"/>
                </a:lnTo>
                <a:lnTo>
                  <a:pt x="4249" y="75055"/>
                </a:lnTo>
                <a:lnTo>
                  <a:pt x="0" y="54029"/>
                </a:lnTo>
                <a:lnTo>
                  <a:pt x="4249" y="33003"/>
                </a:lnTo>
                <a:lnTo>
                  <a:pt x="15834" y="15829"/>
                </a:lnTo>
                <a:lnTo>
                  <a:pt x="33015" y="4247"/>
                </a:lnTo>
                <a:lnTo>
                  <a:pt x="54049" y="0"/>
                </a:lnTo>
                <a:lnTo>
                  <a:pt x="594543" y="0"/>
                </a:lnTo>
                <a:lnTo>
                  <a:pt x="615577" y="4247"/>
                </a:lnTo>
                <a:lnTo>
                  <a:pt x="632758" y="15829"/>
                </a:lnTo>
                <a:lnTo>
                  <a:pt x="644344" y="33003"/>
                </a:lnTo>
                <a:lnTo>
                  <a:pt x="648593" y="54029"/>
                </a:lnTo>
                <a:lnTo>
                  <a:pt x="644344" y="75055"/>
                </a:lnTo>
                <a:lnTo>
                  <a:pt x="632758" y="92230"/>
                </a:lnTo>
                <a:lnTo>
                  <a:pt x="615577" y="103812"/>
                </a:lnTo>
                <a:lnTo>
                  <a:pt x="594543" y="108059"/>
                </a:lnTo>
                <a:close/>
              </a:path>
            </a:pathLst>
          </a:custGeom>
          <a:solidFill>
            <a:srgbClr val="004EA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5862710" y="5383137"/>
            <a:ext cx="648970" cy="108585"/>
          </a:xfrm>
          <a:custGeom>
            <a:avLst/>
            <a:gdLst/>
            <a:ahLst/>
            <a:cxnLst/>
            <a:rect l="l" t="t" r="r" b="b"/>
            <a:pathLst>
              <a:path w="648970" h="108585" extrusionOk="0">
                <a:moveTo>
                  <a:pt x="594543" y="108059"/>
                </a:moveTo>
                <a:lnTo>
                  <a:pt x="54049" y="108059"/>
                </a:lnTo>
                <a:lnTo>
                  <a:pt x="33015" y="103812"/>
                </a:lnTo>
                <a:lnTo>
                  <a:pt x="15834" y="92230"/>
                </a:lnTo>
                <a:lnTo>
                  <a:pt x="4249" y="75055"/>
                </a:lnTo>
                <a:lnTo>
                  <a:pt x="0" y="54029"/>
                </a:lnTo>
                <a:lnTo>
                  <a:pt x="4249" y="33003"/>
                </a:lnTo>
                <a:lnTo>
                  <a:pt x="15834" y="15829"/>
                </a:lnTo>
                <a:lnTo>
                  <a:pt x="33015" y="4247"/>
                </a:lnTo>
                <a:lnTo>
                  <a:pt x="54049" y="0"/>
                </a:lnTo>
                <a:lnTo>
                  <a:pt x="594543" y="0"/>
                </a:lnTo>
                <a:lnTo>
                  <a:pt x="615577" y="4247"/>
                </a:lnTo>
                <a:lnTo>
                  <a:pt x="632758" y="15829"/>
                </a:lnTo>
                <a:lnTo>
                  <a:pt x="644344" y="33003"/>
                </a:lnTo>
                <a:lnTo>
                  <a:pt x="648593" y="54029"/>
                </a:lnTo>
                <a:lnTo>
                  <a:pt x="644344" y="75055"/>
                </a:lnTo>
                <a:lnTo>
                  <a:pt x="632758" y="92230"/>
                </a:lnTo>
                <a:lnTo>
                  <a:pt x="615577" y="103812"/>
                </a:lnTo>
                <a:lnTo>
                  <a:pt x="594543" y="108059"/>
                </a:lnTo>
                <a:close/>
              </a:path>
            </a:pathLst>
          </a:custGeom>
          <a:solidFill>
            <a:srgbClr val="004EA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862710" y="5545226"/>
            <a:ext cx="324485" cy="108585"/>
          </a:xfrm>
          <a:custGeom>
            <a:avLst/>
            <a:gdLst/>
            <a:ahLst/>
            <a:cxnLst/>
            <a:rect l="l" t="t" r="r" b="b"/>
            <a:pathLst>
              <a:path w="324485" h="108585" extrusionOk="0">
                <a:moveTo>
                  <a:pt x="270247" y="108059"/>
                </a:moveTo>
                <a:lnTo>
                  <a:pt x="54049" y="108059"/>
                </a:lnTo>
                <a:lnTo>
                  <a:pt x="33015" y="103812"/>
                </a:lnTo>
                <a:lnTo>
                  <a:pt x="15834" y="92230"/>
                </a:lnTo>
                <a:lnTo>
                  <a:pt x="4249" y="75055"/>
                </a:lnTo>
                <a:lnTo>
                  <a:pt x="0" y="54029"/>
                </a:lnTo>
                <a:lnTo>
                  <a:pt x="4249" y="33003"/>
                </a:lnTo>
                <a:lnTo>
                  <a:pt x="15834" y="15829"/>
                </a:lnTo>
                <a:lnTo>
                  <a:pt x="33015" y="4247"/>
                </a:lnTo>
                <a:lnTo>
                  <a:pt x="54049" y="0"/>
                </a:lnTo>
                <a:lnTo>
                  <a:pt x="270247" y="0"/>
                </a:lnTo>
                <a:lnTo>
                  <a:pt x="291281" y="4247"/>
                </a:lnTo>
                <a:lnTo>
                  <a:pt x="308461" y="15829"/>
                </a:lnTo>
                <a:lnTo>
                  <a:pt x="320047" y="33003"/>
                </a:lnTo>
                <a:lnTo>
                  <a:pt x="324296" y="54029"/>
                </a:lnTo>
                <a:lnTo>
                  <a:pt x="320047" y="75055"/>
                </a:lnTo>
                <a:lnTo>
                  <a:pt x="308461" y="92230"/>
                </a:lnTo>
                <a:lnTo>
                  <a:pt x="291281" y="103812"/>
                </a:lnTo>
                <a:lnTo>
                  <a:pt x="270247" y="108059"/>
                </a:lnTo>
                <a:close/>
              </a:path>
            </a:pathLst>
          </a:custGeom>
          <a:solidFill>
            <a:srgbClr val="004EA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7"/>
          <p:cNvGrpSpPr/>
          <p:nvPr/>
        </p:nvGrpSpPr>
        <p:grpSpPr>
          <a:xfrm>
            <a:off x="3754782" y="5004929"/>
            <a:ext cx="3351529" cy="3124200"/>
            <a:chOff x="3754782" y="5004929"/>
            <a:chExt cx="3351529" cy="3124200"/>
          </a:xfrm>
        </p:grpSpPr>
        <p:pic>
          <p:nvPicPr>
            <p:cNvPr id="138" name="Google Shape;138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41056" y="5545226"/>
              <a:ext cx="162148" cy="108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7"/>
            <p:cNvSpPr/>
            <p:nvPr/>
          </p:nvSpPr>
          <p:spPr>
            <a:xfrm>
              <a:off x="3754782" y="5004929"/>
              <a:ext cx="3351529" cy="3124200"/>
            </a:xfrm>
            <a:custGeom>
              <a:avLst/>
              <a:gdLst/>
              <a:ahLst/>
              <a:cxnLst/>
              <a:rect l="l" t="t" r="r" b="b"/>
              <a:pathLst>
                <a:path w="3351529" h="3124200" extrusionOk="0">
                  <a:moveTo>
                    <a:pt x="3318049" y="2743200"/>
                  </a:moveTo>
                  <a:lnTo>
                    <a:pt x="33015" y="2743200"/>
                  </a:lnTo>
                  <a:lnTo>
                    <a:pt x="15834" y="2730500"/>
                  </a:lnTo>
                  <a:lnTo>
                    <a:pt x="4249" y="2717800"/>
                  </a:lnTo>
                  <a:lnTo>
                    <a:pt x="0" y="2692400"/>
                  </a:lnTo>
                  <a:lnTo>
                    <a:pt x="0" y="317500"/>
                  </a:lnTo>
                  <a:lnTo>
                    <a:pt x="4249" y="292100"/>
                  </a:lnTo>
                  <a:lnTo>
                    <a:pt x="15834" y="279400"/>
                  </a:lnTo>
                  <a:lnTo>
                    <a:pt x="33015" y="266700"/>
                  </a:lnTo>
                  <a:lnTo>
                    <a:pt x="1837680" y="266700"/>
                  </a:lnTo>
                  <a:lnTo>
                    <a:pt x="1837680" y="177800"/>
                  </a:lnTo>
                  <a:lnTo>
                    <a:pt x="1844477" y="127000"/>
                  </a:lnTo>
                  <a:lnTo>
                    <a:pt x="1863563" y="88900"/>
                  </a:lnTo>
                  <a:lnTo>
                    <a:pt x="1893142" y="50800"/>
                  </a:lnTo>
                  <a:lnTo>
                    <a:pt x="1931414" y="25400"/>
                  </a:lnTo>
                  <a:lnTo>
                    <a:pt x="1976584" y="0"/>
                  </a:lnTo>
                  <a:lnTo>
                    <a:pt x="2886601" y="0"/>
                  </a:lnTo>
                  <a:lnTo>
                    <a:pt x="2931747" y="25400"/>
                  </a:lnTo>
                  <a:lnTo>
                    <a:pt x="2970009" y="50800"/>
                  </a:lnTo>
                  <a:lnTo>
                    <a:pt x="2999591" y="88900"/>
                  </a:lnTo>
                  <a:lnTo>
                    <a:pt x="3005960" y="101600"/>
                  </a:lnTo>
                  <a:lnTo>
                    <a:pt x="2026853" y="101600"/>
                  </a:lnTo>
                  <a:lnTo>
                    <a:pt x="1995307" y="114300"/>
                  </a:lnTo>
                  <a:lnTo>
                    <a:pt x="1969545" y="127000"/>
                  </a:lnTo>
                  <a:lnTo>
                    <a:pt x="1952167" y="152400"/>
                  </a:lnTo>
                  <a:lnTo>
                    <a:pt x="1945779" y="177800"/>
                  </a:lnTo>
                  <a:lnTo>
                    <a:pt x="1945779" y="368300"/>
                  </a:lnTo>
                  <a:lnTo>
                    <a:pt x="108098" y="368300"/>
                  </a:lnTo>
                  <a:lnTo>
                    <a:pt x="108098" y="2425700"/>
                  </a:lnTo>
                  <a:lnTo>
                    <a:pt x="3351064" y="2425700"/>
                  </a:lnTo>
                  <a:lnTo>
                    <a:pt x="3351064" y="2527300"/>
                  </a:lnTo>
                  <a:lnTo>
                    <a:pt x="108098" y="2527300"/>
                  </a:lnTo>
                  <a:lnTo>
                    <a:pt x="108098" y="2641600"/>
                  </a:lnTo>
                  <a:lnTo>
                    <a:pt x="3351064" y="2641600"/>
                  </a:lnTo>
                  <a:lnTo>
                    <a:pt x="3351064" y="2692400"/>
                  </a:lnTo>
                  <a:lnTo>
                    <a:pt x="3346815" y="2717800"/>
                  </a:lnTo>
                  <a:lnTo>
                    <a:pt x="3335230" y="2730500"/>
                  </a:lnTo>
                  <a:lnTo>
                    <a:pt x="3318049" y="2743200"/>
                  </a:lnTo>
                  <a:close/>
                </a:path>
                <a:path w="3351529" h="3124200" extrusionOk="0">
                  <a:moveTo>
                    <a:pt x="2421341" y="1104900"/>
                  </a:moveTo>
                  <a:lnTo>
                    <a:pt x="2270076" y="1104900"/>
                  </a:lnTo>
                  <a:lnTo>
                    <a:pt x="2502073" y="876300"/>
                  </a:lnTo>
                  <a:lnTo>
                    <a:pt x="2510326" y="863600"/>
                  </a:lnTo>
                  <a:lnTo>
                    <a:pt x="2837454" y="863600"/>
                  </a:lnTo>
                  <a:lnTo>
                    <a:pt x="2853364" y="850900"/>
                  </a:lnTo>
                  <a:lnTo>
                    <a:pt x="2868508" y="850900"/>
                  </a:lnTo>
                  <a:lnTo>
                    <a:pt x="2882464" y="838200"/>
                  </a:lnTo>
                  <a:lnTo>
                    <a:pt x="2894811" y="838200"/>
                  </a:lnTo>
                  <a:lnTo>
                    <a:pt x="2904935" y="825500"/>
                  </a:lnTo>
                  <a:lnTo>
                    <a:pt x="2912383" y="812800"/>
                  </a:lnTo>
                  <a:lnTo>
                    <a:pt x="2916975" y="787400"/>
                  </a:lnTo>
                  <a:lnTo>
                    <a:pt x="2918528" y="774700"/>
                  </a:lnTo>
                  <a:lnTo>
                    <a:pt x="2917437" y="177800"/>
                  </a:lnTo>
                  <a:lnTo>
                    <a:pt x="2911014" y="152400"/>
                  </a:lnTo>
                  <a:lnTo>
                    <a:pt x="2893632" y="127000"/>
                  </a:lnTo>
                  <a:lnTo>
                    <a:pt x="2867884" y="114300"/>
                  </a:lnTo>
                  <a:lnTo>
                    <a:pt x="2836363" y="101600"/>
                  </a:lnTo>
                  <a:lnTo>
                    <a:pt x="3005960" y="101600"/>
                  </a:lnTo>
                  <a:lnTo>
                    <a:pt x="3018698" y="127000"/>
                  </a:lnTo>
                  <a:lnTo>
                    <a:pt x="3025536" y="177800"/>
                  </a:lnTo>
                  <a:lnTo>
                    <a:pt x="3025677" y="266700"/>
                  </a:lnTo>
                  <a:lnTo>
                    <a:pt x="3326997" y="266700"/>
                  </a:lnTo>
                  <a:lnTo>
                    <a:pt x="3335230" y="279400"/>
                  </a:lnTo>
                  <a:lnTo>
                    <a:pt x="3341979" y="292100"/>
                  </a:lnTo>
                  <a:lnTo>
                    <a:pt x="3346947" y="292100"/>
                  </a:lnTo>
                  <a:lnTo>
                    <a:pt x="3350015" y="304800"/>
                  </a:lnTo>
                  <a:lnTo>
                    <a:pt x="3351064" y="317500"/>
                  </a:lnTo>
                  <a:lnTo>
                    <a:pt x="3351064" y="368300"/>
                  </a:lnTo>
                  <a:lnTo>
                    <a:pt x="3025888" y="368300"/>
                  </a:lnTo>
                  <a:lnTo>
                    <a:pt x="3026627" y="774700"/>
                  </a:lnTo>
                  <a:lnTo>
                    <a:pt x="3023007" y="812800"/>
                  </a:lnTo>
                  <a:lnTo>
                    <a:pt x="3012310" y="850900"/>
                  </a:lnTo>
                  <a:lnTo>
                    <a:pt x="2994943" y="876300"/>
                  </a:lnTo>
                  <a:lnTo>
                    <a:pt x="2971311" y="914400"/>
                  </a:lnTo>
                  <a:lnTo>
                    <a:pt x="2942493" y="939800"/>
                  </a:lnTo>
                  <a:lnTo>
                    <a:pt x="2909911" y="952500"/>
                  </a:lnTo>
                  <a:lnTo>
                    <a:pt x="2874565" y="965200"/>
                  </a:lnTo>
                  <a:lnTo>
                    <a:pt x="2562703" y="965200"/>
                  </a:lnTo>
                  <a:lnTo>
                    <a:pt x="2421341" y="1104900"/>
                  </a:lnTo>
                  <a:close/>
                </a:path>
                <a:path w="3351529" h="3124200" extrusionOk="0">
                  <a:moveTo>
                    <a:pt x="2226574" y="1295400"/>
                  </a:moveTo>
                  <a:lnTo>
                    <a:pt x="2210889" y="1295400"/>
                  </a:lnTo>
                  <a:lnTo>
                    <a:pt x="2195336" y="1282700"/>
                  </a:lnTo>
                  <a:lnTo>
                    <a:pt x="2181602" y="1282700"/>
                  </a:lnTo>
                  <a:lnTo>
                    <a:pt x="2171082" y="1270000"/>
                  </a:lnTo>
                  <a:lnTo>
                    <a:pt x="2164349" y="1257300"/>
                  </a:lnTo>
                  <a:lnTo>
                    <a:pt x="2161977" y="1231900"/>
                  </a:lnTo>
                  <a:lnTo>
                    <a:pt x="2161977" y="965200"/>
                  </a:lnTo>
                  <a:lnTo>
                    <a:pt x="1976584" y="965200"/>
                  </a:lnTo>
                  <a:lnTo>
                    <a:pt x="1931414" y="939800"/>
                  </a:lnTo>
                  <a:lnTo>
                    <a:pt x="1893142" y="914400"/>
                  </a:lnTo>
                  <a:lnTo>
                    <a:pt x="1863563" y="876300"/>
                  </a:lnTo>
                  <a:lnTo>
                    <a:pt x="1844477" y="825500"/>
                  </a:lnTo>
                  <a:lnTo>
                    <a:pt x="1837680" y="774700"/>
                  </a:lnTo>
                  <a:lnTo>
                    <a:pt x="1837680" y="368300"/>
                  </a:lnTo>
                  <a:lnTo>
                    <a:pt x="1945779" y="368300"/>
                  </a:lnTo>
                  <a:lnTo>
                    <a:pt x="1945779" y="774700"/>
                  </a:lnTo>
                  <a:lnTo>
                    <a:pt x="1952167" y="812800"/>
                  </a:lnTo>
                  <a:lnTo>
                    <a:pt x="1969545" y="838200"/>
                  </a:lnTo>
                  <a:lnTo>
                    <a:pt x="1995307" y="850900"/>
                  </a:lnTo>
                  <a:lnTo>
                    <a:pt x="2026853" y="863600"/>
                  </a:lnTo>
                  <a:lnTo>
                    <a:pt x="2237060" y="863600"/>
                  </a:lnTo>
                  <a:lnTo>
                    <a:pt x="2254241" y="876300"/>
                  </a:lnTo>
                  <a:lnTo>
                    <a:pt x="2265827" y="889000"/>
                  </a:lnTo>
                  <a:lnTo>
                    <a:pt x="2270076" y="914400"/>
                  </a:lnTo>
                  <a:lnTo>
                    <a:pt x="2270076" y="1104900"/>
                  </a:lnTo>
                  <a:lnTo>
                    <a:pt x="2421341" y="1104900"/>
                  </a:lnTo>
                  <a:lnTo>
                    <a:pt x="2241375" y="1282700"/>
                  </a:lnTo>
                  <a:lnTo>
                    <a:pt x="2226574" y="1295400"/>
                  </a:lnTo>
                  <a:close/>
                </a:path>
                <a:path w="3351529" h="3124200" extrusionOk="0">
                  <a:moveTo>
                    <a:pt x="3351064" y="2425700"/>
                  </a:moveTo>
                  <a:lnTo>
                    <a:pt x="3242966" y="2425700"/>
                  </a:lnTo>
                  <a:lnTo>
                    <a:pt x="3242966" y="368300"/>
                  </a:lnTo>
                  <a:lnTo>
                    <a:pt x="3351064" y="368300"/>
                  </a:lnTo>
                  <a:lnTo>
                    <a:pt x="3351064" y="2425700"/>
                  </a:lnTo>
                  <a:close/>
                </a:path>
                <a:path w="3351529" h="3124200" extrusionOk="0">
                  <a:moveTo>
                    <a:pt x="810741" y="2425700"/>
                  </a:moveTo>
                  <a:lnTo>
                    <a:pt x="702642" y="2425700"/>
                  </a:lnTo>
                  <a:lnTo>
                    <a:pt x="702642" y="2260600"/>
                  </a:lnTo>
                  <a:lnTo>
                    <a:pt x="705312" y="2209800"/>
                  </a:lnTo>
                  <a:lnTo>
                    <a:pt x="712926" y="2159000"/>
                  </a:lnTo>
                  <a:lnTo>
                    <a:pt x="725251" y="2120900"/>
                  </a:lnTo>
                  <a:lnTo>
                    <a:pt x="742055" y="2070100"/>
                  </a:lnTo>
                  <a:lnTo>
                    <a:pt x="763107" y="2032000"/>
                  </a:lnTo>
                  <a:lnTo>
                    <a:pt x="788173" y="1993900"/>
                  </a:lnTo>
                  <a:lnTo>
                    <a:pt x="817022" y="1955800"/>
                  </a:lnTo>
                  <a:lnTo>
                    <a:pt x="849422" y="1917700"/>
                  </a:lnTo>
                  <a:lnTo>
                    <a:pt x="885139" y="1879600"/>
                  </a:lnTo>
                  <a:lnTo>
                    <a:pt x="923943" y="1854200"/>
                  </a:lnTo>
                  <a:lnTo>
                    <a:pt x="965601" y="1828800"/>
                  </a:lnTo>
                  <a:lnTo>
                    <a:pt x="1009880" y="1816100"/>
                  </a:lnTo>
                  <a:lnTo>
                    <a:pt x="1056548" y="1790700"/>
                  </a:lnTo>
                  <a:lnTo>
                    <a:pt x="1105374" y="1778000"/>
                  </a:lnTo>
                  <a:lnTo>
                    <a:pt x="1135038" y="1752600"/>
                  </a:lnTo>
                  <a:lnTo>
                    <a:pt x="1135038" y="1676400"/>
                  </a:lnTo>
                  <a:lnTo>
                    <a:pt x="1096946" y="1651000"/>
                  </a:lnTo>
                  <a:lnTo>
                    <a:pt x="1063108" y="1625600"/>
                  </a:lnTo>
                  <a:lnTo>
                    <a:pt x="1033958" y="1587500"/>
                  </a:lnTo>
                  <a:lnTo>
                    <a:pt x="1009933" y="1549400"/>
                  </a:lnTo>
                  <a:lnTo>
                    <a:pt x="991469" y="1511300"/>
                  </a:lnTo>
                  <a:lnTo>
                    <a:pt x="945865" y="1511300"/>
                  </a:lnTo>
                  <a:lnTo>
                    <a:pt x="903172" y="1498600"/>
                  </a:lnTo>
                  <a:lnTo>
                    <a:pt x="866094" y="1485900"/>
                  </a:lnTo>
                  <a:lnTo>
                    <a:pt x="836850" y="1447800"/>
                  </a:lnTo>
                  <a:lnTo>
                    <a:pt x="817659" y="1409700"/>
                  </a:lnTo>
                  <a:lnTo>
                    <a:pt x="810741" y="1371600"/>
                  </a:lnTo>
                  <a:lnTo>
                    <a:pt x="810741" y="1257300"/>
                  </a:lnTo>
                  <a:lnTo>
                    <a:pt x="818818" y="1219200"/>
                  </a:lnTo>
                  <a:lnTo>
                    <a:pt x="841236" y="1181100"/>
                  </a:lnTo>
                  <a:lnTo>
                    <a:pt x="875431" y="1143000"/>
                  </a:lnTo>
                  <a:lnTo>
                    <a:pt x="918840" y="1130300"/>
                  </a:lnTo>
                  <a:lnTo>
                    <a:pt x="918840" y="965200"/>
                  </a:lnTo>
                  <a:lnTo>
                    <a:pt x="921377" y="914400"/>
                  </a:lnTo>
                  <a:lnTo>
                    <a:pt x="928814" y="876300"/>
                  </a:lnTo>
                  <a:lnTo>
                    <a:pt x="940885" y="825500"/>
                  </a:lnTo>
                  <a:lnTo>
                    <a:pt x="957328" y="787400"/>
                  </a:lnTo>
                  <a:lnTo>
                    <a:pt x="977878" y="749300"/>
                  </a:lnTo>
                  <a:lnTo>
                    <a:pt x="1002272" y="711200"/>
                  </a:lnTo>
                  <a:lnTo>
                    <a:pt x="1030245" y="673100"/>
                  </a:lnTo>
                  <a:lnTo>
                    <a:pt x="1061534" y="647700"/>
                  </a:lnTo>
                  <a:lnTo>
                    <a:pt x="1095875" y="622300"/>
                  </a:lnTo>
                  <a:lnTo>
                    <a:pt x="1133005" y="596900"/>
                  </a:lnTo>
                  <a:lnTo>
                    <a:pt x="1172658" y="571500"/>
                  </a:lnTo>
                  <a:lnTo>
                    <a:pt x="1214571" y="558800"/>
                  </a:lnTo>
                  <a:lnTo>
                    <a:pt x="1258481" y="546100"/>
                  </a:lnTo>
                  <a:lnTo>
                    <a:pt x="1304124" y="533400"/>
                  </a:lnTo>
                  <a:lnTo>
                    <a:pt x="1398347" y="533400"/>
                  </a:lnTo>
                  <a:lnTo>
                    <a:pt x="1443989" y="546100"/>
                  </a:lnTo>
                  <a:lnTo>
                    <a:pt x="1487899" y="558800"/>
                  </a:lnTo>
                  <a:lnTo>
                    <a:pt x="1529813" y="571500"/>
                  </a:lnTo>
                  <a:lnTo>
                    <a:pt x="1569466" y="596900"/>
                  </a:lnTo>
                  <a:lnTo>
                    <a:pt x="1606595" y="622300"/>
                  </a:lnTo>
                  <a:lnTo>
                    <a:pt x="1640936" y="647700"/>
                  </a:lnTo>
                  <a:lnTo>
                    <a:pt x="1303312" y="647700"/>
                  </a:lnTo>
                  <a:lnTo>
                    <a:pt x="1257572" y="660400"/>
                  </a:lnTo>
                  <a:lnTo>
                    <a:pt x="1214518" y="673100"/>
                  </a:lnTo>
                  <a:lnTo>
                    <a:pt x="1174650" y="698500"/>
                  </a:lnTo>
                  <a:lnTo>
                    <a:pt x="1138471" y="723900"/>
                  </a:lnTo>
                  <a:lnTo>
                    <a:pt x="1106482" y="749300"/>
                  </a:lnTo>
                  <a:lnTo>
                    <a:pt x="1079184" y="787400"/>
                  </a:lnTo>
                  <a:lnTo>
                    <a:pt x="1057079" y="825500"/>
                  </a:lnTo>
                  <a:lnTo>
                    <a:pt x="1040669" y="876300"/>
                  </a:lnTo>
                  <a:lnTo>
                    <a:pt x="1030455" y="914400"/>
                  </a:lnTo>
                  <a:lnTo>
                    <a:pt x="1026939" y="965200"/>
                  </a:lnTo>
                  <a:lnTo>
                    <a:pt x="1026939" y="1016000"/>
                  </a:lnTo>
                  <a:lnTo>
                    <a:pt x="1406042" y="1016000"/>
                  </a:lnTo>
                  <a:lnTo>
                    <a:pt x="1358087" y="1041400"/>
                  </a:lnTo>
                  <a:lnTo>
                    <a:pt x="1307545" y="1054100"/>
                  </a:lnTo>
                  <a:lnTo>
                    <a:pt x="1256271" y="1079500"/>
                  </a:lnTo>
                  <a:lnTo>
                    <a:pt x="1206121" y="1092200"/>
                  </a:lnTo>
                  <a:lnTo>
                    <a:pt x="1158954" y="1104900"/>
                  </a:lnTo>
                  <a:lnTo>
                    <a:pt x="1116624" y="1117600"/>
                  </a:lnTo>
                  <a:lnTo>
                    <a:pt x="1080988" y="1117600"/>
                  </a:lnTo>
                  <a:lnTo>
                    <a:pt x="1080988" y="1231900"/>
                  </a:lnTo>
                  <a:lnTo>
                    <a:pt x="945865" y="1231900"/>
                  </a:lnTo>
                  <a:lnTo>
                    <a:pt x="935348" y="1244600"/>
                  </a:lnTo>
                  <a:lnTo>
                    <a:pt x="926757" y="1244600"/>
                  </a:lnTo>
                  <a:lnTo>
                    <a:pt x="920964" y="1257300"/>
                  </a:lnTo>
                  <a:lnTo>
                    <a:pt x="918840" y="1257300"/>
                  </a:lnTo>
                  <a:lnTo>
                    <a:pt x="918840" y="1371600"/>
                  </a:lnTo>
                  <a:lnTo>
                    <a:pt x="920964" y="1384300"/>
                  </a:lnTo>
                  <a:lnTo>
                    <a:pt x="926757" y="1384300"/>
                  </a:lnTo>
                  <a:lnTo>
                    <a:pt x="935348" y="1397000"/>
                  </a:lnTo>
                  <a:lnTo>
                    <a:pt x="1080988" y="1397000"/>
                  </a:lnTo>
                  <a:lnTo>
                    <a:pt x="1086747" y="1447800"/>
                  </a:lnTo>
                  <a:lnTo>
                    <a:pt x="1103038" y="1498600"/>
                  </a:lnTo>
                  <a:lnTo>
                    <a:pt x="1128568" y="1536700"/>
                  </a:lnTo>
                  <a:lnTo>
                    <a:pt x="1162043" y="1562100"/>
                  </a:lnTo>
                  <a:lnTo>
                    <a:pt x="1202167" y="1587500"/>
                  </a:lnTo>
                  <a:lnTo>
                    <a:pt x="1247646" y="1612900"/>
                  </a:lnTo>
                  <a:lnTo>
                    <a:pt x="1649079" y="1612900"/>
                  </a:lnTo>
                  <a:lnTo>
                    <a:pt x="1639363" y="1625600"/>
                  </a:lnTo>
                  <a:lnTo>
                    <a:pt x="1605524" y="1651000"/>
                  </a:lnTo>
                  <a:lnTo>
                    <a:pt x="1567433" y="1676400"/>
                  </a:lnTo>
                  <a:lnTo>
                    <a:pt x="1567433" y="1714500"/>
                  </a:lnTo>
                  <a:lnTo>
                    <a:pt x="1243136" y="1714500"/>
                  </a:lnTo>
                  <a:lnTo>
                    <a:pt x="1243136" y="1752600"/>
                  </a:lnTo>
                  <a:lnTo>
                    <a:pt x="1315202" y="1854200"/>
                  </a:lnTo>
                  <a:lnTo>
                    <a:pt x="1183211" y="1854200"/>
                  </a:lnTo>
                  <a:lnTo>
                    <a:pt x="1146720" y="1892300"/>
                  </a:lnTo>
                  <a:lnTo>
                    <a:pt x="1159381" y="1917700"/>
                  </a:lnTo>
                  <a:lnTo>
                    <a:pt x="1036616" y="1917700"/>
                  </a:lnTo>
                  <a:lnTo>
                    <a:pt x="992794" y="1943100"/>
                  </a:lnTo>
                  <a:lnTo>
                    <a:pt x="952894" y="1968500"/>
                  </a:lnTo>
                  <a:lnTo>
                    <a:pt x="917242" y="1993900"/>
                  </a:lnTo>
                  <a:lnTo>
                    <a:pt x="886163" y="2032000"/>
                  </a:lnTo>
                  <a:lnTo>
                    <a:pt x="859981" y="2082800"/>
                  </a:lnTo>
                  <a:lnTo>
                    <a:pt x="839023" y="2120900"/>
                  </a:lnTo>
                  <a:lnTo>
                    <a:pt x="823614" y="2171700"/>
                  </a:lnTo>
                  <a:lnTo>
                    <a:pt x="814078" y="2209800"/>
                  </a:lnTo>
                  <a:lnTo>
                    <a:pt x="810741" y="2260600"/>
                  </a:lnTo>
                  <a:lnTo>
                    <a:pt x="810741" y="2425700"/>
                  </a:lnTo>
                  <a:close/>
                </a:path>
                <a:path w="3351529" h="3124200" extrusionOk="0">
                  <a:moveTo>
                    <a:pt x="1783631" y="1016000"/>
                  </a:moveTo>
                  <a:lnTo>
                    <a:pt x="1675532" y="1016000"/>
                  </a:lnTo>
                  <a:lnTo>
                    <a:pt x="1675532" y="965200"/>
                  </a:lnTo>
                  <a:lnTo>
                    <a:pt x="1672016" y="914400"/>
                  </a:lnTo>
                  <a:lnTo>
                    <a:pt x="1661802" y="876300"/>
                  </a:lnTo>
                  <a:lnTo>
                    <a:pt x="1645392" y="825500"/>
                  </a:lnTo>
                  <a:lnTo>
                    <a:pt x="1623287" y="787400"/>
                  </a:lnTo>
                  <a:lnTo>
                    <a:pt x="1595989" y="749300"/>
                  </a:lnTo>
                  <a:lnTo>
                    <a:pt x="1564000" y="723900"/>
                  </a:lnTo>
                  <a:lnTo>
                    <a:pt x="1527820" y="698500"/>
                  </a:lnTo>
                  <a:lnTo>
                    <a:pt x="1487953" y="673100"/>
                  </a:lnTo>
                  <a:lnTo>
                    <a:pt x="1444898" y="660400"/>
                  </a:lnTo>
                  <a:lnTo>
                    <a:pt x="1399159" y="647700"/>
                  </a:lnTo>
                  <a:lnTo>
                    <a:pt x="1640936" y="647700"/>
                  </a:lnTo>
                  <a:lnTo>
                    <a:pt x="1672225" y="673100"/>
                  </a:lnTo>
                  <a:lnTo>
                    <a:pt x="1700199" y="711200"/>
                  </a:lnTo>
                  <a:lnTo>
                    <a:pt x="1724592" y="749300"/>
                  </a:lnTo>
                  <a:lnTo>
                    <a:pt x="1745143" y="787400"/>
                  </a:lnTo>
                  <a:lnTo>
                    <a:pt x="1761585" y="825500"/>
                  </a:lnTo>
                  <a:lnTo>
                    <a:pt x="1773657" y="876300"/>
                  </a:lnTo>
                  <a:lnTo>
                    <a:pt x="1781093" y="914400"/>
                  </a:lnTo>
                  <a:lnTo>
                    <a:pt x="1783631" y="965200"/>
                  </a:lnTo>
                  <a:lnTo>
                    <a:pt x="1783631" y="1016000"/>
                  </a:lnTo>
                  <a:close/>
                </a:path>
                <a:path w="3351529" h="3124200" extrusionOk="0">
                  <a:moveTo>
                    <a:pt x="1406042" y="1016000"/>
                  </a:moveTo>
                  <a:lnTo>
                    <a:pt x="1062211" y="1016000"/>
                  </a:lnTo>
                  <a:lnTo>
                    <a:pt x="1105077" y="1003300"/>
                  </a:lnTo>
                  <a:lnTo>
                    <a:pt x="1153194" y="990600"/>
                  </a:lnTo>
                  <a:lnTo>
                    <a:pt x="1255818" y="965200"/>
                  </a:lnTo>
                  <a:lnTo>
                    <a:pt x="1305644" y="939800"/>
                  </a:lnTo>
                  <a:lnTo>
                    <a:pt x="1351358" y="927100"/>
                  </a:lnTo>
                  <a:lnTo>
                    <a:pt x="1390618" y="901700"/>
                  </a:lnTo>
                  <a:lnTo>
                    <a:pt x="1421084" y="876300"/>
                  </a:lnTo>
                  <a:lnTo>
                    <a:pt x="1430464" y="863600"/>
                  </a:lnTo>
                  <a:lnTo>
                    <a:pt x="1487159" y="863600"/>
                  </a:lnTo>
                  <a:lnTo>
                    <a:pt x="1496604" y="876300"/>
                  </a:lnTo>
                  <a:lnTo>
                    <a:pt x="1504340" y="876300"/>
                  </a:lnTo>
                  <a:lnTo>
                    <a:pt x="1528002" y="914400"/>
                  </a:lnTo>
                  <a:lnTo>
                    <a:pt x="1560485" y="952500"/>
                  </a:lnTo>
                  <a:lnTo>
                    <a:pt x="1598257" y="990600"/>
                  </a:lnTo>
                  <a:lnTo>
                    <a:pt x="1449552" y="990600"/>
                  </a:lnTo>
                  <a:lnTo>
                    <a:pt x="1406042" y="1016000"/>
                  </a:lnTo>
                  <a:close/>
                </a:path>
                <a:path w="3351529" h="3124200" extrusionOk="0">
                  <a:moveTo>
                    <a:pt x="1649079" y="1612900"/>
                  </a:moveTo>
                  <a:lnTo>
                    <a:pt x="1454825" y="1612900"/>
                  </a:lnTo>
                  <a:lnTo>
                    <a:pt x="1500304" y="1587500"/>
                  </a:lnTo>
                  <a:lnTo>
                    <a:pt x="1540428" y="1562100"/>
                  </a:lnTo>
                  <a:lnTo>
                    <a:pt x="1573902" y="1536700"/>
                  </a:lnTo>
                  <a:lnTo>
                    <a:pt x="1599433" y="1498600"/>
                  </a:lnTo>
                  <a:lnTo>
                    <a:pt x="1615724" y="1447800"/>
                  </a:lnTo>
                  <a:lnTo>
                    <a:pt x="1621483" y="1397000"/>
                  </a:lnTo>
                  <a:lnTo>
                    <a:pt x="1621483" y="1117600"/>
                  </a:lnTo>
                  <a:lnTo>
                    <a:pt x="1569406" y="1092200"/>
                  </a:lnTo>
                  <a:lnTo>
                    <a:pt x="1522414" y="1066800"/>
                  </a:lnTo>
                  <a:lnTo>
                    <a:pt x="1481973" y="1028700"/>
                  </a:lnTo>
                  <a:lnTo>
                    <a:pt x="1449552" y="990600"/>
                  </a:lnTo>
                  <a:lnTo>
                    <a:pt x="1598257" y="990600"/>
                  </a:lnTo>
                  <a:lnTo>
                    <a:pt x="1637784" y="1016000"/>
                  </a:lnTo>
                  <a:lnTo>
                    <a:pt x="1783631" y="1016000"/>
                  </a:lnTo>
                  <a:lnTo>
                    <a:pt x="1783631" y="1130300"/>
                  </a:lnTo>
                  <a:lnTo>
                    <a:pt x="1827040" y="1143000"/>
                  </a:lnTo>
                  <a:lnTo>
                    <a:pt x="1861235" y="1181100"/>
                  </a:lnTo>
                  <a:lnTo>
                    <a:pt x="1883652" y="1219200"/>
                  </a:lnTo>
                  <a:lnTo>
                    <a:pt x="1886345" y="1231900"/>
                  </a:lnTo>
                  <a:lnTo>
                    <a:pt x="1729581" y="1231900"/>
                  </a:lnTo>
                  <a:lnTo>
                    <a:pt x="1729581" y="1397000"/>
                  </a:lnTo>
                  <a:lnTo>
                    <a:pt x="1887117" y="1397000"/>
                  </a:lnTo>
                  <a:lnTo>
                    <a:pt x="1884811" y="1409700"/>
                  </a:lnTo>
                  <a:lnTo>
                    <a:pt x="1865620" y="1447800"/>
                  </a:lnTo>
                  <a:lnTo>
                    <a:pt x="1836376" y="1485900"/>
                  </a:lnTo>
                  <a:lnTo>
                    <a:pt x="1799298" y="1498600"/>
                  </a:lnTo>
                  <a:lnTo>
                    <a:pt x="1756606" y="1511300"/>
                  </a:lnTo>
                  <a:lnTo>
                    <a:pt x="1711002" y="1511300"/>
                  </a:lnTo>
                  <a:lnTo>
                    <a:pt x="1692537" y="1549400"/>
                  </a:lnTo>
                  <a:lnTo>
                    <a:pt x="1668512" y="1587500"/>
                  </a:lnTo>
                  <a:lnTo>
                    <a:pt x="1649079" y="1612900"/>
                  </a:lnTo>
                  <a:close/>
                </a:path>
                <a:path w="3351529" h="3124200" extrusionOk="0">
                  <a:moveTo>
                    <a:pt x="1080988" y="1397000"/>
                  </a:moveTo>
                  <a:lnTo>
                    <a:pt x="972889" y="1397000"/>
                  </a:lnTo>
                  <a:lnTo>
                    <a:pt x="972889" y="1231900"/>
                  </a:lnTo>
                  <a:lnTo>
                    <a:pt x="1080988" y="1231900"/>
                  </a:lnTo>
                  <a:lnTo>
                    <a:pt x="1080988" y="1397000"/>
                  </a:lnTo>
                  <a:close/>
                </a:path>
                <a:path w="3351529" h="3124200" extrusionOk="0">
                  <a:moveTo>
                    <a:pt x="1887117" y="1397000"/>
                  </a:moveTo>
                  <a:lnTo>
                    <a:pt x="1767123" y="1397000"/>
                  </a:lnTo>
                  <a:lnTo>
                    <a:pt x="1775713" y="1384300"/>
                  </a:lnTo>
                  <a:lnTo>
                    <a:pt x="1781506" y="1384300"/>
                  </a:lnTo>
                  <a:lnTo>
                    <a:pt x="1783631" y="1371600"/>
                  </a:lnTo>
                  <a:lnTo>
                    <a:pt x="1783631" y="1257300"/>
                  </a:lnTo>
                  <a:lnTo>
                    <a:pt x="1781506" y="1257300"/>
                  </a:lnTo>
                  <a:lnTo>
                    <a:pt x="1775713" y="1244600"/>
                  </a:lnTo>
                  <a:lnTo>
                    <a:pt x="1767123" y="1244600"/>
                  </a:lnTo>
                  <a:lnTo>
                    <a:pt x="1756606" y="1231900"/>
                  </a:lnTo>
                  <a:lnTo>
                    <a:pt x="1886345" y="1231900"/>
                  </a:lnTo>
                  <a:lnTo>
                    <a:pt x="1891730" y="1257300"/>
                  </a:lnTo>
                  <a:lnTo>
                    <a:pt x="1891730" y="1371600"/>
                  </a:lnTo>
                  <a:lnTo>
                    <a:pt x="1887117" y="1397000"/>
                  </a:lnTo>
                  <a:close/>
                </a:path>
                <a:path w="3351529" h="3124200" extrusionOk="0">
                  <a:moveTo>
                    <a:pt x="1432415" y="1727200"/>
                  </a:moveTo>
                  <a:lnTo>
                    <a:pt x="1270056" y="1727200"/>
                  </a:lnTo>
                  <a:lnTo>
                    <a:pt x="1256560" y="1714500"/>
                  </a:lnTo>
                  <a:lnTo>
                    <a:pt x="1445911" y="1714500"/>
                  </a:lnTo>
                  <a:lnTo>
                    <a:pt x="1432415" y="1727200"/>
                  </a:lnTo>
                  <a:close/>
                </a:path>
                <a:path w="3351529" h="3124200" extrusionOk="0">
                  <a:moveTo>
                    <a:pt x="1483044" y="1905000"/>
                  </a:moveTo>
                  <a:lnTo>
                    <a:pt x="1351235" y="1905000"/>
                  </a:lnTo>
                  <a:lnTo>
                    <a:pt x="1459334" y="1752600"/>
                  </a:lnTo>
                  <a:lnTo>
                    <a:pt x="1459334" y="1714500"/>
                  </a:lnTo>
                  <a:lnTo>
                    <a:pt x="1567433" y="1714500"/>
                  </a:lnTo>
                  <a:lnTo>
                    <a:pt x="1567433" y="1752600"/>
                  </a:lnTo>
                  <a:lnTo>
                    <a:pt x="1597097" y="1778000"/>
                  </a:lnTo>
                  <a:lnTo>
                    <a:pt x="1645923" y="1790700"/>
                  </a:lnTo>
                  <a:lnTo>
                    <a:pt x="1692591" y="1816100"/>
                  </a:lnTo>
                  <a:lnTo>
                    <a:pt x="1736870" y="1828800"/>
                  </a:lnTo>
                  <a:lnTo>
                    <a:pt x="1778528" y="1854200"/>
                  </a:lnTo>
                  <a:lnTo>
                    <a:pt x="1519260" y="1854200"/>
                  </a:lnTo>
                  <a:lnTo>
                    <a:pt x="1483044" y="1905000"/>
                  </a:lnTo>
                  <a:close/>
                </a:path>
                <a:path w="3351529" h="3124200" extrusionOk="0">
                  <a:moveTo>
                    <a:pt x="1492447" y="2019300"/>
                  </a:moveTo>
                  <a:lnTo>
                    <a:pt x="1210024" y="2019300"/>
                  </a:lnTo>
                  <a:lnTo>
                    <a:pt x="1273750" y="1981200"/>
                  </a:lnTo>
                  <a:lnTo>
                    <a:pt x="1183211" y="1854200"/>
                  </a:lnTo>
                  <a:lnTo>
                    <a:pt x="1315202" y="1854200"/>
                  </a:lnTo>
                  <a:lnTo>
                    <a:pt x="1351235" y="1905000"/>
                  </a:lnTo>
                  <a:lnTo>
                    <a:pt x="1483044" y="1905000"/>
                  </a:lnTo>
                  <a:lnTo>
                    <a:pt x="1428720" y="1981200"/>
                  </a:lnTo>
                  <a:lnTo>
                    <a:pt x="1492447" y="2019300"/>
                  </a:lnTo>
                  <a:close/>
                </a:path>
                <a:path w="3351529" h="3124200" extrusionOk="0">
                  <a:moveTo>
                    <a:pt x="1613811" y="2019300"/>
                  </a:moveTo>
                  <a:lnTo>
                    <a:pt x="1492447" y="2019300"/>
                  </a:lnTo>
                  <a:lnTo>
                    <a:pt x="1555751" y="1892300"/>
                  </a:lnTo>
                  <a:lnTo>
                    <a:pt x="1519260" y="1854200"/>
                  </a:lnTo>
                  <a:lnTo>
                    <a:pt x="1778528" y="1854200"/>
                  </a:lnTo>
                  <a:lnTo>
                    <a:pt x="1817331" y="1879600"/>
                  </a:lnTo>
                  <a:lnTo>
                    <a:pt x="1853049" y="1917700"/>
                  </a:lnTo>
                  <a:lnTo>
                    <a:pt x="1665855" y="1917700"/>
                  </a:lnTo>
                  <a:lnTo>
                    <a:pt x="1613811" y="2019300"/>
                  </a:lnTo>
                  <a:close/>
                </a:path>
                <a:path w="3351529" h="3124200" extrusionOk="0">
                  <a:moveTo>
                    <a:pt x="1219068" y="2146300"/>
                  </a:moveTo>
                  <a:lnTo>
                    <a:pt x="1154954" y="2146300"/>
                  </a:lnTo>
                  <a:lnTo>
                    <a:pt x="1146928" y="2133600"/>
                  </a:lnTo>
                  <a:lnTo>
                    <a:pt x="1140703" y="2120900"/>
                  </a:lnTo>
                  <a:lnTo>
                    <a:pt x="1036616" y="1917700"/>
                  </a:lnTo>
                  <a:lnTo>
                    <a:pt x="1159381" y="1917700"/>
                  </a:lnTo>
                  <a:lnTo>
                    <a:pt x="1210024" y="2019300"/>
                  </a:lnTo>
                  <a:lnTo>
                    <a:pt x="1613811" y="2019300"/>
                  </a:lnTo>
                  <a:lnTo>
                    <a:pt x="1594295" y="2057400"/>
                  </a:lnTo>
                  <a:lnTo>
                    <a:pt x="1351235" y="2057400"/>
                  </a:lnTo>
                  <a:lnTo>
                    <a:pt x="1219068" y="2146300"/>
                  </a:lnTo>
                  <a:close/>
                </a:path>
                <a:path w="3351529" h="3124200" extrusionOk="0">
                  <a:moveTo>
                    <a:pt x="1999829" y="2425700"/>
                  </a:moveTo>
                  <a:lnTo>
                    <a:pt x="1891730" y="2425700"/>
                  </a:lnTo>
                  <a:lnTo>
                    <a:pt x="1891730" y="2260600"/>
                  </a:lnTo>
                  <a:lnTo>
                    <a:pt x="1888393" y="2209800"/>
                  </a:lnTo>
                  <a:lnTo>
                    <a:pt x="1878857" y="2171700"/>
                  </a:lnTo>
                  <a:lnTo>
                    <a:pt x="1863447" y="2120900"/>
                  </a:lnTo>
                  <a:lnTo>
                    <a:pt x="1842489" y="2082800"/>
                  </a:lnTo>
                  <a:lnTo>
                    <a:pt x="1816308" y="2032000"/>
                  </a:lnTo>
                  <a:lnTo>
                    <a:pt x="1785229" y="1993900"/>
                  </a:lnTo>
                  <a:lnTo>
                    <a:pt x="1749577" y="1968500"/>
                  </a:lnTo>
                  <a:lnTo>
                    <a:pt x="1709677" y="1943100"/>
                  </a:lnTo>
                  <a:lnTo>
                    <a:pt x="1665855" y="1917700"/>
                  </a:lnTo>
                  <a:lnTo>
                    <a:pt x="1853049" y="1917700"/>
                  </a:lnTo>
                  <a:lnTo>
                    <a:pt x="1885449" y="1955800"/>
                  </a:lnTo>
                  <a:lnTo>
                    <a:pt x="1914298" y="1993900"/>
                  </a:lnTo>
                  <a:lnTo>
                    <a:pt x="1939364" y="2032000"/>
                  </a:lnTo>
                  <a:lnTo>
                    <a:pt x="1960415" y="2070100"/>
                  </a:lnTo>
                  <a:lnTo>
                    <a:pt x="1977220" y="2120900"/>
                  </a:lnTo>
                  <a:lnTo>
                    <a:pt x="1989545" y="2159000"/>
                  </a:lnTo>
                  <a:lnTo>
                    <a:pt x="1997159" y="2209800"/>
                  </a:lnTo>
                  <a:lnTo>
                    <a:pt x="1999829" y="2260600"/>
                  </a:lnTo>
                  <a:lnTo>
                    <a:pt x="1999829" y="2425700"/>
                  </a:lnTo>
                  <a:close/>
                </a:path>
                <a:path w="3351529" h="3124200" extrusionOk="0">
                  <a:moveTo>
                    <a:pt x="1547516" y="2146300"/>
                  </a:moveTo>
                  <a:lnTo>
                    <a:pt x="1483403" y="2146300"/>
                  </a:lnTo>
                  <a:lnTo>
                    <a:pt x="1351235" y="2057400"/>
                  </a:lnTo>
                  <a:lnTo>
                    <a:pt x="1594295" y="2057400"/>
                  </a:lnTo>
                  <a:lnTo>
                    <a:pt x="1561768" y="2120900"/>
                  </a:lnTo>
                  <a:lnTo>
                    <a:pt x="1555543" y="2133600"/>
                  </a:lnTo>
                  <a:lnTo>
                    <a:pt x="1547516" y="2146300"/>
                  </a:lnTo>
                  <a:close/>
                </a:path>
                <a:path w="3351529" h="3124200" extrusionOk="0">
                  <a:moveTo>
                    <a:pt x="1197023" y="2159000"/>
                  </a:moveTo>
                  <a:lnTo>
                    <a:pt x="1175223" y="2159000"/>
                  </a:lnTo>
                  <a:lnTo>
                    <a:pt x="1164485" y="2146300"/>
                  </a:lnTo>
                  <a:lnTo>
                    <a:pt x="1204750" y="2146300"/>
                  </a:lnTo>
                  <a:lnTo>
                    <a:pt x="1197023" y="2159000"/>
                  </a:lnTo>
                  <a:close/>
                </a:path>
                <a:path w="3351529" h="3124200" extrusionOk="0">
                  <a:moveTo>
                    <a:pt x="1527248" y="2159000"/>
                  </a:moveTo>
                  <a:lnTo>
                    <a:pt x="1505448" y="2159000"/>
                  </a:lnTo>
                  <a:lnTo>
                    <a:pt x="1497720" y="2146300"/>
                  </a:lnTo>
                  <a:lnTo>
                    <a:pt x="1537986" y="2146300"/>
                  </a:lnTo>
                  <a:lnTo>
                    <a:pt x="1527248" y="2159000"/>
                  </a:lnTo>
                  <a:close/>
                </a:path>
                <a:path w="3351529" h="3124200" extrusionOk="0">
                  <a:moveTo>
                    <a:pt x="3351064" y="2641600"/>
                  </a:moveTo>
                  <a:lnTo>
                    <a:pt x="3242966" y="2641600"/>
                  </a:lnTo>
                  <a:lnTo>
                    <a:pt x="3242966" y="2527300"/>
                  </a:lnTo>
                  <a:lnTo>
                    <a:pt x="3351064" y="2527300"/>
                  </a:lnTo>
                  <a:lnTo>
                    <a:pt x="3351064" y="2641600"/>
                  </a:lnTo>
                  <a:close/>
                </a:path>
                <a:path w="3351529" h="3124200" extrusionOk="0">
                  <a:moveTo>
                    <a:pt x="1243136" y="2857500"/>
                  </a:moveTo>
                  <a:lnTo>
                    <a:pt x="1135038" y="2857500"/>
                  </a:lnTo>
                  <a:lnTo>
                    <a:pt x="1135038" y="2743200"/>
                  </a:lnTo>
                  <a:lnTo>
                    <a:pt x="1243136" y="2743200"/>
                  </a:lnTo>
                  <a:lnTo>
                    <a:pt x="1243136" y="2857500"/>
                  </a:lnTo>
                  <a:close/>
                </a:path>
                <a:path w="3351529" h="3124200" extrusionOk="0">
                  <a:moveTo>
                    <a:pt x="2216026" y="2857500"/>
                  </a:moveTo>
                  <a:lnTo>
                    <a:pt x="2107927" y="2857500"/>
                  </a:lnTo>
                  <a:lnTo>
                    <a:pt x="2107927" y="2743200"/>
                  </a:lnTo>
                  <a:lnTo>
                    <a:pt x="2216026" y="2743200"/>
                  </a:lnTo>
                  <a:lnTo>
                    <a:pt x="2216026" y="2857500"/>
                  </a:lnTo>
                  <a:close/>
                </a:path>
                <a:path w="3351529" h="3124200" extrusionOk="0">
                  <a:moveTo>
                    <a:pt x="2453258" y="3124200"/>
                  </a:moveTo>
                  <a:lnTo>
                    <a:pt x="897806" y="3124200"/>
                  </a:lnTo>
                  <a:lnTo>
                    <a:pt x="880625" y="3111500"/>
                  </a:lnTo>
                  <a:lnTo>
                    <a:pt x="869039" y="3098800"/>
                  </a:lnTo>
                  <a:lnTo>
                    <a:pt x="864790" y="3073400"/>
                  </a:lnTo>
                  <a:lnTo>
                    <a:pt x="864790" y="2908300"/>
                  </a:lnTo>
                  <a:lnTo>
                    <a:pt x="869039" y="2895600"/>
                  </a:lnTo>
                  <a:lnTo>
                    <a:pt x="880625" y="2870200"/>
                  </a:lnTo>
                  <a:lnTo>
                    <a:pt x="897806" y="2857500"/>
                  </a:lnTo>
                  <a:lnTo>
                    <a:pt x="2453258" y="2857500"/>
                  </a:lnTo>
                  <a:lnTo>
                    <a:pt x="2470439" y="2870200"/>
                  </a:lnTo>
                  <a:lnTo>
                    <a:pt x="2482024" y="2895600"/>
                  </a:lnTo>
                  <a:lnTo>
                    <a:pt x="2486273" y="2908300"/>
                  </a:lnTo>
                  <a:lnTo>
                    <a:pt x="2486273" y="2959100"/>
                  </a:lnTo>
                  <a:lnTo>
                    <a:pt x="972889" y="2959100"/>
                  </a:lnTo>
                  <a:lnTo>
                    <a:pt x="972889" y="3022600"/>
                  </a:lnTo>
                  <a:lnTo>
                    <a:pt x="2486273" y="3022600"/>
                  </a:lnTo>
                  <a:lnTo>
                    <a:pt x="2486273" y="3073400"/>
                  </a:lnTo>
                  <a:lnTo>
                    <a:pt x="2482024" y="3098800"/>
                  </a:lnTo>
                  <a:lnTo>
                    <a:pt x="2470439" y="3111500"/>
                  </a:lnTo>
                  <a:lnTo>
                    <a:pt x="2453258" y="3124200"/>
                  </a:lnTo>
                  <a:close/>
                </a:path>
                <a:path w="3351529" h="3124200" extrusionOk="0">
                  <a:moveTo>
                    <a:pt x="2486273" y="3022600"/>
                  </a:moveTo>
                  <a:lnTo>
                    <a:pt x="2378175" y="3022600"/>
                  </a:lnTo>
                  <a:lnTo>
                    <a:pt x="2378175" y="2959100"/>
                  </a:lnTo>
                  <a:lnTo>
                    <a:pt x="2486273" y="2959100"/>
                  </a:lnTo>
                  <a:lnTo>
                    <a:pt x="2486273" y="3022600"/>
                  </a:lnTo>
                  <a:close/>
                </a:path>
              </a:pathLst>
            </a:custGeom>
            <a:solidFill>
              <a:srgbClr val="004EA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26703" y="4521375"/>
            <a:ext cx="4559360" cy="408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5474746" y="698742"/>
            <a:ext cx="733850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Imaginemos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lo </a:t>
            </a:r>
            <a:r>
              <a:rPr lang="en-US" sz="5500" b="1" dirty="0" err="1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siguiente</a:t>
            </a:r>
            <a:r>
              <a:rPr lang="en-US" sz="55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:</a:t>
            </a:r>
            <a:endParaRPr sz="55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3257062" y="2736457"/>
            <a:ext cx="11773871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31445" marR="5080" lvl="0" indent="-119380" algn="ctr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¿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Qué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puede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pasar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sociedad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si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falsa se 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difunde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rápidamente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y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todos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/as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creemos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que es </a:t>
            </a:r>
            <a:r>
              <a:rPr lang="en-US" sz="33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verdad</a:t>
            </a:r>
            <a:r>
              <a:rPr lang="en-US" sz="33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?</a:t>
            </a:r>
            <a:endParaRPr sz="33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8"/>
          <p:cNvGrpSpPr/>
          <p:nvPr/>
        </p:nvGrpSpPr>
        <p:grpSpPr>
          <a:xfrm>
            <a:off x="1711272" y="5489817"/>
            <a:ext cx="3037954" cy="3180218"/>
            <a:chOff x="1711272" y="5489817"/>
            <a:chExt cx="3037954" cy="3180218"/>
          </a:xfrm>
        </p:grpSpPr>
        <p:sp>
          <p:nvSpPr>
            <p:cNvPr id="149" name="Google Shape;149;p8"/>
            <p:cNvSpPr/>
            <p:nvPr/>
          </p:nvSpPr>
          <p:spPr>
            <a:xfrm>
              <a:off x="3182725" y="5513976"/>
              <a:ext cx="1541780" cy="2414270"/>
            </a:xfrm>
            <a:custGeom>
              <a:avLst/>
              <a:gdLst/>
              <a:ahLst/>
              <a:cxnLst/>
              <a:rect l="l" t="t" r="r" b="b"/>
              <a:pathLst>
                <a:path w="1541779" h="2414270" extrusionOk="0">
                  <a:moveTo>
                    <a:pt x="1541767" y="2413837"/>
                  </a:moveTo>
                  <a:lnTo>
                    <a:pt x="0" y="2413837"/>
                  </a:lnTo>
                  <a:lnTo>
                    <a:pt x="0" y="0"/>
                  </a:lnTo>
                  <a:lnTo>
                    <a:pt x="1541767" y="0"/>
                  </a:lnTo>
                  <a:lnTo>
                    <a:pt x="1541767" y="2413837"/>
                  </a:lnTo>
                  <a:close/>
                </a:path>
              </a:pathLst>
            </a:custGeom>
            <a:solidFill>
              <a:srgbClr val="6ED0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158551" y="5489817"/>
              <a:ext cx="1590675" cy="2462530"/>
            </a:xfrm>
            <a:custGeom>
              <a:avLst/>
              <a:gdLst/>
              <a:ahLst/>
              <a:cxnLst/>
              <a:rect l="l" t="t" r="r" b="b"/>
              <a:pathLst>
                <a:path w="1590675" h="2462529" extrusionOk="0">
                  <a:moveTo>
                    <a:pt x="1565941" y="2462122"/>
                  </a:moveTo>
                  <a:lnTo>
                    <a:pt x="24173" y="2462122"/>
                  </a:lnTo>
                  <a:lnTo>
                    <a:pt x="14758" y="2460226"/>
                  </a:lnTo>
                  <a:lnTo>
                    <a:pt x="7074" y="2455056"/>
                  </a:lnTo>
                  <a:lnTo>
                    <a:pt x="1897" y="2447387"/>
                  </a:lnTo>
                  <a:lnTo>
                    <a:pt x="0" y="2437997"/>
                  </a:lnTo>
                  <a:lnTo>
                    <a:pt x="0" y="24159"/>
                  </a:lnTo>
                  <a:lnTo>
                    <a:pt x="1897" y="14749"/>
                  </a:lnTo>
                  <a:lnTo>
                    <a:pt x="7074" y="7070"/>
                  </a:lnTo>
                  <a:lnTo>
                    <a:pt x="14758" y="1896"/>
                  </a:lnTo>
                  <a:lnTo>
                    <a:pt x="24173" y="0"/>
                  </a:lnTo>
                  <a:lnTo>
                    <a:pt x="1565941" y="0"/>
                  </a:lnTo>
                  <a:lnTo>
                    <a:pt x="1575342" y="1896"/>
                  </a:lnTo>
                  <a:lnTo>
                    <a:pt x="1583027" y="7070"/>
                  </a:lnTo>
                  <a:lnTo>
                    <a:pt x="1588212" y="14749"/>
                  </a:lnTo>
                  <a:lnTo>
                    <a:pt x="1590115" y="24159"/>
                  </a:lnTo>
                  <a:lnTo>
                    <a:pt x="1590115" y="48284"/>
                  </a:lnTo>
                  <a:lnTo>
                    <a:pt x="48313" y="48284"/>
                  </a:lnTo>
                  <a:lnTo>
                    <a:pt x="48313" y="2413872"/>
                  </a:lnTo>
                  <a:lnTo>
                    <a:pt x="1590115" y="2413872"/>
                  </a:lnTo>
                  <a:lnTo>
                    <a:pt x="1590115" y="2437997"/>
                  </a:lnTo>
                  <a:lnTo>
                    <a:pt x="1588212" y="2447387"/>
                  </a:lnTo>
                  <a:lnTo>
                    <a:pt x="1583027" y="2455056"/>
                  </a:lnTo>
                  <a:lnTo>
                    <a:pt x="1575342" y="2460226"/>
                  </a:lnTo>
                  <a:lnTo>
                    <a:pt x="1565941" y="2462122"/>
                  </a:lnTo>
                  <a:close/>
                </a:path>
                <a:path w="1590675" h="2462529" extrusionOk="0">
                  <a:moveTo>
                    <a:pt x="1590115" y="2413872"/>
                  </a:moveTo>
                  <a:lnTo>
                    <a:pt x="1541801" y="2413872"/>
                  </a:lnTo>
                  <a:lnTo>
                    <a:pt x="1541801" y="48284"/>
                  </a:lnTo>
                  <a:lnTo>
                    <a:pt x="1590115" y="48284"/>
                  </a:lnTo>
                  <a:lnTo>
                    <a:pt x="1590115" y="2413872"/>
                  </a:lnTo>
                  <a:close/>
                </a:path>
              </a:pathLst>
            </a:custGeom>
            <a:solidFill>
              <a:srgbClr val="203A5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586495" y="5678899"/>
              <a:ext cx="1699895" cy="2462530"/>
            </a:xfrm>
            <a:custGeom>
              <a:avLst/>
              <a:gdLst/>
              <a:ahLst/>
              <a:cxnLst/>
              <a:rect l="l" t="t" r="r" b="b"/>
              <a:pathLst>
                <a:path w="1699895" h="2462529" extrusionOk="0">
                  <a:moveTo>
                    <a:pt x="1699834" y="2462156"/>
                  </a:moveTo>
                  <a:lnTo>
                    <a:pt x="0" y="2462156"/>
                  </a:lnTo>
                  <a:lnTo>
                    <a:pt x="0" y="0"/>
                  </a:lnTo>
                  <a:lnTo>
                    <a:pt x="1396656" y="0"/>
                  </a:lnTo>
                  <a:lnTo>
                    <a:pt x="1699834" y="301733"/>
                  </a:lnTo>
                  <a:lnTo>
                    <a:pt x="1699834" y="2462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11272" y="5654774"/>
              <a:ext cx="2599231" cy="3015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19695" y="2147909"/>
            <a:ext cx="4815205" cy="251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065" marR="5080" lvl="0" indent="0" algn="ctr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Habilidades</a:t>
            </a:r>
            <a:r>
              <a:rPr lang="en-US" sz="47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 </a:t>
            </a:r>
            <a:r>
              <a:rPr lang="en-US" sz="47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verificación</a:t>
            </a:r>
            <a:r>
              <a:rPr lang="en-US" sz="4700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de  </a:t>
            </a:r>
            <a:r>
              <a:rPr lang="en-US" sz="4700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endParaRPr sz="4700" b="1" dirty="0"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pic>
        <p:nvPicPr>
          <p:cNvPr id="2" name="Elementos multimedia en línea 1" title="Habilidades de Verificacion de Información CTRL F">
            <a:hlinkClick r:id="" action="ppaction://media"/>
            <a:extLst>
              <a:ext uri="{FF2B5EF4-FFF2-40B4-BE49-F238E27FC236}">
                <a16:creationId xmlns:a16="http://schemas.microsoft.com/office/drawing/2014/main" id="{3DEDBD67-B2CB-4B15-8860-E36CFB0CDB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45701" y="1910884"/>
            <a:ext cx="11442887" cy="6465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9"/>
          <p:cNvGrpSpPr/>
          <p:nvPr/>
        </p:nvGrpSpPr>
        <p:grpSpPr>
          <a:xfrm>
            <a:off x="2486800" y="6263833"/>
            <a:ext cx="2391410" cy="2391410"/>
            <a:chOff x="2486800" y="6263833"/>
            <a:chExt cx="2391410" cy="2391410"/>
          </a:xfrm>
        </p:grpSpPr>
        <p:sp>
          <p:nvSpPr>
            <p:cNvPr id="159" name="Google Shape;159;p9"/>
            <p:cNvSpPr/>
            <p:nvPr/>
          </p:nvSpPr>
          <p:spPr>
            <a:xfrm>
              <a:off x="2486800" y="6263833"/>
              <a:ext cx="2391410" cy="2391410"/>
            </a:xfrm>
            <a:custGeom>
              <a:avLst/>
              <a:gdLst/>
              <a:ahLst/>
              <a:cxnLst/>
              <a:rect l="l" t="t" r="r" b="b"/>
              <a:pathLst>
                <a:path w="2391410" h="2391409" extrusionOk="0">
                  <a:moveTo>
                    <a:pt x="1195467" y="2390935"/>
                  </a:moveTo>
                  <a:lnTo>
                    <a:pt x="1147386" y="2389986"/>
                  </a:lnTo>
                  <a:lnTo>
                    <a:pt x="1099787" y="2387162"/>
                  </a:lnTo>
                  <a:lnTo>
                    <a:pt x="1052705" y="2382499"/>
                  </a:lnTo>
                  <a:lnTo>
                    <a:pt x="1006176" y="2376033"/>
                  </a:lnTo>
                  <a:lnTo>
                    <a:pt x="960237" y="2367800"/>
                  </a:lnTo>
                  <a:lnTo>
                    <a:pt x="914922" y="2357834"/>
                  </a:lnTo>
                  <a:lnTo>
                    <a:pt x="870268" y="2346173"/>
                  </a:lnTo>
                  <a:lnTo>
                    <a:pt x="826310" y="2332851"/>
                  </a:lnTo>
                  <a:lnTo>
                    <a:pt x="783084" y="2317904"/>
                  </a:lnTo>
                  <a:lnTo>
                    <a:pt x="740626" y="2301368"/>
                  </a:lnTo>
                  <a:lnTo>
                    <a:pt x="698971" y="2283279"/>
                  </a:lnTo>
                  <a:lnTo>
                    <a:pt x="658155" y="2263673"/>
                  </a:lnTo>
                  <a:lnTo>
                    <a:pt x="618213" y="2242585"/>
                  </a:lnTo>
                  <a:lnTo>
                    <a:pt x="579183" y="2220050"/>
                  </a:lnTo>
                  <a:lnTo>
                    <a:pt x="541098" y="2196105"/>
                  </a:lnTo>
                  <a:lnTo>
                    <a:pt x="503996" y="2170786"/>
                  </a:lnTo>
                  <a:lnTo>
                    <a:pt x="467910" y="2144127"/>
                  </a:lnTo>
                  <a:lnTo>
                    <a:pt x="432879" y="2116165"/>
                  </a:lnTo>
                  <a:lnTo>
                    <a:pt x="398936" y="2086936"/>
                  </a:lnTo>
                  <a:lnTo>
                    <a:pt x="366118" y="2056474"/>
                  </a:lnTo>
                  <a:lnTo>
                    <a:pt x="334461" y="2024817"/>
                  </a:lnTo>
                  <a:lnTo>
                    <a:pt x="303999" y="1991999"/>
                  </a:lnTo>
                  <a:lnTo>
                    <a:pt x="274770" y="1958056"/>
                  </a:lnTo>
                  <a:lnTo>
                    <a:pt x="246808" y="1923024"/>
                  </a:lnTo>
                  <a:lnTo>
                    <a:pt x="220149" y="1886939"/>
                  </a:lnTo>
                  <a:lnTo>
                    <a:pt x="194830" y="1849837"/>
                  </a:lnTo>
                  <a:lnTo>
                    <a:pt x="170885" y="1811752"/>
                  </a:lnTo>
                  <a:lnTo>
                    <a:pt x="148350" y="1772721"/>
                  </a:lnTo>
                  <a:lnTo>
                    <a:pt x="127262" y="1732780"/>
                  </a:lnTo>
                  <a:lnTo>
                    <a:pt x="107655" y="1691964"/>
                  </a:lnTo>
                  <a:lnTo>
                    <a:pt x="89567" y="1650309"/>
                  </a:lnTo>
                  <a:lnTo>
                    <a:pt x="73031" y="1607851"/>
                  </a:lnTo>
                  <a:lnTo>
                    <a:pt x="58084" y="1564625"/>
                  </a:lnTo>
                  <a:lnTo>
                    <a:pt x="44762" y="1520667"/>
                  </a:lnTo>
                  <a:lnTo>
                    <a:pt x="33101" y="1476013"/>
                  </a:lnTo>
                  <a:lnTo>
                    <a:pt x="23135" y="1430698"/>
                  </a:lnTo>
                  <a:lnTo>
                    <a:pt x="14902" y="1384759"/>
                  </a:lnTo>
                  <a:lnTo>
                    <a:pt x="8435" y="1338230"/>
                  </a:lnTo>
                  <a:lnTo>
                    <a:pt x="3773" y="1291148"/>
                  </a:lnTo>
                  <a:lnTo>
                    <a:pt x="949" y="1243549"/>
                  </a:lnTo>
                  <a:lnTo>
                    <a:pt x="0" y="1195467"/>
                  </a:lnTo>
                  <a:lnTo>
                    <a:pt x="949" y="1147386"/>
                  </a:lnTo>
                  <a:lnTo>
                    <a:pt x="3773" y="1099787"/>
                  </a:lnTo>
                  <a:lnTo>
                    <a:pt x="8435" y="1052705"/>
                  </a:lnTo>
                  <a:lnTo>
                    <a:pt x="14902" y="1006176"/>
                  </a:lnTo>
                  <a:lnTo>
                    <a:pt x="23135" y="960237"/>
                  </a:lnTo>
                  <a:lnTo>
                    <a:pt x="33101" y="914922"/>
                  </a:lnTo>
                  <a:lnTo>
                    <a:pt x="44762" y="870268"/>
                  </a:lnTo>
                  <a:lnTo>
                    <a:pt x="58084" y="826310"/>
                  </a:lnTo>
                  <a:lnTo>
                    <a:pt x="73031" y="783084"/>
                  </a:lnTo>
                  <a:lnTo>
                    <a:pt x="89567" y="740626"/>
                  </a:lnTo>
                  <a:lnTo>
                    <a:pt x="107655" y="698971"/>
                  </a:lnTo>
                  <a:lnTo>
                    <a:pt x="127262" y="658155"/>
                  </a:lnTo>
                  <a:lnTo>
                    <a:pt x="148350" y="618213"/>
                  </a:lnTo>
                  <a:lnTo>
                    <a:pt x="170885" y="579183"/>
                  </a:lnTo>
                  <a:lnTo>
                    <a:pt x="194830" y="541098"/>
                  </a:lnTo>
                  <a:lnTo>
                    <a:pt x="220149" y="503996"/>
                  </a:lnTo>
                  <a:lnTo>
                    <a:pt x="246808" y="467910"/>
                  </a:lnTo>
                  <a:lnTo>
                    <a:pt x="274770" y="432879"/>
                  </a:lnTo>
                  <a:lnTo>
                    <a:pt x="303999" y="398936"/>
                  </a:lnTo>
                  <a:lnTo>
                    <a:pt x="334461" y="366118"/>
                  </a:lnTo>
                  <a:lnTo>
                    <a:pt x="366118" y="334461"/>
                  </a:lnTo>
                  <a:lnTo>
                    <a:pt x="398936" y="303999"/>
                  </a:lnTo>
                  <a:lnTo>
                    <a:pt x="432879" y="274770"/>
                  </a:lnTo>
                  <a:lnTo>
                    <a:pt x="467910" y="246808"/>
                  </a:lnTo>
                  <a:lnTo>
                    <a:pt x="503996" y="220149"/>
                  </a:lnTo>
                  <a:lnTo>
                    <a:pt x="541098" y="194830"/>
                  </a:lnTo>
                  <a:lnTo>
                    <a:pt x="579183" y="170885"/>
                  </a:lnTo>
                  <a:lnTo>
                    <a:pt x="618213" y="148350"/>
                  </a:lnTo>
                  <a:lnTo>
                    <a:pt x="658155" y="127262"/>
                  </a:lnTo>
                  <a:lnTo>
                    <a:pt x="698971" y="107655"/>
                  </a:lnTo>
                  <a:lnTo>
                    <a:pt x="740626" y="89567"/>
                  </a:lnTo>
                  <a:lnTo>
                    <a:pt x="783084" y="73031"/>
                  </a:lnTo>
                  <a:lnTo>
                    <a:pt x="826310" y="58084"/>
                  </a:lnTo>
                  <a:lnTo>
                    <a:pt x="870268" y="44762"/>
                  </a:lnTo>
                  <a:lnTo>
                    <a:pt x="914922" y="33101"/>
                  </a:lnTo>
                  <a:lnTo>
                    <a:pt x="960237" y="23135"/>
                  </a:lnTo>
                  <a:lnTo>
                    <a:pt x="1006176" y="14902"/>
                  </a:lnTo>
                  <a:lnTo>
                    <a:pt x="1052705" y="8435"/>
                  </a:lnTo>
                  <a:lnTo>
                    <a:pt x="1099787" y="3773"/>
                  </a:lnTo>
                  <a:lnTo>
                    <a:pt x="1147386" y="949"/>
                  </a:lnTo>
                  <a:lnTo>
                    <a:pt x="1195467" y="0"/>
                  </a:lnTo>
                  <a:lnTo>
                    <a:pt x="1243549" y="949"/>
                  </a:lnTo>
                  <a:lnTo>
                    <a:pt x="1291148" y="3773"/>
                  </a:lnTo>
                  <a:lnTo>
                    <a:pt x="1338230" y="8435"/>
                  </a:lnTo>
                  <a:lnTo>
                    <a:pt x="1384759" y="14902"/>
                  </a:lnTo>
                  <a:lnTo>
                    <a:pt x="1430698" y="23135"/>
                  </a:lnTo>
                  <a:lnTo>
                    <a:pt x="1476013" y="33101"/>
                  </a:lnTo>
                  <a:lnTo>
                    <a:pt x="1520667" y="44762"/>
                  </a:lnTo>
                  <a:lnTo>
                    <a:pt x="1564625" y="58084"/>
                  </a:lnTo>
                  <a:lnTo>
                    <a:pt x="1607851" y="73031"/>
                  </a:lnTo>
                  <a:lnTo>
                    <a:pt x="1650309" y="89567"/>
                  </a:lnTo>
                  <a:lnTo>
                    <a:pt x="1691964" y="107655"/>
                  </a:lnTo>
                  <a:lnTo>
                    <a:pt x="1732780" y="127262"/>
                  </a:lnTo>
                  <a:lnTo>
                    <a:pt x="1772721" y="148350"/>
                  </a:lnTo>
                  <a:lnTo>
                    <a:pt x="1811752" y="170885"/>
                  </a:lnTo>
                  <a:lnTo>
                    <a:pt x="1849837" y="194830"/>
                  </a:lnTo>
                  <a:lnTo>
                    <a:pt x="1886939" y="220149"/>
                  </a:lnTo>
                  <a:lnTo>
                    <a:pt x="1923024" y="246808"/>
                  </a:lnTo>
                  <a:lnTo>
                    <a:pt x="1958056" y="274770"/>
                  </a:lnTo>
                  <a:lnTo>
                    <a:pt x="1991999" y="303999"/>
                  </a:lnTo>
                  <a:lnTo>
                    <a:pt x="2024817" y="334461"/>
                  </a:lnTo>
                  <a:lnTo>
                    <a:pt x="2056474" y="366118"/>
                  </a:lnTo>
                  <a:lnTo>
                    <a:pt x="2086936" y="398936"/>
                  </a:lnTo>
                  <a:lnTo>
                    <a:pt x="2116165" y="432879"/>
                  </a:lnTo>
                  <a:lnTo>
                    <a:pt x="2144127" y="467910"/>
                  </a:lnTo>
                  <a:lnTo>
                    <a:pt x="2170786" y="503996"/>
                  </a:lnTo>
                  <a:lnTo>
                    <a:pt x="2196105" y="541098"/>
                  </a:lnTo>
                  <a:lnTo>
                    <a:pt x="2220050" y="579183"/>
                  </a:lnTo>
                  <a:lnTo>
                    <a:pt x="2242585" y="618213"/>
                  </a:lnTo>
                  <a:lnTo>
                    <a:pt x="2263673" y="658155"/>
                  </a:lnTo>
                  <a:lnTo>
                    <a:pt x="2283279" y="698971"/>
                  </a:lnTo>
                  <a:lnTo>
                    <a:pt x="2301368" y="740626"/>
                  </a:lnTo>
                  <a:lnTo>
                    <a:pt x="2317904" y="783084"/>
                  </a:lnTo>
                  <a:lnTo>
                    <a:pt x="2332851" y="826310"/>
                  </a:lnTo>
                  <a:lnTo>
                    <a:pt x="2346173" y="870268"/>
                  </a:lnTo>
                  <a:lnTo>
                    <a:pt x="2357834" y="914922"/>
                  </a:lnTo>
                  <a:lnTo>
                    <a:pt x="2367800" y="960237"/>
                  </a:lnTo>
                  <a:lnTo>
                    <a:pt x="2376033" y="1006176"/>
                  </a:lnTo>
                  <a:lnTo>
                    <a:pt x="2382499" y="1052705"/>
                  </a:lnTo>
                  <a:lnTo>
                    <a:pt x="2387162" y="1099787"/>
                  </a:lnTo>
                  <a:lnTo>
                    <a:pt x="2389986" y="1147386"/>
                  </a:lnTo>
                  <a:lnTo>
                    <a:pt x="2390935" y="1195467"/>
                  </a:lnTo>
                  <a:lnTo>
                    <a:pt x="2389986" y="1243549"/>
                  </a:lnTo>
                  <a:lnTo>
                    <a:pt x="2387162" y="1291148"/>
                  </a:lnTo>
                  <a:lnTo>
                    <a:pt x="2382499" y="1338230"/>
                  </a:lnTo>
                  <a:lnTo>
                    <a:pt x="2376033" y="1384759"/>
                  </a:lnTo>
                  <a:lnTo>
                    <a:pt x="2367800" y="1430698"/>
                  </a:lnTo>
                  <a:lnTo>
                    <a:pt x="2357834" y="1476013"/>
                  </a:lnTo>
                  <a:lnTo>
                    <a:pt x="2346173" y="1520667"/>
                  </a:lnTo>
                  <a:lnTo>
                    <a:pt x="2332851" y="1564625"/>
                  </a:lnTo>
                  <a:lnTo>
                    <a:pt x="2317904" y="1607851"/>
                  </a:lnTo>
                  <a:lnTo>
                    <a:pt x="2301368" y="1650309"/>
                  </a:lnTo>
                  <a:lnTo>
                    <a:pt x="2283279" y="1691964"/>
                  </a:lnTo>
                  <a:lnTo>
                    <a:pt x="2263673" y="1732780"/>
                  </a:lnTo>
                  <a:lnTo>
                    <a:pt x="2242585" y="1772721"/>
                  </a:lnTo>
                  <a:lnTo>
                    <a:pt x="2220050" y="1811752"/>
                  </a:lnTo>
                  <a:lnTo>
                    <a:pt x="2196105" y="1849837"/>
                  </a:lnTo>
                  <a:lnTo>
                    <a:pt x="2170786" y="1886939"/>
                  </a:lnTo>
                  <a:lnTo>
                    <a:pt x="2144127" y="1923024"/>
                  </a:lnTo>
                  <a:lnTo>
                    <a:pt x="2116165" y="1958056"/>
                  </a:lnTo>
                  <a:lnTo>
                    <a:pt x="2086936" y="1991999"/>
                  </a:lnTo>
                  <a:lnTo>
                    <a:pt x="2056474" y="2024817"/>
                  </a:lnTo>
                  <a:lnTo>
                    <a:pt x="2024817" y="2056474"/>
                  </a:lnTo>
                  <a:lnTo>
                    <a:pt x="1991999" y="2086936"/>
                  </a:lnTo>
                  <a:lnTo>
                    <a:pt x="1958056" y="2116165"/>
                  </a:lnTo>
                  <a:lnTo>
                    <a:pt x="1923024" y="2144127"/>
                  </a:lnTo>
                  <a:lnTo>
                    <a:pt x="1886939" y="2170786"/>
                  </a:lnTo>
                  <a:lnTo>
                    <a:pt x="1849837" y="2196105"/>
                  </a:lnTo>
                  <a:lnTo>
                    <a:pt x="1811752" y="2220050"/>
                  </a:lnTo>
                  <a:lnTo>
                    <a:pt x="1772721" y="2242585"/>
                  </a:lnTo>
                  <a:lnTo>
                    <a:pt x="1732780" y="2263673"/>
                  </a:lnTo>
                  <a:lnTo>
                    <a:pt x="1691964" y="2283279"/>
                  </a:lnTo>
                  <a:lnTo>
                    <a:pt x="1650309" y="2301368"/>
                  </a:lnTo>
                  <a:lnTo>
                    <a:pt x="1607851" y="2317904"/>
                  </a:lnTo>
                  <a:lnTo>
                    <a:pt x="1564625" y="2332851"/>
                  </a:lnTo>
                  <a:lnTo>
                    <a:pt x="1520667" y="2346173"/>
                  </a:lnTo>
                  <a:lnTo>
                    <a:pt x="1476013" y="2357834"/>
                  </a:lnTo>
                  <a:lnTo>
                    <a:pt x="1430698" y="2367800"/>
                  </a:lnTo>
                  <a:lnTo>
                    <a:pt x="1384759" y="2376033"/>
                  </a:lnTo>
                  <a:lnTo>
                    <a:pt x="1338230" y="2382499"/>
                  </a:lnTo>
                  <a:lnTo>
                    <a:pt x="1291148" y="2387162"/>
                  </a:lnTo>
                  <a:lnTo>
                    <a:pt x="1243549" y="2389986"/>
                  </a:lnTo>
                  <a:lnTo>
                    <a:pt x="1195467" y="2390935"/>
                  </a:lnTo>
                  <a:close/>
                </a:path>
              </a:pathLst>
            </a:custGeom>
            <a:solidFill>
              <a:srgbClr val="E81B2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2857540" y="6964017"/>
              <a:ext cx="1696720" cy="943610"/>
            </a:xfrm>
            <a:custGeom>
              <a:avLst/>
              <a:gdLst/>
              <a:ahLst/>
              <a:cxnLst/>
              <a:rect l="l" t="t" r="r" b="b"/>
              <a:pathLst>
                <a:path w="1696720" h="943609" extrusionOk="0">
                  <a:moveTo>
                    <a:pt x="1696682" y="943597"/>
                  </a:moveTo>
                  <a:lnTo>
                    <a:pt x="0" y="943597"/>
                  </a:lnTo>
                  <a:lnTo>
                    <a:pt x="0" y="0"/>
                  </a:lnTo>
                  <a:lnTo>
                    <a:pt x="1696682" y="0"/>
                  </a:lnTo>
                  <a:lnTo>
                    <a:pt x="1696682" y="943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051429" y="7234694"/>
              <a:ext cx="1309370" cy="392430"/>
            </a:xfrm>
            <a:custGeom>
              <a:avLst/>
              <a:gdLst/>
              <a:ahLst/>
              <a:cxnLst/>
              <a:rect l="l" t="t" r="r" b="b"/>
              <a:pathLst>
                <a:path w="1309370" h="392429" extrusionOk="0">
                  <a:moveTo>
                    <a:pt x="1308887" y="379730"/>
                  </a:moveTo>
                  <a:lnTo>
                    <a:pt x="0" y="379730"/>
                  </a:lnTo>
                  <a:lnTo>
                    <a:pt x="0" y="391845"/>
                  </a:lnTo>
                  <a:lnTo>
                    <a:pt x="1308887" y="391845"/>
                  </a:lnTo>
                  <a:lnTo>
                    <a:pt x="1308887" y="379730"/>
                  </a:lnTo>
                  <a:close/>
                </a:path>
                <a:path w="1309370" h="392429" extrusionOk="0">
                  <a:moveTo>
                    <a:pt x="1308887" y="284797"/>
                  </a:moveTo>
                  <a:lnTo>
                    <a:pt x="0" y="284797"/>
                  </a:lnTo>
                  <a:lnTo>
                    <a:pt x="0" y="296913"/>
                  </a:lnTo>
                  <a:lnTo>
                    <a:pt x="1308887" y="296913"/>
                  </a:lnTo>
                  <a:lnTo>
                    <a:pt x="1308887" y="284797"/>
                  </a:lnTo>
                  <a:close/>
                </a:path>
                <a:path w="1309370" h="392429" extrusionOk="0">
                  <a:moveTo>
                    <a:pt x="1308887" y="189852"/>
                  </a:moveTo>
                  <a:lnTo>
                    <a:pt x="0" y="189852"/>
                  </a:lnTo>
                  <a:lnTo>
                    <a:pt x="0" y="201968"/>
                  </a:lnTo>
                  <a:lnTo>
                    <a:pt x="1308887" y="201968"/>
                  </a:lnTo>
                  <a:lnTo>
                    <a:pt x="1308887" y="189852"/>
                  </a:lnTo>
                  <a:close/>
                </a:path>
                <a:path w="1309370" h="392429" extrusionOk="0">
                  <a:moveTo>
                    <a:pt x="1308887" y="94919"/>
                  </a:moveTo>
                  <a:lnTo>
                    <a:pt x="0" y="94919"/>
                  </a:lnTo>
                  <a:lnTo>
                    <a:pt x="0" y="107048"/>
                  </a:lnTo>
                  <a:lnTo>
                    <a:pt x="1308887" y="107048"/>
                  </a:lnTo>
                  <a:lnTo>
                    <a:pt x="1308887" y="94919"/>
                  </a:lnTo>
                  <a:close/>
                </a:path>
                <a:path w="1309370" h="392429" extrusionOk="0">
                  <a:moveTo>
                    <a:pt x="1308887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1308887" y="12115"/>
                  </a:lnTo>
                  <a:lnTo>
                    <a:pt x="1308887" y="0"/>
                  </a:lnTo>
                  <a:close/>
                </a:path>
              </a:pathLst>
            </a:custGeom>
            <a:solidFill>
              <a:srgbClr val="8E6F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874555" y="7118513"/>
              <a:ext cx="567690" cy="991869"/>
            </a:xfrm>
            <a:custGeom>
              <a:avLst/>
              <a:gdLst/>
              <a:ahLst/>
              <a:cxnLst/>
              <a:rect l="l" t="t" r="r" b="b"/>
              <a:pathLst>
                <a:path w="567689" h="991870" extrusionOk="0">
                  <a:moveTo>
                    <a:pt x="291115" y="566950"/>
                  </a:moveTo>
                  <a:lnTo>
                    <a:pt x="246614" y="564628"/>
                  </a:lnTo>
                  <a:lnTo>
                    <a:pt x="203479" y="555470"/>
                  </a:lnTo>
                  <a:lnTo>
                    <a:pt x="162473" y="539842"/>
                  </a:lnTo>
                  <a:lnTo>
                    <a:pt x="124358" y="518112"/>
                  </a:lnTo>
                  <a:lnTo>
                    <a:pt x="89898" y="490644"/>
                  </a:lnTo>
                  <a:lnTo>
                    <a:pt x="59855" y="457807"/>
                  </a:lnTo>
                  <a:lnTo>
                    <a:pt x="34992" y="419966"/>
                  </a:lnTo>
                  <a:lnTo>
                    <a:pt x="16073" y="377487"/>
                  </a:lnTo>
                  <a:lnTo>
                    <a:pt x="4328" y="332873"/>
                  </a:lnTo>
                  <a:lnTo>
                    <a:pt x="0" y="288158"/>
                  </a:lnTo>
                  <a:lnTo>
                    <a:pt x="2732" y="244084"/>
                  </a:lnTo>
                  <a:lnTo>
                    <a:pt x="12167" y="201398"/>
                  </a:lnTo>
                  <a:lnTo>
                    <a:pt x="27948" y="160842"/>
                  </a:lnTo>
                  <a:lnTo>
                    <a:pt x="49719" y="123161"/>
                  </a:lnTo>
                  <a:lnTo>
                    <a:pt x="77121" y="89098"/>
                  </a:lnTo>
                  <a:lnTo>
                    <a:pt x="109797" y="59399"/>
                  </a:lnTo>
                  <a:lnTo>
                    <a:pt x="147391" y="34806"/>
                  </a:lnTo>
                  <a:lnTo>
                    <a:pt x="189545" y="16065"/>
                  </a:lnTo>
                  <a:lnTo>
                    <a:pt x="234155" y="4324"/>
                  </a:lnTo>
                  <a:lnTo>
                    <a:pt x="278868" y="0"/>
                  </a:lnTo>
                  <a:lnTo>
                    <a:pt x="322940" y="2734"/>
                  </a:lnTo>
                  <a:lnTo>
                    <a:pt x="365627" y="12171"/>
                  </a:lnTo>
                  <a:lnTo>
                    <a:pt x="406184" y="27953"/>
                  </a:lnTo>
                  <a:lnTo>
                    <a:pt x="426235" y="39537"/>
                  </a:lnTo>
                  <a:lnTo>
                    <a:pt x="298611" y="39537"/>
                  </a:lnTo>
                  <a:lnTo>
                    <a:pt x="250614" y="41308"/>
                  </a:lnTo>
                  <a:lnTo>
                    <a:pt x="202505" y="52948"/>
                  </a:lnTo>
                  <a:lnTo>
                    <a:pt x="157688" y="73963"/>
                  </a:lnTo>
                  <a:lnTo>
                    <a:pt x="119131" y="102605"/>
                  </a:lnTo>
                  <a:lnTo>
                    <a:pt x="87437" y="137624"/>
                  </a:lnTo>
                  <a:lnTo>
                    <a:pt x="63207" y="177767"/>
                  </a:lnTo>
                  <a:lnTo>
                    <a:pt x="47043" y="221781"/>
                  </a:lnTo>
                  <a:lnTo>
                    <a:pt x="39545" y="268414"/>
                  </a:lnTo>
                  <a:lnTo>
                    <a:pt x="41316" y="316413"/>
                  </a:lnTo>
                  <a:lnTo>
                    <a:pt x="52957" y="364528"/>
                  </a:lnTo>
                  <a:lnTo>
                    <a:pt x="73966" y="409345"/>
                  </a:lnTo>
                  <a:lnTo>
                    <a:pt x="102606" y="447901"/>
                  </a:lnTo>
                  <a:lnTo>
                    <a:pt x="137624" y="479595"/>
                  </a:lnTo>
                  <a:lnTo>
                    <a:pt x="177766" y="503825"/>
                  </a:lnTo>
                  <a:lnTo>
                    <a:pt x="221780" y="519990"/>
                  </a:lnTo>
                  <a:lnTo>
                    <a:pt x="268412" y="527487"/>
                  </a:lnTo>
                  <a:lnTo>
                    <a:pt x="426563" y="527487"/>
                  </a:lnTo>
                  <a:lnTo>
                    <a:pt x="416631" y="533826"/>
                  </a:lnTo>
                  <a:lnTo>
                    <a:pt x="426555" y="562070"/>
                  </a:lnTo>
                  <a:lnTo>
                    <a:pt x="336219" y="562070"/>
                  </a:lnTo>
                  <a:lnTo>
                    <a:pt x="291115" y="566950"/>
                  </a:lnTo>
                  <a:close/>
                </a:path>
                <a:path w="567689" h="991870" extrusionOk="0">
                  <a:moveTo>
                    <a:pt x="426563" y="527487"/>
                  </a:moveTo>
                  <a:lnTo>
                    <a:pt x="268412" y="527487"/>
                  </a:lnTo>
                  <a:lnTo>
                    <a:pt x="316409" y="525716"/>
                  </a:lnTo>
                  <a:lnTo>
                    <a:pt x="364518" y="514076"/>
                  </a:lnTo>
                  <a:lnTo>
                    <a:pt x="409341" y="493066"/>
                  </a:lnTo>
                  <a:lnTo>
                    <a:pt x="447900" y="464426"/>
                  </a:lnTo>
                  <a:lnTo>
                    <a:pt x="479595" y="429409"/>
                  </a:lnTo>
                  <a:lnTo>
                    <a:pt x="503825" y="389266"/>
                  </a:lnTo>
                  <a:lnTo>
                    <a:pt x="519989" y="345253"/>
                  </a:lnTo>
                  <a:lnTo>
                    <a:pt x="527488" y="298621"/>
                  </a:lnTo>
                  <a:lnTo>
                    <a:pt x="525720" y="250623"/>
                  </a:lnTo>
                  <a:lnTo>
                    <a:pt x="514084" y="202514"/>
                  </a:lnTo>
                  <a:lnTo>
                    <a:pt x="493069" y="157691"/>
                  </a:lnTo>
                  <a:lnTo>
                    <a:pt x="464424" y="119130"/>
                  </a:lnTo>
                  <a:lnTo>
                    <a:pt x="429403" y="87433"/>
                  </a:lnTo>
                  <a:lnTo>
                    <a:pt x="389259" y="63201"/>
                  </a:lnTo>
                  <a:lnTo>
                    <a:pt x="345244" y="47035"/>
                  </a:lnTo>
                  <a:lnTo>
                    <a:pt x="298611" y="39537"/>
                  </a:lnTo>
                  <a:lnTo>
                    <a:pt x="426235" y="39537"/>
                  </a:lnTo>
                  <a:lnTo>
                    <a:pt x="477931" y="77123"/>
                  </a:lnTo>
                  <a:lnTo>
                    <a:pt x="507632" y="109797"/>
                  </a:lnTo>
                  <a:lnTo>
                    <a:pt x="532226" y="147387"/>
                  </a:lnTo>
                  <a:lnTo>
                    <a:pt x="550968" y="189536"/>
                  </a:lnTo>
                  <a:lnTo>
                    <a:pt x="562771" y="234521"/>
                  </a:lnTo>
                  <a:lnTo>
                    <a:pt x="567038" y="279602"/>
                  </a:lnTo>
                  <a:lnTo>
                    <a:pt x="564134" y="324017"/>
                  </a:lnTo>
                  <a:lnTo>
                    <a:pt x="554427" y="367004"/>
                  </a:lnTo>
                  <a:lnTo>
                    <a:pt x="538280" y="407801"/>
                  </a:lnTo>
                  <a:lnTo>
                    <a:pt x="516062" y="445644"/>
                  </a:lnTo>
                  <a:lnTo>
                    <a:pt x="488137" y="479771"/>
                  </a:lnTo>
                  <a:lnTo>
                    <a:pt x="454871" y="509419"/>
                  </a:lnTo>
                  <a:lnTo>
                    <a:pt x="426563" y="527487"/>
                  </a:lnTo>
                  <a:close/>
                </a:path>
                <a:path w="567689" h="991870" extrusionOk="0">
                  <a:moveTo>
                    <a:pt x="487213" y="991842"/>
                  </a:moveTo>
                  <a:lnTo>
                    <a:pt x="336219" y="562070"/>
                  </a:lnTo>
                  <a:lnTo>
                    <a:pt x="426555" y="562070"/>
                  </a:lnTo>
                  <a:lnTo>
                    <a:pt x="567625" y="963580"/>
                  </a:lnTo>
                  <a:lnTo>
                    <a:pt x="487213" y="991842"/>
                  </a:lnTo>
                  <a:close/>
                </a:path>
              </a:pathLst>
            </a:custGeom>
            <a:solidFill>
              <a:srgbClr val="38343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13797455" y="6292469"/>
            <a:ext cx="2200751" cy="2200591"/>
            <a:chOff x="13907231" y="6263723"/>
            <a:chExt cx="2200751" cy="2200591"/>
          </a:xfrm>
        </p:grpSpPr>
        <p:grpSp>
          <p:nvGrpSpPr>
            <p:cNvPr id="164" name="Google Shape;164;p9"/>
            <p:cNvGrpSpPr/>
            <p:nvPr/>
          </p:nvGrpSpPr>
          <p:grpSpPr>
            <a:xfrm>
              <a:off x="15117382" y="7510545"/>
              <a:ext cx="990600" cy="953769"/>
              <a:chOff x="15117382" y="7510545"/>
              <a:chExt cx="990600" cy="953769"/>
            </a:xfrm>
          </p:grpSpPr>
          <p:sp>
            <p:nvSpPr>
              <p:cNvPr id="165" name="Google Shape;165;p9"/>
              <p:cNvSpPr/>
              <p:nvPr/>
            </p:nvSpPr>
            <p:spPr>
              <a:xfrm>
                <a:off x="15117382" y="7510545"/>
                <a:ext cx="990600" cy="953769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53770" extrusionOk="0">
                    <a:moveTo>
                      <a:pt x="990123" y="953452"/>
                    </a:moveTo>
                    <a:lnTo>
                      <a:pt x="0" y="953452"/>
                    </a:lnTo>
                    <a:lnTo>
                      <a:pt x="0" y="0"/>
                    </a:lnTo>
                    <a:lnTo>
                      <a:pt x="990123" y="0"/>
                    </a:lnTo>
                    <a:lnTo>
                      <a:pt x="990123" y="953452"/>
                    </a:lnTo>
                    <a:close/>
                  </a:path>
                </a:pathLst>
              </a:custGeom>
              <a:solidFill>
                <a:srgbClr val="E3F4F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9"/>
              <p:cNvSpPr/>
              <p:nvPr/>
            </p:nvSpPr>
            <p:spPr>
              <a:xfrm>
                <a:off x="15337763" y="7694254"/>
                <a:ext cx="58674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586740" h="586740" extrusionOk="0">
                    <a:moveTo>
                      <a:pt x="285815" y="586298"/>
                    </a:moveTo>
                    <a:lnTo>
                      <a:pt x="214773" y="575760"/>
                    </a:lnTo>
                    <a:lnTo>
                      <a:pt x="148413" y="548272"/>
                    </a:lnTo>
                    <a:lnTo>
                      <a:pt x="90727" y="505490"/>
                    </a:lnTo>
                    <a:lnTo>
                      <a:pt x="45160" y="449966"/>
                    </a:lnTo>
                    <a:lnTo>
                      <a:pt x="14454" y="385043"/>
                    </a:lnTo>
                    <a:lnTo>
                      <a:pt x="441" y="314596"/>
                    </a:lnTo>
                    <a:lnTo>
                      <a:pt x="0" y="278621"/>
                    </a:lnTo>
                    <a:lnTo>
                      <a:pt x="3965" y="242863"/>
                    </a:lnTo>
                    <a:lnTo>
                      <a:pt x="24815" y="174129"/>
                    </a:lnTo>
                    <a:lnTo>
                      <a:pt x="61738" y="112527"/>
                    </a:lnTo>
                    <a:lnTo>
                      <a:pt x="112527" y="61738"/>
                    </a:lnTo>
                    <a:lnTo>
                      <a:pt x="174129" y="24815"/>
                    </a:lnTo>
                    <a:lnTo>
                      <a:pt x="242863" y="3965"/>
                    </a:lnTo>
                    <a:lnTo>
                      <a:pt x="278621" y="0"/>
                    </a:lnTo>
                    <a:lnTo>
                      <a:pt x="314596" y="441"/>
                    </a:lnTo>
                    <a:lnTo>
                      <a:pt x="385043" y="14454"/>
                    </a:lnTo>
                    <a:lnTo>
                      <a:pt x="449966" y="45160"/>
                    </a:lnTo>
                    <a:lnTo>
                      <a:pt x="505490" y="90727"/>
                    </a:lnTo>
                    <a:lnTo>
                      <a:pt x="548273" y="148413"/>
                    </a:lnTo>
                    <a:lnTo>
                      <a:pt x="575760" y="214773"/>
                    </a:lnTo>
                    <a:lnTo>
                      <a:pt x="586298" y="285814"/>
                    </a:lnTo>
                    <a:lnTo>
                      <a:pt x="586386" y="293016"/>
                    </a:lnTo>
                    <a:lnTo>
                      <a:pt x="584180" y="328930"/>
                    </a:lnTo>
                    <a:lnTo>
                      <a:pt x="566729" y="398596"/>
                    </a:lnTo>
                    <a:lnTo>
                      <a:pt x="532870" y="461943"/>
                    </a:lnTo>
                    <a:lnTo>
                      <a:pt x="484639" y="515157"/>
                    </a:lnTo>
                    <a:lnTo>
                      <a:pt x="424917" y="555062"/>
                    </a:lnTo>
                    <a:lnTo>
                      <a:pt x="357296" y="579258"/>
                    </a:lnTo>
                    <a:lnTo>
                      <a:pt x="285815" y="586298"/>
                    </a:lnTo>
                    <a:close/>
                  </a:path>
                </a:pathLst>
              </a:custGeom>
              <a:solidFill>
                <a:srgbClr val="7CD35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9"/>
              <p:cNvSpPr/>
              <p:nvPr/>
            </p:nvSpPr>
            <p:spPr>
              <a:xfrm>
                <a:off x="15300738" y="7657230"/>
                <a:ext cx="66040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660400" extrusionOk="0">
                    <a:moveTo>
                      <a:pt x="330041" y="660082"/>
                    </a:moveTo>
                    <a:lnTo>
                      <a:pt x="281340" y="656496"/>
                    </a:lnTo>
                    <a:lnTo>
                      <a:pt x="234835" y="646083"/>
                    </a:lnTo>
                    <a:lnTo>
                      <a:pt x="191040" y="629356"/>
                    </a:lnTo>
                    <a:lnTo>
                      <a:pt x="150469" y="606831"/>
                    </a:lnTo>
                    <a:lnTo>
                      <a:pt x="113637" y="579022"/>
                    </a:lnTo>
                    <a:lnTo>
                      <a:pt x="81059" y="546445"/>
                    </a:lnTo>
                    <a:lnTo>
                      <a:pt x="53250" y="509613"/>
                    </a:lnTo>
                    <a:lnTo>
                      <a:pt x="30725" y="469042"/>
                    </a:lnTo>
                    <a:lnTo>
                      <a:pt x="13999" y="425246"/>
                    </a:lnTo>
                    <a:lnTo>
                      <a:pt x="3585" y="378741"/>
                    </a:lnTo>
                    <a:lnTo>
                      <a:pt x="0" y="330041"/>
                    </a:lnTo>
                    <a:lnTo>
                      <a:pt x="3585" y="281340"/>
                    </a:lnTo>
                    <a:lnTo>
                      <a:pt x="13999" y="234835"/>
                    </a:lnTo>
                    <a:lnTo>
                      <a:pt x="30725" y="191040"/>
                    </a:lnTo>
                    <a:lnTo>
                      <a:pt x="53250" y="150469"/>
                    </a:lnTo>
                    <a:lnTo>
                      <a:pt x="81059" y="113637"/>
                    </a:lnTo>
                    <a:lnTo>
                      <a:pt x="113637" y="81059"/>
                    </a:lnTo>
                    <a:lnTo>
                      <a:pt x="150469" y="53250"/>
                    </a:lnTo>
                    <a:lnTo>
                      <a:pt x="191040" y="30725"/>
                    </a:lnTo>
                    <a:lnTo>
                      <a:pt x="234835" y="13999"/>
                    </a:lnTo>
                    <a:lnTo>
                      <a:pt x="281340" y="3585"/>
                    </a:lnTo>
                    <a:lnTo>
                      <a:pt x="330041" y="0"/>
                    </a:lnTo>
                    <a:lnTo>
                      <a:pt x="378741" y="3585"/>
                    </a:lnTo>
                    <a:lnTo>
                      <a:pt x="425246" y="13999"/>
                    </a:lnTo>
                    <a:lnTo>
                      <a:pt x="469042" y="30725"/>
                    </a:lnTo>
                    <a:lnTo>
                      <a:pt x="509613" y="53250"/>
                    </a:lnTo>
                    <a:lnTo>
                      <a:pt x="536223" y="73342"/>
                    </a:lnTo>
                    <a:lnTo>
                      <a:pt x="330041" y="73342"/>
                    </a:lnTo>
                    <a:lnTo>
                      <a:pt x="279110" y="78433"/>
                    </a:lnTo>
                    <a:lnTo>
                      <a:pt x="231592" y="93030"/>
                    </a:lnTo>
                    <a:lnTo>
                      <a:pt x="188469" y="116118"/>
                    </a:lnTo>
                    <a:lnTo>
                      <a:pt x="150718" y="146684"/>
                    </a:lnTo>
                    <a:lnTo>
                      <a:pt x="603974" y="146684"/>
                    </a:lnTo>
                    <a:lnTo>
                      <a:pt x="606831" y="150469"/>
                    </a:lnTo>
                    <a:lnTo>
                      <a:pt x="629356" y="191040"/>
                    </a:lnTo>
                    <a:lnTo>
                      <a:pt x="640427" y="220027"/>
                    </a:lnTo>
                    <a:lnTo>
                      <a:pt x="98462" y="220027"/>
                    </a:lnTo>
                    <a:lnTo>
                      <a:pt x="90926" y="237469"/>
                    </a:lnTo>
                    <a:lnTo>
                      <a:pt x="84687" y="255543"/>
                    </a:lnTo>
                    <a:lnTo>
                      <a:pt x="79789" y="274195"/>
                    </a:lnTo>
                    <a:lnTo>
                      <a:pt x="76276" y="293369"/>
                    </a:lnTo>
                    <a:lnTo>
                      <a:pt x="657382" y="293369"/>
                    </a:lnTo>
                    <a:lnTo>
                      <a:pt x="660082" y="330041"/>
                    </a:lnTo>
                    <a:lnTo>
                      <a:pt x="657382" y="366712"/>
                    </a:lnTo>
                    <a:lnTo>
                      <a:pt x="76276" y="366712"/>
                    </a:lnTo>
                    <a:lnTo>
                      <a:pt x="79789" y="385886"/>
                    </a:lnTo>
                    <a:lnTo>
                      <a:pt x="84687" y="404538"/>
                    </a:lnTo>
                    <a:lnTo>
                      <a:pt x="90926" y="422613"/>
                    </a:lnTo>
                    <a:lnTo>
                      <a:pt x="98462" y="440054"/>
                    </a:lnTo>
                    <a:lnTo>
                      <a:pt x="640427" y="440054"/>
                    </a:lnTo>
                    <a:lnTo>
                      <a:pt x="629356" y="469042"/>
                    </a:lnTo>
                    <a:lnTo>
                      <a:pt x="606831" y="509613"/>
                    </a:lnTo>
                    <a:lnTo>
                      <a:pt x="603974" y="513397"/>
                    </a:lnTo>
                    <a:lnTo>
                      <a:pt x="150718" y="513397"/>
                    </a:lnTo>
                    <a:lnTo>
                      <a:pt x="188463" y="543963"/>
                    </a:lnTo>
                    <a:lnTo>
                      <a:pt x="231574" y="567052"/>
                    </a:lnTo>
                    <a:lnTo>
                      <a:pt x="279079" y="581648"/>
                    </a:lnTo>
                    <a:lnTo>
                      <a:pt x="330004" y="586739"/>
                    </a:lnTo>
                    <a:lnTo>
                      <a:pt x="536223" y="586739"/>
                    </a:lnTo>
                    <a:lnTo>
                      <a:pt x="509613" y="606831"/>
                    </a:lnTo>
                    <a:lnTo>
                      <a:pt x="469042" y="629356"/>
                    </a:lnTo>
                    <a:lnTo>
                      <a:pt x="425246" y="646083"/>
                    </a:lnTo>
                    <a:lnTo>
                      <a:pt x="378741" y="656496"/>
                    </a:lnTo>
                    <a:lnTo>
                      <a:pt x="330041" y="660082"/>
                    </a:lnTo>
                    <a:close/>
                  </a:path>
                  <a:path w="660400" h="660400" extrusionOk="0">
                    <a:moveTo>
                      <a:pt x="603974" y="146684"/>
                    </a:moveTo>
                    <a:lnTo>
                      <a:pt x="509363" y="146684"/>
                    </a:lnTo>
                    <a:lnTo>
                      <a:pt x="471613" y="116118"/>
                    </a:lnTo>
                    <a:lnTo>
                      <a:pt x="428489" y="93030"/>
                    </a:lnTo>
                    <a:lnTo>
                      <a:pt x="380972" y="78433"/>
                    </a:lnTo>
                    <a:lnTo>
                      <a:pt x="330041" y="73342"/>
                    </a:lnTo>
                    <a:lnTo>
                      <a:pt x="536223" y="73342"/>
                    </a:lnTo>
                    <a:lnTo>
                      <a:pt x="546445" y="81059"/>
                    </a:lnTo>
                    <a:lnTo>
                      <a:pt x="579022" y="113637"/>
                    </a:lnTo>
                    <a:lnTo>
                      <a:pt x="603974" y="146684"/>
                    </a:lnTo>
                    <a:close/>
                  </a:path>
                  <a:path w="660400" h="660400" extrusionOk="0">
                    <a:moveTo>
                      <a:pt x="657382" y="293369"/>
                    </a:moveTo>
                    <a:lnTo>
                      <a:pt x="583806" y="293369"/>
                    </a:lnTo>
                    <a:lnTo>
                      <a:pt x="580293" y="274195"/>
                    </a:lnTo>
                    <a:lnTo>
                      <a:pt x="575394" y="255543"/>
                    </a:lnTo>
                    <a:lnTo>
                      <a:pt x="569155" y="237469"/>
                    </a:lnTo>
                    <a:lnTo>
                      <a:pt x="561620" y="220027"/>
                    </a:lnTo>
                    <a:lnTo>
                      <a:pt x="640427" y="220027"/>
                    </a:lnTo>
                    <a:lnTo>
                      <a:pt x="646083" y="234835"/>
                    </a:lnTo>
                    <a:lnTo>
                      <a:pt x="656496" y="281340"/>
                    </a:lnTo>
                    <a:lnTo>
                      <a:pt x="657382" y="293369"/>
                    </a:lnTo>
                    <a:close/>
                  </a:path>
                  <a:path w="660400" h="660400" extrusionOk="0">
                    <a:moveTo>
                      <a:pt x="640427" y="440054"/>
                    </a:moveTo>
                    <a:lnTo>
                      <a:pt x="561620" y="440054"/>
                    </a:lnTo>
                    <a:lnTo>
                      <a:pt x="569155" y="422613"/>
                    </a:lnTo>
                    <a:lnTo>
                      <a:pt x="575394" y="404538"/>
                    </a:lnTo>
                    <a:lnTo>
                      <a:pt x="580293" y="385886"/>
                    </a:lnTo>
                    <a:lnTo>
                      <a:pt x="583806" y="366712"/>
                    </a:lnTo>
                    <a:lnTo>
                      <a:pt x="657382" y="366712"/>
                    </a:lnTo>
                    <a:lnTo>
                      <a:pt x="656496" y="378741"/>
                    </a:lnTo>
                    <a:lnTo>
                      <a:pt x="646083" y="425246"/>
                    </a:lnTo>
                    <a:lnTo>
                      <a:pt x="640427" y="440054"/>
                    </a:lnTo>
                    <a:close/>
                  </a:path>
                  <a:path w="660400" h="660400" extrusionOk="0">
                    <a:moveTo>
                      <a:pt x="536223" y="586739"/>
                    </a:moveTo>
                    <a:lnTo>
                      <a:pt x="330004" y="586739"/>
                    </a:lnTo>
                    <a:lnTo>
                      <a:pt x="380935" y="581648"/>
                    </a:lnTo>
                    <a:lnTo>
                      <a:pt x="428453" y="567052"/>
                    </a:lnTo>
                    <a:lnTo>
                      <a:pt x="471576" y="543963"/>
                    </a:lnTo>
                    <a:lnTo>
                      <a:pt x="509326" y="513397"/>
                    </a:lnTo>
                    <a:lnTo>
                      <a:pt x="603974" y="513397"/>
                    </a:lnTo>
                    <a:lnTo>
                      <a:pt x="579022" y="546445"/>
                    </a:lnTo>
                    <a:lnTo>
                      <a:pt x="546445" y="579022"/>
                    </a:lnTo>
                    <a:lnTo>
                      <a:pt x="536223" y="586739"/>
                    </a:lnTo>
                    <a:close/>
                  </a:path>
                </a:pathLst>
              </a:custGeom>
              <a:solidFill>
                <a:srgbClr val="2EAF3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9"/>
            <p:cNvGrpSpPr/>
            <p:nvPr/>
          </p:nvGrpSpPr>
          <p:grpSpPr>
            <a:xfrm>
              <a:off x="13907231" y="6263723"/>
              <a:ext cx="990600" cy="953769"/>
              <a:chOff x="13907231" y="6263723"/>
              <a:chExt cx="990600" cy="953769"/>
            </a:xfrm>
          </p:grpSpPr>
          <p:sp>
            <p:nvSpPr>
              <p:cNvPr id="169" name="Google Shape;169;p9"/>
              <p:cNvSpPr/>
              <p:nvPr/>
            </p:nvSpPr>
            <p:spPr>
              <a:xfrm>
                <a:off x="13907231" y="6263723"/>
                <a:ext cx="990600" cy="953769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53770" extrusionOk="0">
                    <a:moveTo>
                      <a:pt x="990123" y="953452"/>
                    </a:moveTo>
                    <a:lnTo>
                      <a:pt x="0" y="953452"/>
                    </a:lnTo>
                    <a:lnTo>
                      <a:pt x="0" y="0"/>
                    </a:lnTo>
                    <a:lnTo>
                      <a:pt x="990123" y="0"/>
                    </a:lnTo>
                    <a:lnTo>
                      <a:pt x="990123" y="953452"/>
                    </a:lnTo>
                    <a:close/>
                  </a:path>
                </a:pathLst>
              </a:custGeom>
              <a:solidFill>
                <a:srgbClr val="E3F4F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9"/>
              <p:cNvSpPr/>
              <p:nvPr/>
            </p:nvSpPr>
            <p:spPr>
              <a:xfrm>
                <a:off x="14127259" y="6410408"/>
                <a:ext cx="55054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660400" extrusionOk="0">
                    <a:moveTo>
                      <a:pt x="550068" y="660082"/>
                    </a:moveTo>
                    <a:lnTo>
                      <a:pt x="0" y="660082"/>
                    </a:lnTo>
                    <a:lnTo>
                      <a:pt x="0" y="0"/>
                    </a:lnTo>
                    <a:lnTo>
                      <a:pt x="550068" y="0"/>
                    </a:lnTo>
                    <a:lnTo>
                      <a:pt x="550068" y="660082"/>
                    </a:lnTo>
                    <a:close/>
                  </a:path>
                </a:pathLst>
              </a:custGeom>
              <a:solidFill>
                <a:srgbClr val="FBE78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9"/>
            <p:cNvSpPr/>
            <p:nvPr/>
          </p:nvSpPr>
          <p:spPr>
            <a:xfrm>
              <a:off x="15117382" y="7510545"/>
              <a:ext cx="990600" cy="953769"/>
            </a:xfrm>
            <a:custGeom>
              <a:avLst/>
              <a:gdLst/>
              <a:ahLst/>
              <a:cxnLst/>
              <a:rect l="l" t="t" r="r" b="b"/>
              <a:pathLst>
                <a:path w="990600" h="953770" extrusionOk="0">
                  <a:moveTo>
                    <a:pt x="990123" y="953452"/>
                  </a:moveTo>
                  <a:lnTo>
                    <a:pt x="0" y="953452"/>
                  </a:lnTo>
                  <a:lnTo>
                    <a:pt x="990123" y="0"/>
                  </a:lnTo>
                  <a:lnTo>
                    <a:pt x="990123" y="953452"/>
                  </a:lnTo>
                  <a:close/>
                </a:path>
              </a:pathLst>
            </a:custGeom>
            <a:solidFill>
              <a:srgbClr val="9DDAE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9"/>
            <p:cNvGrpSpPr/>
            <p:nvPr/>
          </p:nvGrpSpPr>
          <p:grpSpPr>
            <a:xfrm>
              <a:off x="15117382" y="6263723"/>
              <a:ext cx="990600" cy="953769"/>
              <a:chOff x="15117382" y="6263723"/>
              <a:chExt cx="990600" cy="953769"/>
            </a:xfrm>
          </p:grpSpPr>
          <p:sp>
            <p:nvSpPr>
              <p:cNvPr id="173" name="Google Shape;173;p9"/>
              <p:cNvSpPr/>
              <p:nvPr/>
            </p:nvSpPr>
            <p:spPr>
              <a:xfrm>
                <a:off x="15117382" y="6263723"/>
                <a:ext cx="990600" cy="953769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53770" extrusionOk="0">
                    <a:moveTo>
                      <a:pt x="990123" y="953452"/>
                    </a:moveTo>
                    <a:lnTo>
                      <a:pt x="0" y="953452"/>
                    </a:lnTo>
                    <a:lnTo>
                      <a:pt x="0" y="0"/>
                    </a:lnTo>
                    <a:lnTo>
                      <a:pt x="990123" y="0"/>
                    </a:lnTo>
                    <a:lnTo>
                      <a:pt x="990123" y="953452"/>
                    </a:lnTo>
                    <a:close/>
                  </a:path>
                </a:pathLst>
              </a:custGeom>
              <a:solidFill>
                <a:srgbClr val="E3F4F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>
                <a:off x="15117382" y="6263723"/>
                <a:ext cx="990600" cy="953769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53770" extrusionOk="0">
                    <a:moveTo>
                      <a:pt x="990123" y="953452"/>
                    </a:moveTo>
                    <a:lnTo>
                      <a:pt x="0" y="953452"/>
                    </a:lnTo>
                    <a:lnTo>
                      <a:pt x="990123" y="0"/>
                    </a:lnTo>
                    <a:lnTo>
                      <a:pt x="990123" y="953452"/>
                    </a:lnTo>
                    <a:close/>
                  </a:path>
                </a:pathLst>
              </a:custGeom>
              <a:solidFill>
                <a:srgbClr val="9DDAE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9"/>
            <p:cNvGrpSpPr/>
            <p:nvPr/>
          </p:nvGrpSpPr>
          <p:grpSpPr>
            <a:xfrm>
              <a:off x="13907231" y="6263723"/>
              <a:ext cx="990600" cy="953769"/>
              <a:chOff x="13907231" y="6263723"/>
              <a:chExt cx="990600" cy="953769"/>
            </a:xfrm>
          </p:grpSpPr>
          <p:sp>
            <p:nvSpPr>
              <p:cNvPr id="176" name="Google Shape;176;p9"/>
              <p:cNvSpPr/>
              <p:nvPr/>
            </p:nvSpPr>
            <p:spPr>
              <a:xfrm>
                <a:off x="13907231" y="6263723"/>
                <a:ext cx="990600" cy="953769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53770" extrusionOk="0">
                    <a:moveTo>
                      <a:pt x="990123" y="953452"/>
                    </a:moveTo>
                    <a:lnTo>
                      <a:pt x="0" y="953452"/>
                    </a:lnTo>
                    <a:lnTo>
                      <a:pt x="990123" y="0"/>
                    </a:lnTo>
                    <a:lnTo>
                      <a:pt x="990123" y="953452"/>
                    </a:lnTo>
                    <a:close/>
                  </a:path>
                </a:pathLst>
              </a:custGeom>
              <a:solidFill>
                <a:srgbClr val="9DDAE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9"/>
              <p:cNvSpPr/>
              <p:nvPr/>
            </p:nvSpPr>
            <p:spPr>
              <a:xfrm>
                <a:off x="14127259" y="6475609"/>
                <a:ext cx="550545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550544" h="594995" extrusionOk="0">
                    <a:moveTo>
                      <a:pt x="550068" y="594880"/>
                    </a:moveTo>
                    <a:lnTo>
                      <a:pt x="0" y="594880"/>
                    </a:lnTo>
                    <a:lnTo>
                      <a:pt x="0" y="529679"/>
                    </a:lnTo>
                    <a:lnTo>
                      <a:pt x="550068" y="0"/>
                    </a:lnTo>
                    <a:lnTo>
                      <a:pt x="550068" y="594880"/>
                    </a:lnTo>
                    <a:close/>
                  </a:path>
                </a:pathLst>
              </a:custGeom>
              <a:solidFill>
                <a:srgbClr val="FBD8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9"/>
              <p:cNvSpPr/>
              <p:nvPr/>
            </p:nvSpPr>
            <p:spPr>
              <a:xfrm>
                <a:off x="14237272" y="6703778"/>
                <a:ext cx="33020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73659" extrusionOk="0">
                    <a:moveTo>
                      <a:pt x="330041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330041" y="0"/>
                    </a:lnTo>
                    <a:lnTo>
                      <a:pt x="330041" y="73342"/>
                    </a:lnTo>
                    <a:close/>
                  </a:path>
                </a:pathLst>
              </a:custGeom>
              <a:solidFill>
                <a:srgbClr val="788CC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9"/>
            <p:cNvSpPr/>
            <p:nvPr/>
          </p:nvSpPr>
          <p:spPr>
            <a:xfrm>
              <a:off x="13907231" y="8280641"/>
              <a:ext cx="733425" cy="183515"/>
            </a:xfrm>
            <a:custGeom>
              <a:avLst/>
              <a:gdLst/>
              <a:ahLst/>
              <a:cxnLst/>
              <a:rect l="l" t="t" r="r" b="b"/>
              <a:pathLst>
                <a:path w="733425" h="183515" extrusionOk="0">
                  <a:moveTo>
                    <a:pt x="733424" y="183356"/>
                  </a:moveTo>
                  <a:lnTo>
                    <a:pt x="0" y="183356"/>
                  </a:lnTo>
                  <a:lnTo>
                    <a:pt x="0" y="0"/>
                  </a:lnTo>
                  <a:lnTo>
                    <a:pt x="733424" y="0"/>
                  </a:lnTo>
                  <a:lnTo>
                    <a:pt x="733424" y="183356"/>
                  </a:lnTo>
                  <a:close/>
                </a:path>
              </a:pathLst>
            </a:custGeom>
            <a:solidFill>
              <a:srgbClr val="6089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9"/>
            <p:cNvGrpSpPr/>
            <p:nvPr/>
          </p:nvGrpSpPr>
          <p:grpSpPr>
            <a:xfrm>
              <a:off x="14237272" y="6557092"/>
              <a:ext cx="330200" cy="73660"/>
              <a:chOff x="14237272" y="6557092"/>
              <a:chExt cx="330200" cy="73660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14237272" y="6557092"/>
                <a:ext cx="33020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73659" extrusionOk="0">
                    <a:moveTo>
                      <a:pt x="330041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330041" y="0"/>
                    </a:lnTo>
                    <a:lnTo>
                      <a:pt x="330041" y="73342"/>
                    </a:lnTo>
                    <a:close/>
                  </a:path>
                </a:pathLst>
              </a:custGeom>
              <a:solidFill>
                <a:srgbClr val="788CC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4516523" y="6581552"/>
                <a:ext cx="5080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8895" extrusionOk="0">
                    <a:moveTo>
                      <a:pt x="50789" y="48882"/>
                    </a:moveTo>
                    <a:lnTo>
                      <a:pt x="0" y="48882"/>
                    </a:lnTo>
                    <a:lnTo>
                      <a:pt x="50789" y="0"/>
                    </a:lnTo>
                    <a:lnTo>
                      <a:pt x="50789" y="48882"/>
                    </a:lnTo>
                    <a:close/>
                  </a:path>
                </a:pathLst>
              </a:custGeom>
              <a:solidFill>
                <a:srgbClr val="404F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p9"/>
            <p:cNvSpPr/>
            <p:nvPr/>
          </p:nvSpPr>
          <p:spPr>
            <a:xfrm>
              <a:off x="14364228" y="6703777"/>
              <a:ext cx="203200" cy="73660"/>
            </a:xfrm>
            <a:custGeom>
              <a:avLst/>
              <a:gdLst/>
              <a:ahLst/>
              <a:cxnLst/>
              <a:rect l="l" t="t" r="r" b="b"/>
              <a:pathLst>
                <a:path w="203200" h="73659" extrusionOk="0">
                  <a:moveTo>
                    <a:pt x="203085" y="73342"/>
                  </a:moveTo>
                  <a:lnTo>
                    <a:pt x="0" y="73342"/>
                  </a:lnTo>
                  <a:lnTo>
                    <a:pt x="76129" y="0"/>
                  </a:lnTo>
                  <a:lnTo>
                    <a:pt x="203085" y="0"/>
                  </a:lnTo>
                  <a:lnTo>
                    <a:pt x="203085" y="73342"/>
                  </a:lnTo>
                  <a:close/>
                </a:path>
              </a:pathLst>
            </a:custGeom>
            <a:solidFill>
              <a:srgbClr val="404F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14237272" y="6850463"/>
              <a:ext cx="330200" cy="73660"/>
              <a:chOff x="14237272" y="6850463"/>
              <a:chExt cx="330200" cy="73660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14237272" y="6850463"/>
                <a:ext cx="33020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73659" extrusionOk="0">
                    <a:moveTo>
                      <a:pt x="330041" y="73342"/>
                    </a:moveTo>
                    <a:lnTo>
                      <a:pt x="0" y="73342"/>
                    </a:lnTo>
                    <a:lnTo>
                      <a:pt x="0" y="0"/>
                    </a:lnTo>
                    <a:lnTo>
                      <a:pt x="330041" y="0"/>
                    </a:lnTo>
                    <a:lnTo>
                      <a:pt x="330041" y="73342"/>
                    </a:lnTo>
                    <a:close/>
                  </a:path>
                </a:pathLst>
              </a:custGeom>
              <a:solidFill>
                <a:srgbClr val="788CC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4237272" y="6850463"/>
                <a:ext cx="33020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73659" extrusionOk="0">
                    <a:moveTo>
                      <a:pt x="330041" y="73342"/>
                    </a:moveTo>
                    <a:lnTo>
                      <a:pt x="0" y="73342"/>
                    </a:lnTo>
                    <a:lnTo>
                      <a:pt x="0" y="48882"/>
                    </a:lnTo>
                    <a:lnTo>
                      <a:pt x="50789" y="0"/>
                    </a:lnTo>
                    <a:lnTo>
                      <a:pt x="330041" y="0"/>
                    </a:lnTo>
                    <a:lnTo>
                      <a:pt x="330041" y="73342"/>
                    </a:lnTo>
                    <a:close/>
                  </a:path>
                </a:pathLst>
              </a:custGeom>
              <a:solidFill>
                <a:srgbClr val="404F9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9"/>
            <p:cNvGrpSpPr/>
            <p:nvPr/>
          </p:nvGrpSpPr>
          <p:grpSpPr>
            <a:xfrm>
              <a:off x="15447424" y="6410407"/>
              <a:ext cx="367030" cy="623797"/>
              <a:chOff x="15447424" y="6410407"/>
              <a:chExt cx="367030" cy="623797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15447424" y="6410407"/>
                <a:ext cx="367030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623570" extrusionOk="0">
                    <a:moveTo>
                      <a:pt x="366712" y="623411"/>
                    </a:moveTo>
                    <a:lnTo>
                      <a:pt x="0" y="623411"/>
                    </a:lnTo>
                    <a:lnTo>
                      <a:pt x="0" y="366712"/>
                    </a:lnTo>
                    <a:lnTo>
                      <a:pt x="5554" y="321848"/>
                    </a:lnTo>
                    <a:lnTo>
                      <a:pt x="21308" y="281075"/>
                    </a:lnTo>
                    <a:lnTo>
                      <a:pt x="45894" y="245711"/>
                    </a:lnTo>
                    <a:lnTo>
                      <a:pt x="77947" y="217075"/>
                    </a:lnTo>
                    <a:lnTo>
                      <a:pt x="116101" y="196484"/>
                    </a:lnTo>
                    <a:lnTo>
                      <a:pt x="98513" y="179441"/>
                    </a:lnTo>
                    <a:lnTo>
                      <a:pt x="85026" y="158928"/>
                    </a:lnTo>
                    <a:lnTo>
                      <a:pt x="76387" y="135576"/>
                    </a:lnTo>
                    <a:lnTo>
                      <a:pt x="73342" y="110013"/>
                    </a:lnTo>
                    <a:lnTo>
                      <a:pt x="81987" y="67189"/>
                    </a:lnTo>
                    <a:lnTo>
                      <a:pt x="105562" y="32220"/>
                    </a:lnTo>
                    <a:lnTo>
                      <a:pt x="140531" y="8644"/>
                    </a:lnTo>
                    <a:lnTo>
                      <a:pt x="183356" y="0"/>
                    </a:lnTo>
                    <a:lnTo>
                      <a:pt x="226180" y="8644"/>
                    </a:lnTo>
                    <a:lnTo>
                      <a:pt x="261149" y="32220"/>
                    </a:lnTo>
                    <a:lnTo>
                      <a:pt x="284725" y="67189"/>
                    </a:lnTo>
                    <a:lnTo>
                      <a:pt x="293369" y="110013"/>
                    </a:lnTo>
                    <a:lnTo>
                      <a:pt x="290324" y="135576"/>
                    </a:lnTo>
                    <a:lnTo>
                      <a:pt x="281685" y="158928"/>
                    </a:lnTo>
                    <a:lnTo>
                      <a:pt x="268199" y="179441"/>
                    </a:lnTo>
                    <a:lnTo>
                      <a:pt x="250611" y="196484"/>
                    </a:lnTo>
                    <a:lnTo>
                      <a:pt x="288765" y="217075"/>
                    </a:lnTo>
                    <a:lnTo>
                      <a:pt x="320818" y="245711"/>
                    </a:lnTo>
                    <a:lnTo>
                      <a:pt x="345404" y="281075"/>
                    </a:lnTo>
                    <a:lnTo>
                      <a:pt x="361157" y="321848"/>
                    </a:lnTo>
                    <a:lnTo>
                      <a:pt x="366712" y="366712"/>
                    </a:lnTo>
                    <a:lnTo>
                      <a:pt x="366712" y="623411"/>
                    </a:lnTo>
                    <a:close/>
                  </a:path>
                </a:pathLst>
              </a:custGeom>
              <a:solidFill>
                <a:srgbClr val="E76969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5447424" y="6625264"/>
                <a:ext cx="36703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408940" extrusionOk="0">
                    <a:moveTo>
                      <a:pt x="366712" y="408554"/>
                    </a:moveTo>
                    <a:lnTo>
                      <a:pt x="0" y="408554"/>
                    </a:lnTo>
                    <a:lnTo>
                      <a:pt x="0" y="274080"/>
                    </a:lnTo>
                    <a:lnTo>
                      <a:pt x="284642" y="0"/>
                    </a:lnTo>
                    <a:lnTo>
                      <a:pt x="318242" y="28611"/>
                    </a:lnTo>
                    <a:lnTo>
                      <a:pt x="344145" y="64362"/>
                    </a:lnTo>
                    <a:lnTo>
                      <a:pt x="360814" y="105896"/>
                    </a:lnTo>
                    <a:lnTo>
                      <a:pt x="366712" y="151855"/>
                    </a:lnTo>
                    <a:lnTo>
                      <a:pt x="366712" y="408554"/>
                    </a:lnTo>
                    <a:close/>
                  </a:path>
                </a:pathLst>
              </a:custGeom>
              <a:solidFill>
                <a:srgbClr val="EC322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" name="Google Shape;190;p9"/>
            <p:cNvGrpSpPr/>
            <p:nvPr/>
          </p:nvGrpSpPr>
          <p:grpSpPr>
            <a:xfrm>
              <a:off x="15384789" y="7749641"/>
              <a:ext cx="576580" cy="567690"/>
              <a:chOff x="15384789" y="7749641"/>
              <a:chExt cx="576580" cy="567690"/>
            </a:xfrm>
          </p:grpSpPr>
          <p:sp>
            <p:nvSpPr>
              <p:cNvPr id="191" name="Google Shape;191;p9"/>
              <p:cNvSpPr/>
              <p:nvPr/>
            </p:nvSpPr>
            <p:spPr>
              <a:xfrm>
                <a:off x="15411046" y="7774981"/>
                <a:ext cx="513715" cy="506095"/>
              </a:xfrm>
              <a:custGeom>
                <a:avLst/>
                <a:gdLst/>
                <a:ahLst/>
                <a:cxnLst/>
                <a:rect l="l" t="t" r="r" b="b"/>
                <a:pathLst>
                  <a:path w="513715" h="506095" extrusionOk="0">
                    <a:moveTo>
                      <a:pt x="219734" y="505659"/>
                    </a:moveTo>
                    <a:lnTo>
                      <a:pt x="168415" y="501160"/>
                    </a:lnTo>
                    <a:lnTo>
                      <a:pt x="120039" y="488184"/>
                    </a:lnTo>
                    <a:lnTo>
                      <a:pt x="75350" y="467512"/>
                    </a:lnTo>
                    <a:lnTo>
                      <a:pt x="35089" y="439926"/>
                    </a:lnTo>
                    <a:lnTo>
                      <a:pt x="0" y="406207"/>
                    </a:lnTo>
                    <a:lnTo>
                      <a:pt x="421866" y="0"/>
                    </a:lnTo>
                    <a:lnTo>
                      <a:pt x="452899" y="34568"/>
                    </a:lnTo>
                    <a:lnTo>
                      <a:pt x="478220" y="73728"/>
                    </a:lnTo>
                    <a:lnTo>
                      <a:pt x="497147" y="116831"/>
                    </a:lnTo>
                    <a:lnTo>
                      <a:pt x="509001" y="163234"/>
                    </a:lnTo>
                    <a:lnTo>
                      <a:pt x="513104" y="212289"/>
                    </a:lnTo>
                    <a:lnTo>
                      <a:pt x="509264" y="259873"/>
                    </a:lnTo>
                    <a:lnTo>
                      <a:pt x="498146" y="305013"/>
                    </a:lnTo>
                    <a:lnTo>
                      <a:pt x="480356" y="347105"/>
                    </a:lnTo>
                    <a:lnTo>
                      <a:pt x="456497" y="385545"/>
                    </a:lnTo>
                    <a:lnTo>
                      <a:pt x="427174" y="419729"/>
                    </a:lnTo>
                    <a:lnTo>
                      <a:pt x="392990" y="449053"/>
                    </a:lnTo>
                    <a:lnTo>
                      <a:pt x="354550" y="472912"/>
                    </a:lnTo>
                    <a:lnTo>
                      <a:pt x="312457" y="490702"/>
                    </a:lnTo>
                    <a:lnTo>
                      <a:pt x="267317" y="501819"/>
                    </a:lnTo>
                    <a:lnTo>
                      <a:pt x="219734" y="505659"/>
                    </a:lnTo>
                    <a:close/>
                  </a:path>
                </a:pathLst>
              </a:custGeom>
              <a:solidFill>
                <a:srgbClr val="4AAC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15384789" y="7749641"/>
                <a:ext cx="576580" cy="56769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567690" extrusionOk="0">
                    <a:moveTo>
                      <a:pt x="245990" y="567670"/>
                    </a:moveTo>
                    <a:lnTo>
                      <a:pt x="198009" y="564170"/>
                    </a:lnTo>
                    <a:lnTo>
                      <a:pt x="152185" y="554008"/>
                    </a:lnTo>
                    <a:lnTo>
                      <a:pt x="108996" y="537692"/>
                    </a:lnTo>
                    <a:lnTo>
                      <a:pt x="68917" y="515728"/>
                    </a:lnTo>
                    <a:lnTo>
                      <a:pt x="32426" y="488623"/>
                    </a:lnTo>
                    <a:lnTo>
                      <a:pt x="0" y="456887"/>
                    </a:lnTo>
                    <a:lnTo>
                      <a:pt x="113424" y="347643"/>
                    </a:lnTo>
                    <a:lnTo>
                      <a:pt x="477642" y="347643"/>
                    </a:lnTo>
                    <a:lnTo>
                      <a:pt x="485218" y="330191"/>
                    </a:lnTo>
                    <a:lnTo>
                      <a:pt x="491545" y="312127"/>
                    </a:lnTo>
                    <a:lnTo>
                      <a:pt x="496532" y="293485"/>
                    </a:lnTo>
                    <a:lnTo>
                      <a:pt x="500085" y="274300"/>
                    </a:lnTo>
                    <a:lnTo>
                      <a:pt x="189590" y="274300"/>
                    </a:lnTo>
                    <a:lnTo>
                      <a:pt x="265756" y="200958"/>
                    </a:lnTo>
                    <a:lnTo>
                      <a:pt x="500085" y="200958"/>
                    </a:lnTo>
                    <a:lnTo>
                      <a:pt x="496532" y="181773"/>
                    </a:lnTo>
                    <a:lnTo>
                      <a:pt x="491545" y="163132"/>
                    </a:lnTo>
                    <a:lnTo>
                      <a:pt x="485218" y="145068"/>
                    </a:lnTo>
                    <a:lnTo>
                      <a:pt x="477642" y="127615"/>
                    </a:lnTo>
                    <a:lnTo>
                      <a:pt x="341885" y="127615"/>
                    </a:lnTo>
                    <a:lnTo>
                      <a:pt x="418052" y="54273"/>
                    </a:lnTo>
                    <a:lnTo>
                      <a:pt x="425129" y="54273"/>
                    </a:lnTo>
                    <a:lnTo>
                      <a:pt x="423956" y="53136"/>
                    </a:lnTo>
                    <a:lnTo>
                      <a:pt x="422672" y="52109"/>
                    </a:lnTo>
                    <a:lnTo>
                      <a:pt x="421462" y="51009"/>
                    </a:lnTo>
                    <a:lnTo>
                      <a:pt x="474452" y="0"/>
                    </a:lnTo>
                    <a:lnTo>
                      <a:pt x="509012" y="38819"/>
                    </a:lnTo>
                    <a:lnTo>
                      <a:pt x="537203" y="82716"/>
                    </a:lnTo>
                    <a:lnTo>
                      <a:pt x="558272" y="130965"/>
                    </a:lnTo>
                    <a:lnTo>
                      <a:pt x="571466" y="182844"/>
                    </a:lnTo>
                    <a:lnTo>
                      <a:pt x="576031" y="237629"/>
                    </a:lnTo>
                    <a:lnTo>
                      <a:pt x="572446" y="286329"/>
                    </a:lnTo>
                    <a:lnTo>
                      <a:pt x="562032" y="332835"/>
                    </a:lnTo>
                    <a:lnTo>
                      <a:pt x="545306" y="376630"/>
                    </a:lnTo>
                    <a:lnTo>
                      <a:pt x="522780" y="417201"/>
                    </a:lnTo>
                    <a:lnTo>
                      <a:pt x="519923" y="420985"/>
                    </a:lnTo>
                    <a:lnTo>
                      <a:pt x="66851" y="420985"/>
                    </a:lnTo>
                    <a:lnTo>
                      <a:pt x="104562" y="451536"/>
                    </a:lnTo>
                    <a:lnTo>
                      <a:pt x="147633" y="474626"/>
                    </a:lnTo>
                    <a:lnTo>
                      <a:pt x="195098" y="489232"/>
                    </a:lnTo>
                    <a:lnTo>
                      <a:pt x="245990" y="494328"/>
                    </a:lnTo>
                    <a:lnTo>
                      <a:pt x="452173" y="494328"/>
                    </a:lnTo>
                    <a:lnTo>
                      <a:pt x="425562" y="514419"/>
                    </a:lnTo>
                    <a:lnTo>
                      <a:pt x="384991" y="536945"/>
                    </a:lnTo>
                    <a:lnTo>
                      <a:pt x="341196" y="553671"/>
                    </a:lnTo>
                    <a:lnTo>
                      <a:pt x="294691" y="564085"/>
                    </a:lnTo>
                    <a:lnTo>
                      <a:pt x="245990" y="567670"/>
                    </a:lnTo>
                    <a:close/>
                  </a:path>
                  <a:path w="576580" h="567690" extrusionOk="0">
                    <a:moveTo>
                      <a:pt x="452173" y="494328"/>
                    </a:moveTo>
                    <a:lnTo>
                      <a:pt x="245990" y="494328"/>
                    </a:lnTo>
                    <a:lnTo>
                      <a:pt x="296883" y="489232"/>
                    </a:lnTo>
                    <a:lnTo>
                      <a:pt x="344352" y="474626"/>
                    </a:lnTo>
                    <a:lnTo>
                      <a:pt x="387434" y="451536"/>
                    </a:lnTo>
                    <a:lnTo>
                      <a:pt x="425166" y="420985"/>
                    </a:lnTo>
                    <a:lnTo>
                      <a:pt x="519923" y="420985"/>
                    </a:lnTo>
                    <a:lnTo>
                      <a:pt x="494972" y="454033"/>
                    </a:lnTo>
                    <a:lnTo>
                      <a:pt x="462394" y="486611"/>
                    </a:lnTo>
                    <a:lnTo>
                      <a:pt x="452173" y="494328"/>
                    </a:lnTo>
                    <a:close/>
                  </a:path>
                </a:pathLst>
              </a:custGeom>
              <a:solidFill>
                <a:srgbClr val="158928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3" name="Google Shape;193;p9"/>
            <p:cNvSpPr/>
            <p:nvPr/>
          </p:nvSpPr>
          <p:spPr>
            <a:xfrm>
              <a:off x="13907231" y="7033819"/>
              <a:ext cx="1135380" cy="1247140"/>
            </a:xfrm>
            <a:custGeom>
              <a:avLst/>
              <a:gdLst/>
              <a:ahLst/>
              <a:cxnLst/>
              <a:rect l="l" t="t" r="r" b="b"/>
              <a:pathLst>
                <a:path w="1135380" h="1247140" extrusionOk="0">
                  <a:moveTo>
                    <a:pt x="1503" y="1246822"/>
                  </a:moveTo>
                  <a:lnTo>
                    <a:pt x="0" y="1246162"/>
                  </a:lnTo>
                  <a:lnTo>
                    <a:pt x="0" y="648237"/>
                  </a:lnTo>
                  <a:lnTo>
                    <a:pt x="6223" y="613004"/>
                  </a:lnTo>
                  <a:lnTo>
                    <a:pt x="23552" y="582655"/>
                  </a:lnTo>
                  <a:lnTo>
                    <a:pt x="49970" y="560647"/>
                  </a:lnTo>
                  <a:lnTo>
                    <a:pt x="83463" y="550435"/>
                  </a:lnTo>
                  <a:lnTo>
                    <a:pt x="121999" y="555203"/>
                  </a:lnTo>
                  <a:lnTo>
                    <a:pt x="153790" y="574308"/>
                  </a:lnTo>
                  <a:lnTo>
                    <a:pt x="175390" y="604304"/>
                  </a:lnTo>
                  <a:lnTo>
                    <a:pt x="183356" y="641746"/>
                  </a:lnTo>
                  <a:lnTo>
                    <a:pt x="183356" y="574895"/>
                  </a:lnTo>
                  <a:lnTo>
                    <a:pt x="189580" y="539661"/>
                  </a:lnTo>
                  <a:lnTo>
                    <a:pt x="206908" y="509313"/>
                  </a:lnTo>
                  <a:lnTo>
                    <a:pt x="233326" y="487305"/>
                  </a:lnTo>
                  <a:lnTo>
                    <a:pt x="266819" y="477092"/>
                  </a:lnTo>
                  <a:lnTo>
                    <a:pt x="305355" y="481861"/>
                  </a:lnTo>
                  <a:lnTo>
                    <a:pt x="337146" y="500965"/>
                  </a:lnTo>
                  <a:lnTo>
                    <a:pt x="358746" y="530961"/>
                  </a:lnTo>
                  <a:lnTo>
                    <a:pt x="366712" y="568404"/>
                  </a:lnTo>
                  <a:lnTo>
                    <a:pt x="366712" y="501552"/>
                  </a:lnTo>
                  <a:lnTo>
                    <a:pt x="373040" y="466074"/>
                  </a:lnTo>
                  <a:lnTo>
                    <a:pt x="390631" y="435585"/>
                  </a:lnTo>
                  <a:lnTo>
                    <a:pt x="417394" y="413601"/>
                  </a:lnTo>
                  <a:lnTo>
                    <a:pt x="451239" y="403640"/>
                  </a:lnTo>
                  <a:lnTo>
                    <a:pt x="484114" y="407030"/>
                  </a:lnTo>
                  <a:lnTo>
                    <a:pt x="512471" y="421027"/>
                  </a:lnTo>
                  <a:lnTo>
                    <a:pt x="534214" y="443528"/>
                  </a:lnTo>
                  <a:lnTo>
                    <a:pt x="547685" y="474195"/>
                  </a:lnTo>
                  <a:lnTo>
                    <a:pt x="550068" y="473975"/>
                  </a:lnTo>
                  <a:lnTo>
                    <a:pt x="550068" y="91678"/>
                  </a:lnTo>
                  <a:lnTo>
                    <a:pt x="557271" y="55988"/>
                  </a:lnTo>
                  <a:lnTo>
                    <a:pt x="576916" y="26847"/>
                  </a:lnTo>
                  <a:lnTo>
                    <a:pt x="606057" y="7203"/>
                  </a:lnTo>
                  <a:lnTo>
                    <a:pt x="641746" y="0"/>
                  </a:lnTo>
                  <a:lnTo>
                    <a:pt x="677436" y="7203"/>
                  </a:lnTo>
                  <a:lnTo>
                    <a:pt x="706577" y="26847"/>
                  </a:lnTo>
                  <a:lnTo>
                    <a:pt x="726221" y="55988"/>
                  </a:lnTo>
                  <a:lnTo>
                    <a:pt x="733424" y="91678"/>
                  </a:lnTo>
                  <a:lnTo>
                    <a:pt x="733424" y="990123"/>
                  </a:lnTo>
                  <a:lnTo>
                    <a:pt x="984659" y="822609"/>
                  </a:lnTo>
                  <a:lnTo>
                    <a:pt x="1016945" y="808280"/>
                  </a:lnTo>
                  <a:lnTo>
                    <a:pt x="1051355" y="805451"/>
                  </a:lnTo>
                  <a:lnTo>
                    <a:pt x="1084239" y="814373"/>
                  </a:lnTo>
                  <a:lnTo>
                    <a:pt x="1111945" y="835297"/>
                  </a:lnTo>
                  <a:lnTo>
                    <a:pt x="1131521" y="869875"/>
                  </a:lnTo>
                  <a:lnTo>
                    <a:pt x="1135268" y="907682"/>
                  </a:lnTo>
                  <a:lnTo>
                    <a:pt x="1123888" y="943803"/>
                  </a:lnTo>
                  <a:lnTo>
                    <a:pt x="1098083" y="973328"/>
                  </a:lnTo>
                  <a:lnTo>
                    <a:pt x="733865" y="1246418"/>
                  </a:lnTo>
                  <a:lnTo>
                    <a:pt x="1503" y="1246822"/>
                  </a:lnTo>
                  <a:close/>
                </a:path>
              </a:pathLst>
            </a:custGeom>
            <a:solidFill>
              <a:srgbClr val="3344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9"/>
          <p:cNvGrpSpPr/>
          <p:nvPr/>
        </p:nvGrpSpPr>
        <p:grpSpPr>
          <a:xfrm>
            <a:off x="8533628" y="6256186"/>
            <a:ext cx="2390775" cy="2390775"/>
            <a:chOff x="8726424" y="6263728"/>
            <a:chExt cx="2390775" cy="2390775"/>
          </a:xfrm>
        </p:grpSpPr>
        <p:sp>
          <p:nvSpPr>
            <p:cNvPr id="195" name="Google Shape;195;p9"/>
            <p:cNvSpPr/>
            <p:nvPr/>
          </p:nvSpPr>
          <p:spPr>
            <a:xfrm>
              <a:off x="10423114" y="7806158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79" h="386079" extrusionOk="0">
                  <a:moveTo>
                    <a:pt x="192804" y="385608"/>
                  </a:moveTo>
                  <a:lnTo>
                    <a:pt x="148592" y="380517"/>
                  </a:lnTo>
                  <a:lnTo>
                    <a:pt x="108008" y="366013"/>
                  </a:lnTo>
                  <a:lnTo>
                    <a:pt x="72210" y="343255"/>
                  </a:lnTo>
                  <a:lnTo>
                    <a:pt x="42353" y="313398"/>
                  </a:lnTo>
                  <a:lnTo>
                    <a:pt x="19594" y="277599"/>
                  </a:lnTo>
                  <a:lnTo>
                    <a:pt x="5091" y="237016"/>
                  </a:lnTo>
                  <a:lnTo>
                    <a:pt x="0" y="192804"/>
                  </a:lnTo>
                  <a:lnTo>
                    <a:pt x="5091" y="148592"/>
                  </a:lnTo>
                  <a:lnTo>
                    <a:pt x="19594" y="108008"/>
                  </a:lnTo>
                  <a:lnTo>
                    <a:pt x="42353" y="72210"/>
                  </a:lnTo>
                  <a:lnTo>
                    <a:pt x="72210" y="42353"/>
                  </a:lnTo>
                  <a:lnTo>
                    <a:pt x="108008" y="19594"/>
                  </a:lnTo>
                  <a:lnTo>
                    <a:pt x="148592" y="5091"/>
                  </a:lnTo>
                  <a:lnTo>
                    <a:pt x="192804" y="0"/>
                  </a:lnTo>
                  <a:lnTo>
                    <a:pt x="237016" y="5091"/>
                  </a:lnTo>
                  <a:lnTo>
                    <a:pt x="277599" y="19594"/>
                  </a:lnTo>
                  <a:lnTo>
                    <a:pt x="313398" y="42353"/>
                  </a:lnTo>
                  <a:lnTo>
                    <a:pt x="343255" y="72210"/>
                  </a:lnTo>
                  <a:lnTo>
                    <a:pt x="366013" y="108008"/>
                  </a:lnTo>
                  <a:lnTo>
                    <a:pt x="380517" y="148592"/>
                  </a:lnTo>
                  <a:lnTo>
                    <a:pt x="385608" y="192804"/>
                  </a:lnTo>
                  <a:lnTo>
                    <a:pt x="380517" y="237016"/>
                  </a:lnTo>
                  <a:lnTo>
                    <a:pt x="366013" y="277599"/>
                  </a:lnTo>
                  <a:lnTo>
                    <a:pt x="343255" y="313398"/>
                  </a:lnTo>
                  <a:lnTo>
                    <a:pt x="313398" y="343255"/>
                  </a:lnTo>
                  <a:lnTo>
                    <a:pt x="277599" y="366013"/>
                  </a:lnTo>
                  <a:lnTo>
                    <a:pt x="237016" y="380517"/>
                  </a:lnTo>
                  <a:lnTo>
                    <a:pt x="192804" y="385608"/>
                  </a:lnTo>
                  <a:close/>
                </a:path>
              </a:pathLst>
            </a:custGeom>
            <a:solidFill>
              <a:srgbClr val="F0BC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9729017" y="7883280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79" h="386079" extrusionOk="0">
                  <a:moveTo>
                    <a:pt x="192804" y="385608"/>
                  </a:moveTo>
                  <a:lnTo>
                    <a:pt x="148592" y="380517"/>
                  </a:lnTo>
                  <a:lnTo>
                    <a:pt x="108008" y="366013"/>
                  </a:lnTo>
                  <a:lnTo>
                    <a:pt x="72210" y="343255"/>
                  </a:lnTo>
                  <a:lnTo>
                    <a:pt x="42353" y="313398"/>
                  </a:lnTo>
                  <a:lnTo>
                    <a:pt x="19594" y="277599"/>
                  </a:lnTo>
                  <a:lnTo>
                    <a:pt x="5091" y="237016"/>
                  </a:lnTo>
                  <a:lnTo>
                    <a:pt x="0" y="192804"/>
                  </a:lnTo>
                  <a:lnTo>
                    <a:pt x="5091" y="148592"/>
                  </a:lnTo>
                  <a:lnTo>
                    <a:pt x="19594" y="108008"/>
                  </a:lnTo>
                  <a:lnTo>
                    <a:pt x="42353" y="72210"/>
                  </a:lnTo>
                  <a:lnTo>
                    <a:pt x="72210" y="42353"/>
                  </a:lnTo>
                  <a:lnTo>
                    <a:pt x="108008" y="19594"/>
                  </a:lnTo>
                  <a:lnTo>
                    <a:pt x="148592" y="5091"/>
                  </a:lnTo>
                  <a:lnTo>
                    <a:pt x="192804" y="0"/>
                  </a:lnTo>
                  <a:lnTo>
                    <a:pt x="237016" y="5091"/>
                  </a:lnTo>
                  <a:lnTo>
                    <a:pt x="277599" y="19594"/>
                  </a:lnTo>
                  <a:lnTo>
                    <a:pt x="313398" y="42353"/>
                  </a:lnTo>
                  <a:lnTo>
                    <a:pt x="343255" y="72210"/>
                  </a:lnTo>
                  <a:lnTo>
                    <a:pt x="366013" y="108008"/>
                  </a:lnTo>
                  <a:lnTo>
                    <a:pt x="380517" y="148592"/>
                  </a:lnTo>
                  <a:lnTo>
                    <a:pt x="385608" y="192804"/>
                  </a:lnTo>
                  <a:lnTo>
                    <a:pt x="380517" y="237016"/>
                  </a:lnTo>
                  <a:lnTo>
                    <a:pt x="366013" y="277599"/>
                  </a:lnTo>
                  <a:lnTo>
                    <a:pt x="343255" y="313398"/>
                  </a:lnTo>
                  <a:lnTo>
                    <a:pt x="313398" y="343255"/>
                  </a:lnTo>
                  <a:lnTo>
                    <a:pt x="277599" y="366013"/>
                  </a:lnTo>
                  <a:lnTo>
                    <a:pt x="237016" y="380517"/>
                  </a:lnTo>
                  <a:lnTo>
                    <a:pt x="192804" y="385608"/>
                  </a:lnTo>
                  <a:close/>
                </a:path>
              </a:pathLst>
            </a:custGeom>
            <a:solidFill>
              <a:srgbClr val="F0BC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9034922" y="7883280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79" h="386079" extrusionOk="0">
                  <a:moveTo>
                    <a:pt x="192804" y="385608"/>
                  </a:moveTo>
                  <a:lnTo>
                    <a:pt x="148592" y="380517"/>
                  </a:lnTo>
                  <a:lnTo>
                    <a:pt x="108008" y="366013"/>
                  </a:lnTo>
                  <a:lnTo>
                    <a:pt x="72210" y="343255"/>
                  </a:lnTo>
                  <a:lnTo>
                    <a:pt x="42353" y="313398"/>
                  </a:lnTo>
                  <a:lnTo>
                    <a:pt x="19594" y="277599"/>
                  </a:lnTo>
                  <a:lnTo>
                    <a:pt x="5091" y="237016"/>
                  </a:lnTo>
                  <a:lnTo>
                    <a:pt x="0" y="192804"/>
                  </a:lnTo>
                  <a:lnTo>
                    <a:pt x="5091" y="148592"/>
                  </a:lnTo>
                  <a:lnTo>
                    <a:pt x="19594" y="108008"/>
                  </a:lnTo>
                  <a:lnTo>
                    <a:pt x="42353" y="72210"/>
                  </a:lnTo>
                  <a:lnTo>
                    <a:pt x="72210" y="42353"/>
                  </a:lnTo>
                  <a:lnTo>
                    <a:pt x="108008" y="19594"/>
                  </a:lnTo>
                  <a:lnTo>
                    <a:pt x="148592" y="5091"/>
                  </a:lnTo>
                  <a:lnTo>
                    <a:pt x="192804" y="0"/>
                  </a:lnTo>
                  <a:lnTo>
                    <a:pt x="237016" y="5091"/>
                  </a:lnTo>
                  <a:lnTo>
                    <a:pt x="277599" y="19594"/>
                  </a:lnTo>
                  <a:lnTo>
                    <a:pt x="313398" y="42353"/>
                  </a:lnTo>
                  <a:lnTo>
                    <a:pt x="343255" y="72210"/>
                  </a:lnTo>
                  <a:lnTo>
                    <a:pt x="366013" y="108008"/>
                  </a:lnTo>
                  <a:lnTo>
                    <a:pt x="380517" y="148592"/>
                  </a:lnTo>
                  <a:lnTo>
                    <a:pt x="385608" y="192804"/>
                  </a:lnTo>
                  <a:lnTo>
                    <a:pt x="380517" y="237016"/>
                  </a:lnTo>
                  <a:lnTo>
                    <a:pt x="366013" y="277599"/>
                  </a:lnTo>
                  <a:lnTo>
                    <a:pt x="343255" y="313398"/>
                  </a:lnTo>
                  <a:lnTo>
                    <a:pt x="313398" y="343255"/>
                  </a:lnTo>
                  <a:lnTo>
                    <a:pt x="277599" y="366013"/>
                  </a:lnTo>
                  <a:lnTo>
                    <a:pt x="237016" y="380517"/>
                  </a:lnTo>
                  <a:lnTo>
                    <a:pt x="192804" y="385608"/>
                  </a:lnTo>
                  <a:close/>
                </a:path>
              </a:pathLst>
            </a:custGeom>
            <a:solidFill>
              <a:srgbClr val="F0BC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10114626" y="7574793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79" h="386079" extrusionOk="0">
                  <a:moveTo>
                    <a:pt x="192804" y="385608"/>
                  </a:moveTo>
                  <a:lnTo>
                    <a:pt x="148592" y="380517"/>
                  </a:lnTo>
                  <a:lnTo>
                    <a:pt x="108008" y="366013"/>
                  </a:lnTo>
                  <a:lnTo>
                    <a:pt x="72210" y="343255"/>
                  </a:lnTo>
                  <a:lnTo>
                    <a:pt x="42353" y="313398"/>
                  </a:lnTo>
                  <a:lnTo>
                    <a:pt x="19594" y="277599"/>
                  </a:lnTo>
                  <a:lnTo>
                    <a:pt x="5091" y="237016"/>
                  </a:lnTo>
                  <a:lnTo>
                    <a:pt x="0" y="192804"/>
                  </a:lnTo>
                  <a:lnTo>
                    <a:pt x="5091" y="148592"/>
                  </a:lnTo>
                  <a:lnTo>
                    <a:pt x="19594" y="108008"/>
                  </a:lnTo>
                  <a:lnTo>
                    <a:pt x="42353" y="72210"/>
                  </a:lnTo>
                  <a:lnTo>
                    <a:pt x="72210" y="42353"/>
                  </a:lnTo>
                  <a:lnTo>
                    <a:pt x="108008" y="19594"/>
                  </a:lnTo>
                  <a:lnTo>
                    <a:pt x="148592" y="5091"/>
                  </a:lnTo>
                  <a:lnTo>
                    <a:pt x="192804" y="0"/>
                  </a:lnTo>
                  <a:lnTo>
                    <a:pt x="237016" y="5091"/>
                  </a:lnTo>
                  <a:lnTo>
                    <a:pt x="277599" y="19594"/>
                  </a:lnTo>
                  <a:lnTo>
                    <a:pt x="313398" y="42353"/>
                  </a:lnTo>
                  <a:lnTo>
                    <a:pt x="343255" y="72210"/>
                  </a:lnTo>
                  <a:lnTo>
                    <a:pt x="366013" y="108008"/>
                  </a:lnTo>
                  <a:lnTo>
                    <a:pt x="380517" y="148592"/>
                  </a:lnTo>
                  <a:lnTo>
                    <a:pt x="385608" y="192804"/>
                  </a:lnTo>
                  <a:lnTo>
                    <a:pt x="380517" y="237016"/>
                  </a:lnTo>
                  <a:lnTo>
                    <a:pt x="366013" y="277599"/>
                  </a:lnTo>
                  <a:lnTo>
                    <a:pt x="343255" y="313398"/>
                  </a:lnTo>
                  <a:lnTo>
                    <a:pt x="313398" y="343255"/>
                  </a:lnTo>
                  <a:lnTo>
                    <a:pt x="277599" y="366013"/>
                  </a:lnTo>
                  <a:lnTo>
                    <a:pt x="237016" y="380517"/>
                  </a:lnTo>
                  <a:lnTo>
                    <a:pt x="192804" y="385608"/>
                  </a:lnTo>
                  <a:close/>
                </a:path>
              </a:pathLst>
            </a:custGeom>
            <a:solidFill>
              <a:srgbClr val="F0BC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9112034" y="7112062"/>
              <a:ext cx="655955" cy="925830"/>
            </a:xfrm>
            <a:custGeom>
              <a:avLst/>
              <a:gdLst/>
              <a:ahLst/>
              <a:cxnLst/>
              <a:rect l="l" t="t" r="r" b="b"/>
              <a:pathLst>
                <a:path w="655954" h="925829" extrusionOk="0">
                  <a:moveTo>
                    <a:pt x="616978" y="0"/>
                  </a:moveTo>
                  <a:lnTo>
                    <a:pt x="0" y="0"/>
                  </a:lnTo>
                  <a:lnTo>
                    <a:pt x="0" y="539864"/>
                  </a:lnTo>
                  <a:lnTo>
                    <a:pt x="462737" y="539864"/>
                  </a:lnTo>
                  <a:lnTo>
                    <a:pt x="616978" y="539864"/>
                  </a:lnTo>
                  <a:lnTo>
                    <a:pt x="616978" y="0"/>
                  </a:lnTo>
                  <a:close/>
                </a:path>
                <a:path w="655954" h="925829" extrusionOk="0">
                  <a:moveTo>
                    <a:pt x="655535" y="732663"/>
                  </a:moveTo>
                  <a:lnTo>
                    <a:pt x="650443" y="688454"/>
                  </a:lnTo>
                  <a:lnTo>
                    <a:pt x="635939" y="647865"/>
                  </a:lnTo>
                  <a:lnTo>
                    <a:pt x="613181" y="612063"/>
                  </a:lnTo>
                  <a:lnTo>
                    <a:pt x="583323" y="582206"/>
                  </a:lnTo>
                  <a:lnTo>
                    <a:pt x="547535" y="559447"/>
                  </a:lnTo>
                  <a:lnTo>
                    <a:pt x="506945" y="544944"/>
                  </a:lnTo>
                  <a:lnTo>
                    <a:pt x="462737" y="539864"/>
                  </a:lnTo>
                  <a:lnTo>
                    <a:pt x="418515" y="544944"/>
                  </a:lnTo>
                  <a:lnTo>
                    <a:pt x="377939" y="559447"/>
                  </a:lnTo>
                  <a:lnTo>
                    <a:pt x="342138" y="582206"/>
                  </a:lnTo>
                  <a:lnTo>
                    <a:pt x="312280" y="612063"/>
                  </a:lnTo>
                  <a:lnTo>
                    <a:pt x="289521" y="647865"/>
                  </a:lnTo>
                  <a:lnTo>
                    <a:pt x="275018" y="688454"/>
                  </a:lnTo>
                  <a:lnTo>
                    <a:pt x="269925" y="732663"/>
                  </a:lnTo>
                  <a:lnTo>
                    <a:pt x="275018" y="776871"/>
                  </a:lnTo>
                  <a:lnTo>
                    <a:pt x="289521" y="817460"/>
                  </a:lnTo>
                  <a:lnTo>
                    <a:pt x="312280" y="853262"/>
                  </a:lnTo>
                  <a:lnTo>
                    <a:pt x="342138" y="883107"/>
                  </a:lnTo>
                  <a:lnTo>
                    <a:pt x="377939" y="905878"/>
                  </a:lnTo>
                  <a:lnTo>
                    <a:pt x="418515" y="920369"/>
                  </a:lnTo>
                  <a:lnTo>
                    <a:pt x="462737" y="925461"/>
                  </a:lnTo>
                  <a:lnTo>
                    <a:pt x="506945" y="920369"/>
                  </a:lnTo>
                  <a:lnTo>
                    <a:pt x="547535" y="905878"/>
                  </a:lnTo>
                  <a:lnTo>
                    <a:pt x="583323" y="883107"/>
                  </a:lnTo>
                  <a:lnTo>
                    <a:pt x="613181" y="853262"/>
                  </a:lnTo>
                  <a:lnTo>
                    <a:pt x="635939" y="817460"/>
                  </a:lnTo>
                  <a:lnTo>
                    <a:pt x="650443" y="776871"/>
                  </a:lnTo>
                  <a:lnTo>
                    <a:pt x="655535" y="732663"/>
                  </a:lnTo>
                  <a:close/>
                </a:path>
              </a:pathLst>
            </a:custGeom>
            <a:solidFill>
              <a:srgbClr val="F0BC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957800" y="8423132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 extrusionOk="0">
                  <a:moveTo>
                    <a:pt x="77121" y="77121"/>
                  </a:moveTo>
                  <a:lnTo>
                    <a:pt x="0" y="77121"/>
                  </a:lnTo>
                  <a:lnTo>
                    <a:pt x="0" y="0"/>
                  </a:lnTo>
                  <a:lnTo>
                    <a:pt x="77121" y="0"/>
                  </a:lnTo>
                  <a:lnTo>
                    <a:pt x="77121" y="77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9112043" y="8423132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 extrusionOk="0">
                  <a:moveTo>
                    <a:pt x="77121" y="77121"/>
                  </a:moveTo>
                  <a:lnTo>
                    <a:pt x="0" y="77121"/>
                  </a:lnTo>
                  <a:lnTo>
                    <a:pt x="0" y="0"/>
                  </a:lnTo>
                  <a:lnTo>
                    <a:pt x="77121" y="0"/>
                  </a:lnTo>
                  <a:lnTo>
                    <a:pt x="77121" y="77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9266287" y="8423132"/>
              <a:ext cx="77470" cy="77470"/>
            </a:xfrm>
            <a:custGeom>
              <a:avLst/>
              <a:gdLst/>
              <a:ahLst/>
              <a:cxnLst/>
              <a:rect l="l" t="t" r="r" b="b"/>
              <a:pathLst>
                <a:path w="77470" h="77470" extrusionOk="0">
                  <a:moveTo>
                    <a:pt x="77121" y="77121"/>
                  </a:moveTo>
                  <a:lnTo>
                    <a:pt x="0" y="77121"/>
                  </a:lnTo>
                  <a:lnTo>
                    <a:pt x="0" y="0"/>
                  </a:lnTo>
                  <a:lnTo>
                    <a:pt x="77121" y="0"/>
                  </a:lnTo>
                  <a:lnTo>
                    <a:pt x="77121" y="77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8726424" y="6263728"/>
              <a:ext cx="2390775" cy="2390775"/>
            </a:xfrm>
            <a:custGeom>
              <a:avLst/>
              <a:gdLst/>
              <a:ahLst/>
              <a:cxnLst/>
              <a:rect l="l" t="t" r="r" b="b"/>
              <a:pathLst>
                <a:path w="2390775" h="2390775" extrusionOk="0">
                  <a:moveTo>
                    <a:pt x="848347" y="1156830"/>
                  </a:moveTo>
                  <a:lnTo>
                    <a:pt x="539851" y="1156830"/>
                  </a:lnTo>
                  <a:lnTo>
                    <a:pt x="539851" y="1233944"/>
                  </a:lnTo>
                  <a:lnTo>
                    <a:pt x="848347" y="1233944"/>
                  </a:lnTo>
                  <a:lnTo>
                    <a:pt x="848347" y="1156830"/>
                  </a:lnTo>
                  <a:close/>
                </a:path>
                <a:path w="2390775" h="2390775" extrusionOk="0">
                  <a:moveTo>
                    <a:pt x="848347" y="1002588"/>
                  </a:moveTo>
                  <a:lnTo>
                    <a:pt x="539851" y="1002588"/>
                  </a:lnTo>
                  <a:lnTo>
                    <a:pt x="539851" y="1079703"/>
                  </a:lnTo>
                  <a:lnTo>
                    <a:pt x="848347" y="1079703"/>
                  </a:lnTo>
                  <a:lnTo>
                    <a:pt x="848347" y="1002588"/>
                  </a:lnTo>
                  <a:close/>
                </a:path>
                <a:path w="2390775" h="2390775" extrusionOk="0">
                  <a:moveTo>
                    <a:pt x="1156830" y="1233944"/>
                  </a:moveTo>
                  <a:lnTo>
                    <a:pt x="1079703" y="1233944"/>
                  </a:lnTo>
                  <a:lnTo>
                    <a:pt x="1079703" y="1311071"/>
                  </a:lnTo>
                  <a:lnTo>
                    <a:pt x="1156830" y="1311071"/>
                  </a:lnTo>
                  <a:lnTo>
                    <a:pt x="1156830" y="1233944"/>
                  </a:lnTo>
                  <a:close/>
                </a:path>
                <a:path w="2390775" h="2390775" extrusionOk="0">
                  <a:moveTo>
                    <a:pt x="2005164" y="1735239"/>
                  </a:moveTo>
                  <a:lnTo>
                    <a:pt x="1997379" y="1696681"/>
                  </a:lnTo>
                  <a:lnTo>
                    <a:pt x="1996071" y="1690217"/>
                  </a:lnTo>
                  <a:lnTo>
                    <a:pt x="1971281" y="1653451"/>
                  </a:lnTo>
                  <a:lnTo>
                    <a:pt x="1949831" y="1638985"/>
                  </a:lnTo>
                  <a:lnTo>
                    <a:pt x="1934502" y="1628648"/>
                  </a:lnTo>
                  <a:lnTo>
                    <a:pt x="1928050" y="1627352"/>
                  </a:lnTo>
                  <a:lnTo>
                    <a:pt x="1928050" y="1735239"/>
                  </a:lnTo>
                  <a:lnTo>
                    <a:pt x="1925015" y="1750225"/>
                  </a:lnTo>
                  <a:lnTo>
                    <a:pt x="1916734" y="1762480"/>
                  </a:lnTo>
                  <a:lnTo>
                    <a:pt x="1904479" y="1770761"/>
                  </a:lnTo>
                  <a:lnTo>
                    <a:pt x="1889493" y="1773796"/>
                  </a:lnTo>
                  <a:lnTo>
                    <a:pt x="1874507" y="1770761"/>
                  </a:lnTo>
                  <a:lnTo>
                    <a:pt x="1862239" y="1762480"/>
                  </a:lnTo>
                  <a:lnTo>
                    <a:pt x="1853971" y="1750225"/>
                  </a:lnTo>
                  <a:lnTo>
                    <a:pt x="1850923" y="1735239"/>
                  </a:lnTo>
                  <a:lnTo>
                    <a:pt x="1853971" y="1720253"/>
                  </a:lnTo>
                  <a:lnTo>
                    <a:pt x="1862239" y="1707997"/>
                  </a:lnTo>
                  <a:lnTo>
                    <a:pt x="1874507" y="1699717"/>
                  </a:lnTo>
                  <a:lnTo>
                    <a:pt x="1889493" y="1696681"/>
                  </a:lnTo>
                  <a:lnTo>
                    <a:pt x="1904479" y="1699717"/>
                  </a:lnTo>
                  <a:lnTo>
                    <a:pt x="1916734" y="1707997"/>
                  </a:lnTo>
                  <a:lnTo>
                    <a:pt x="1925015" y="1720253"/>
                  </a:lnTo>
                  <a:lnTo>
                    <a:pt x="1928050" y="1735239"/>
                  </a:lnTo>
                  <a:lnTo>
                    <a:pt x="1928050" y="1627352"/>
                  </a:lnTo>
                  <a:lnTo>
                    <a:pt x="1889493" y="1619554"/>
                  </a:lnTo>
                  <a:lnTo>
                    <a:pt x="1872094" y="1620875"/>
                  </a:lnTo>
                  <a:lnTo>
                    <a:pt x="1855508" y="1624698"/>
                  </a:lnTo>
                  <a:lnTo>
                    <a:pt x="1839899" y="1630807"/>
                  </a:lnTo>
                  <a:lnTo>
                    <a:pt x="1825472" y="1638985"/>
                  </a:lnTo>
                  <a:lnTo>
                    <a:pt x="1773669" y="1600123"/>
                  </a:lnTo>
                  <a:lnTo>
                    <a:pt x="1696783" y="1542440"/>
                  </a:lnTo>
                  <a:lnTo>
                    <a:pt x="1690954" y="1538071"/>
                  </a:lnTo>
                  <a:lnTo>
                    <a:pt x="1693252" y="1529842"/>
                  </a:lnTo>
                  <a:lnTo>
                    <a:pt x="1695069" y="1521421"/>
                  </a:lnTo>
                  <a:lnTo>
                    <a:pt x="1696250" y="1512773"/>
                  </a:lnTo>
                  <a:lnTo>
                    <a:pt x="1696681" y="1503870"/>
                  </a:lnTo>
                  <a:lnTo>
                    <a:pt x="1688896" y="1465313"/>
                  </a:lnTo>
                  <a:lnTo>
                    <a:pt x="1687588" y="1458861"/>
                  </a:lnTo>
                  <a:lnTo>
                    <a:pt x="1662798" y="1422082"/>
                  </a:lnTo>
                  <a:lnTo>
                    <a:pt x="1626019" y="1397292"/>
                  </a:lnTo>
                  <a:lnTo>
                    <a:pt x="1619567" y="1395996"/>
                  </a:lnTo>
                  <a:lnTo>
                    <a:pt x="1619567" y="1503870"/>
                  </a:lnTo>
                  <a:lnTo>
                    <a:pt x="1616519" y="1518856"/>
                  </a:lnTo>
                  <a:lnTo>
                    <a:pt x="1608251" y="1531124"/>
                  </a:lnTo>
                  <a:lnTo>
                    <a:pt x="1595983" y="1539392"/>
                  </a:lnTo>
                  <a:lnTo>
                    <a:pt x="1580997" y="1542440"/>
                  </a:lnTo>
                  <a:lnTo>
                    <a:pt x="1566011" y="1539392"/>
                  </a:lnTo>
                  <a:lnTo>
                    <a:pt x="1553756" y="1531124"/>
                  </a:lnTo>
                  <a:lnTo>
                    <a:pt x="1545475" y="1518856"/>
                  </a:lnTo>
                  <a:lnTo>
                    <a:pt x="1542440" y="1503870"/>
                  </a:lnTo>
                  <a:lnTo>
                    <a:pt x="1545475" y="1488884"/>
                  </a:lnTo>
                  <a:lnTo>
                    <a:pt x="1553756" y="1476629"/>
                  </a:lnTo>
                  <a:lnTo>
                    <a:pt x="1566011" y="1468348"/>
                  </a:lnTo>
                  <a:lnTo>
                    <a:pt x="1580997" y="1465313"/>
                  </a:lnTo>
                  <a:lnTo>
                    <a:pt x="1595983" y="1468348"/>
                  </a:lnTo>
                  <a:lnTo>
                    <a:pt x="1608251" y="1476629"/>
                  </a:lnTo>
                  <a:lnTo>
                    <a:pt x="1616519" y="1488884"/>
                  </a:lnTo>
                  <a:lnTo>
                    <a:pt x="1619567" y="1503870"/>
                  </a:lnTo>
                  <a:lnTo>
                    <a:pt x="1619567" y="1395996"/>
                  </a:lnTo>
                  <a:lnTo>
                    <a:pt x="1580997" y="1388186"/>
                  </a:lnTo>
                  <a:lnTo>
                    <a:pt x="1535976" y="1397292"/>
                  </a:lnTo>
                  <a:lnTo>
                    <a:pt x="1499209" y="1422082"/>
                  </a:lnTo>
                  <a:lnTo>
                    <a:pt x="1474406" y="1458861"/>
                  </a:lnTo>
                  <a:lnTo>
                    <a:pt x="1465313" y="1503870"/>
                  </a:lnTo>
                  <a:lnTo>
                    <a:pt x="1465808" y="1513674"/>
                  </a:lnTo>
                  <a:lnTo>
                    <a:pt x="1467180" y="1523212"/>
                  </a:lnTo>
                  <a:lnTo>
                    <a:pt x="1469326" y="1532496"/>
                  </a:lnTo>
                  <a:lnTo>
                    <a:pt x="1472095" y="1541526"/>
                  </a:lnTo>
                  <a:lnTo>
                    <a:pt x="1256245" y="1714296"/>
                  </a:lnTo>
                  <a:lnTo>
                    <a:pt x="1242377" y="1706905"/>
                  </a:lnTo>
                  <a:lnTo>
                    <a:pt x="1233957" y="1703768"/>
                  </a:lnTo>
                  <a:lnTo>
                    <a:pt x="1233957" y="1812366"/>
                  </a:lnTo>
                  <a:lnTo>
                    <a:pt x="1230909" y="1827352"/>
                  </a:lnTo>
                  <a:lnTo>
                    <a:pt x="1222641" y="1839607"/>
                  </a:lnTo>
                  <a:lnTo>
                    <a:pt x="1210373" y="1847888"/>
                  </a:lnTo>
                  <a:lnTo>
                    <a:pt x="1195387" y="1850923"/>
                  </a:lnTo>
                  <a:lnTo>
                    <a:pt x="1180401" y="1847888"/>
                  </a:lnTo>
                  <a:lnTo>
                    <a:pt x="1168146" y="1839607"/>
                  </a:lnTo>
                  <a:lnTo>
                    <a:pt x="1159865" y="1827352"/>
                  </a:lnTo>
                  <a:lnTo>
                    <a:pt x="1156830" y="1812366"/>
                  </a:lnTo>
                  <a:lnTo>
                    <a:pt x="1159865" y="1797380"/>
                  </a:lnTo>
                  <a:lnTo>
                    <a:pt x="1168146" y="1785112"/>
                  </a:lnTo>
                  <a:lnTo>
                    <a:pt x="1180401" y="1776844"/>
                  </a:lnTo>
                  <a:lnTo>
                    <a:pt x="1195387" y="1773796"/>
                  </a:lnTo>
                  <a:lnTo>
                    <a:pt x="1210373" y="1776844"/>
                  </a:lnTo>
                  <a:lnTo>
                    <a:pt x="1222641" y="1785112"/>
                  </a:lnTo>
                  <a:lnTo>
                    <a:pt x="1230909" y="1797380"/>
                  </a:lnTo>
                  <a:lnTo>
                    <a:pt x="1233957" y="1812366"/>
                  </a:lnTo>
                  <a:lnTo>
                    <a:pt x="1233957" y="1703768"/>
                  </a:lnTo>
                  <a:lnTo>
                    <a:pt x="1227518" y="1701368"/>
                  </a:lnTo>
                  <a:lnTo>
                    <a:pt x="1211808" y="1697888"/>
                  </a:lnTo>
                  <a:lnTo>
                    <a:pt x="1195387" y="1696681"/>
                  </a:lnTo>
                  <a:lnTo>
                    <a:pt x="1176388" y="1698294"/>
                  </a:lnTo>
                  <a:lnTo>
                    <a:pt x="1158417" y="1702930"/>
                  </a:lnTo>
                  <a:lnTo>
                    <a:pt x="1141679" y="1710283"/>
                  </a:lnTo>
                  <a:lnTo>
                    <a:pt x="1126401" y="1720024"/>
                  </a:lnTo>
                  <a:lnTo>
                    <a:pt x="1056360" y="1673326"/>
                  </a:lnTo>
                  <a:lnTo>
                    <a:pt x="975702" y="1619554"/>
                  </a:lnTo>
                  <a:lnTo>
                    <a:pt x="960107" y="1609166"/>
                  </a:lnTo>
                  <a:lnTo>
                    <a:pt x="961732" y="1602333"/>
                  </a:lnTo>
                  <a:lnTo>
                    <a:pt x="962977" y="1595361"/>
                  </a:lnTo>
                  <a:lnTo>
                    <a:pt x="963752" y="1588262"/>
                  </a:lnTo>
                  <a:lnTo>
                    <a:pt x="964031" y="1580997"/>
                  </a:lnTo>
                  <a:lnTo>
                    <a:pt x="956233" y="1542440"/>
                  </a:lnTo>
                  <a:lnTo>
                    <a:pt x="954938" y="1535976"/>
                  </a:lnTo>
                  <a:lnTo>
                    <a:pt x="930135" y="1499209"/>
                  </a:lnTo>
                  <a:lnTo>
                    <a:pt x="893368" y="1474406"/>
                  </a:lnTo>
                  <a:lnTo>
                    <a:pt x="886904" y="1473111"/>
                  </a:lnTo>
                  <a:lnTo>
                    <a:pt x="886904" y="1580997"/>
                  </a:lnTo>
                  <a:lnTo>
                    <a:pt x="883869" y="1595983"/>
                  </a:lnTo>
                  <a:lnTo>
                    <a:pt x="875588" y="1608239"/>
                  </a:lnTo>
                  <a:lnTo>
                    <a:pt x="863333" y="1616519"/>
                  </a:lnTo>
                  <a:lnTo>
                    <a:pt x="848347" y="1619554"/>
                  </a:lnTo>
                  <a:lnTo>
                    <a:pt x="833361" y="1616519"/>
                  </a:lnTo>
                  <a:lnTo>
                    <a:pt x="821093" y="1608239"/>
                  </a:lnTo>
                  <a:lnTo>
                    <a:pt x="812825" y="1595983"/>
                  </a:lnTo>
                  <a:lnTo>
                    <a:pt x="809777" y="1580997"/>
                  </a:lnTo>
                  <a:lnTo>
                    <a:pt x="812825" y="1566011"/>
                  </a:lnTo>
                  <a:lnTo>
                    <a:pt x="821093" y="1553756"/>
                  </a:lnTo>
                  <a:lnTo>
                    <a:pt x="833361" y="1545475"/>
                  </a:lnTo>
                  <a:lnTo>
                    <a:pt x="848347" y="1542440"/>
                  </a:lnTo>
                  <a:lnTo>
                    <a:pt x="863333" y="1545475"/>
                  </a:lnTo>
                  <a:lnTo>
                    <a:pt x="875588" y="1553756"/>
                  </a:lnTo>
                  <a:lnTo>
                    <a:pt x="883869" y="1566011"/>
                  </a:lnTo>
                  <a:lnTo>
                    <a:pt x="886904" y="1580997"/>
                  </a:lnTo>
                  <a:lnTo>
                    <a:pt x="886904" y="1473111"/>
                  </a:lnTo>
                  <a:lnTo>
                    <a:pt x="848347" y="1465313"/>
                  </a:lnTo>
                  <a:lnTo>
                    <a:pt x="803325" y="1474406"/>
                  </a:lnTo>
                  <a:lnTo>
                    <a:pt x="766546" y="1499209"/>
                  </a:lnTo>
                  <a:lnTo>
                    <a:pt x="741756" y="1535976"/>
                  </a:lnTo>
                  <a:lnTo>
                    <a:pt x="732663" y="1580997"/>
                  </a:lnTo>
                  <a:lnTo>
                    <a:pt x="732929" y="1588262"/>
                  </a:lnTo>
                  <a:lnTo>
                    <a:pt x="733717" y="1595361"/>
                  </a:lnTo>
                  <a:lnTo>
                    <a:pt x="734949" y="1602333"/>
                  </a:lnTo>
                  <a:lnTo>
                    <a:pt x="736574" y="1609166"/>
                  </a:lnTo>
                  <a:lnTo>
                    <a:pt x="570280" y="1720024"/>
                  </a:lnTo>
                  <a:lnTo>
                    <a:pt x="555015" y="1710283"/>
                  </a:lnTo>
                  <a:lnTo>
                    <a:pt x="539851" y="1703628"/>
                  </a:lnTo>
                  <a:lnTo>
                    <a:pt x="539851" y="1812366"/>
                  </a:lnTo>
                  <a:lnTo>
                    <a:pt x="536816" y="1827352"/>
                  </a:lnTo>
                  <a:lnTo>
                    <a:pt x="528535" y="1839607"/>
                  </a:lnTo>
                  <a:lnTo>
                    <a:pt x="516280" y="1847888"/>
                  </a:lnTo>
                  <a:lnTo>
                    <a:pt x="501294" y="1850923"/>
                  </a:lnTo>
                  <a:lnTo>
                    <a:pt x="486308" y="1847888"/>
                  </a:lnTo>
                  <a:lnTo>
                    <a:pt x="474052" y="1839607"/>
                  </a:lnTo>
                  <a:lnTo>
                    <a:pt x="465772" y="1827352"/>
                  </a:lnTo>
                  <a:lnTo>
                    <a:pt x="462737" y="1812366"/>
                  </a:lnTo>
                  <a:lnTo>
                    <a:pt x="465772" y="1797380"/>
                  </a:lnTo>
                  <a:lnTo>
                    <a:pt x="474052" y="1785112"/>
                  </a:lnTo>
                  <a:lnTo>
                    <a:pt x="486308" y="1776844"/>
                  </a:lnTo>
                  <a:lnTo>
                    <a:pt x="501294" y="1773796"/>
                  </a:lnTo>
                  <a:lnTo>
                    <a:pt x="516280" y="1776844"/>
                  </a:lnTo>
                  <a:lnTo>
                    <a:pt x="528535" y="1785112"/>
                  </a:lnTo>
                  <a:lnTo>
                    <a:pt x="536816" y="1797380"/>
                  </a:lnTo>
                  <a:lnTo>
                    <a:pt x="539851" y="1812366"/>
                  </a:lnTo>
                  <a:lnTo>
                    <a:pt x="539851" y="1703628"/>
                  </a:lnTo>
                  <a:lnTo>
                    <a:pt x="538276" y="1702930"/>
                  </a:lnTo>
                  <a:lnTo>
                    <a:pt x="520293" y="1698294"/>
                  </a:lnTo>
                  <a:lnTo>
                    <a:pt x="501294" y="1696681"/>
                  </a:lnTo>
                  <a:lnTo>
                    <a:pt x="456272" y="1705775"/>
                  </a:lnTo>
                  <a:lnTo>
                    <a:pt x="419506" y="1730565"/>
                  </a:lnTo>
                  <a:lnTo>
                    <a:pt x="394703" y="1767344"/>
                  </a:lnTo>
                  <a:lnTo>
                    <a:pt x="385610" y="1812366"/>
                  </a:lnTo>
                  <a:lnTo>
                    <a:pt x="394703" y="1857387"/>
                  </a:lnTo>
                  <a:lnTo>
                    <a:pt x="419506" y="1894154"/>
                  </a:lnTo>
                  <a:lnTo>
                    <a:pt x="456272" y="1918944"/>
                  </a:lnTo>
                  <a:lnTo>
                    <a:pt x="501294" y="1928050"/>
                  </a:lnTo>
                  <a:lnTo>
                    <a:pt x="546315" y="1918944"/>
                  </a:lnTo>
                  <a:lnTo>
                    <a:pt x="583082" y="1894154"/>
                  </a:lnTo>
                  <a:lnTo>
                    <a:pt x="607885" y="1857387"/>
                  </a:lnTo>
                  <a:lnTo>
                    <a:pt x="609193" y="1850923"/>
                  </a:lnTo>
                  <a:lnTo>
                    <a:pt x="616978" y="1812366"/>
                  </a:lnTo>
                  <a:lnTo>
                    <a:pt x="616712" y="1805101"/>
                  </a:lnTo>
                  <a:lnTo>
                    <a:pt x="615924" y="1797989"/>
                  </a:lnTo>
                  <a:lnTo>
                    <a:pt x="614692" y="1791030"/>
                  </a:lnTo>
                  <a:lnTo>
                    <a:pt x="613067" y="1784197"/>
                  </a:lnTo>
                  <a:lnTo>
                    <a:pt x="628650" y="1773796"/>
                  </a:lnTo>
                  <a:lnTo>
                    <a:pt x="709307" y="1720024"/>
                  </a:lnTo>
                  <a:lnTo>
                    <a:pt x="779360" y="1673326"/>
                  </a:lnTo>
                  <a:lnTo>
                    <a:pt x="794626" y="1683080"/>
                  </a:lnTo>
                  <a:lnTo>
                    <a:pt x="811364" y="1690433"/>
                  </a:lnTo>
                  <a:lnTo>
                    <a:pt x="829348" y="1695069"/>
                  </a:lnTo>
                  <a:lnTo>
                    <a:pt x="848347" y="1696681"/>
                  </a:lnTo>
                  <a:lnTo>
                    <a:pt x="867346" y="1695069"/>
                  </a:lnTo>
                  <a:lnTo>
                    <a:pt x="885317" y="1690433"/>
                  </a:lnTo>
                  <a:lnTo>
                    <a:pt x="902055" y="1683080"/>
                  </a:lnTo>
                  <a:lnTo>
                    <a:pt x="917333" y="1673326"/>
                  </a:lnTo>
                  <a:lnTo>
                    <a:pt x="1083627" y="1784197"/>
                  </a:lnTo>
                  <a:lnTo>
                    <a:pt x="1082001" y="1791030"/>
                  </a:lnTo>
                  <a:lnTo>
                    <a:pt x="1080770" y="1797989"/>
                  </a:lnTo>
                  <a:lnTo>
                    <a:pt x="1079982" y="1805101"/>
                  </a:lnTo>
                  <a:lnTo>
                    <a:pt x="1079703" y="1812366"/>
                  </a:lnTo>
                  <a:lnTo>
                    <a:pt x="1088809" y="1857387"/>
                  </a:lnTo>
                  <a:lnTo>
                    <a:pt x="1113599" y="1894154"/>
                  </a:lnTo>
                  <a:lnTo>
                    <a:pt x="1150378" y="1918944"/>
                  </a:lnTo>
                  <a:lnTo>
                    <a:pt x="1195387" y="1928050"/>
                  </a:lnTo>
                  <a:lnTo>
                    <a:pt x="1240409" y="1918944"/>
                  </a:lnTo>
                  <a:lnTo>
                    <a:pt x="1277188" y="1894154"/>
                  </a:lnTo>
                  <a:lnTo>
                    <a:pt x="1301978" y="1857387"/>
                  </a:lnTo>
                  <a:lnTo>
                    <a:pt x="1303286" y="1850923"/>
                  </a:lnTo>
                  <a:lnTo>
                    <a:pt x="1311071" y="1812366"/>
                  </a:lnTo>
                  <a:lnTo>
                    <a:pt x="1310589" y="1802561"/>
                  </a:lnTo>
                  <a:lnTo>
                    <a:pt x="1309204" y="1793024"/>
                  </a:lnTo>
                  <a:lnTo>
                    <a:pt x="1307071" y="1783740"/>
                  </a:lnTo>
                  <a:lnTo>
                    <a:pt x="1304302" y="1774710"/>
                  </a:lnTo>
                  <a:lnTo>
                    <a:pt x="1305420" y="1773796"/>
                  </a:lnTo>
                  <a:lnTo>
                    <a:pt x="1372603" y="1720024"/>
                  </a:lnTo>
                  <a:lnTo>
                    <a:pt x="1379753" y="1714296"/>
                  </a:lnTo>
                  <a:lnTo>
                    <a:pt x="1520151" y="1601939"/>
                  </a:lnTo>
                  <a:lnTo>
                    <a:pt x="1533994" y="1609331"/>
                  </a:lnTo>
                  <a:lnTo>
                    <a:pt x="1548828" y="1614868"/>
                  </a:lnTo>
                  <a:lnTo>
                    <a:pt x="1564525" y="1618348"/>
                  </a:lnTo>
                  <a:lnTo>
                    <a:pt x="1580997" y="1619554"/>
                  </a:lnTo>
                  <a:lnTo>
                    <a:pt x="1598396" y="1618234"/>
                  </a:lnTo>
                  <a:lnTo>
                    <a:pt x="1614982" y="1614424"/>
                  </a:lnTo>
                  <a:lnTo>
                    <a:pt x="1630591" y="1608315"/>
                  </a:lnTo>
                  <a:lnTo>
                    <a:pt x="1641830" y="1601939"/>
                  </a:lnTo>
                  <a:lnTo>
                    <a:pt x="1645018" y="1600123"/>
                  </a:lnTo>
                  <a:lnTo>
                    <a:pt x="1779524" y="1701050"/>
                  </a:lnTo>
                  <a:lnTo>
                    <a:pt x="1777238" y="1709267"/>
                  </a:lnTo>
                  <a:lnTo>
                    <a:pt x="1775421" y="1717687"/>
                  </a:lnTo>
                  <a:lnTo>
                    <a:pt x="1774228" y="1726336"/>
                  </a:lnTo>
                  <a:lnTo>
                    <a:pt x="1773809" y="1735239"/>
                  </a:lnTo>
                  <a:lnTo>
                    <a:pt x="1782902" y="1780260"/>
                  </a:lnTo>
                  <a:lnTo>
                    <a:pt x="1807692" y="1817027"/>
                  </a:lnTo>
                  <a:lnTo>
                    <a:pt x="1844471" y="1841830"/>
                  </a:lnTo>
                  <a:lnTo>
                    <a:pt x="1889493" y="1850923"/>
                  </a:lnTo>
                  <a:lnTo>
                    <a:pt x="1934502" y="1841830"/>
                  </a:lnTo>
                  <a:lnTo>
                    <a:pt x="1971281" y="1817027"/>
                  </a:lnTo>
                  <a:lnTo>
                    <a:pt x="1996071" y="1780260"/>
                  </a:lnTo>
                  <a:lnTo>
                    <a:pt x="1997379" y="1773796"/>
                  </a:lnTo>
                  <a:lnTo>
                    <a:pt x="2005164" y="1735239"/>
                  </a:lnTo>
                  <a:close/>
                </a:path>
                <a:path w="2390775" h="2390775" extrusionOk="0">
                  <a:moveTo>
                    <a:pt x="2005164" y="1233944"/>
                  </a:moveTo>
                  <a:lnTo>
                    <a:pt x="1233957" y="1233944"/>
                  </a:lnTo>
                  <a:lnTo>
                    <a:pt x="1233957" y="1311071"/>
                  </a:lnTo>
                  <a:lnTo>
                    <a:pt x="2005164" y="1311071"/>
                  </a:lnTo>
                  <a:lnTo>
                    <a:pt x="2005164" y="1233944"/>
                  </a:lnTo>
                  <a:close/>
                </a:path>
                <a:path w="2390775" h="2390775" extrusionOk="0">
                  <a:moveTo>
                    <a:pt x="2159419" y="2159406"/>
                  </a:moveTo>
                  <a:lnTo>
                    <a:pt x="1850923" y="2159406"/>
                  </a:lnTo>
                  <a:lnTo>
                    <a:pt x="1850923" y="2236533"/>
                  </a:lnTo>
                  <a:lnTo>
                    <a:pt x="2159419" y="2236533"/>
                  </a:lnTo>
                  <a:lnTo>
                    <a:pt x="2159419" y="2159406"/>
                  </a:lnTo>
                  <a:close/>
                </a:path>
                <a:path w="2390775" h="2390775" extrusionOk="0">
                  <a:moveTo>
                    <a:pt x="2390775" y="2005164"/>
                  </a:moveTo>
                  <a:lnTo>
                    <a:pt x="2313660" y="2005164"/>
                  </a:lnTo>
                  <a:lnTo>
                    <a:pt x="2313660" y="2082292"/>
                  </a:lnTo>
                  <a:lnTo>
                    <a:pt x="2313660" y="2197976"/>
                  </a:lnTo>
                  <a:lnTo>
                    <a:pt x="2304567" y="2242985"/>
                  </a:lnTo>
                  <a:lnTo>
                    <a:pt x="2279764" y="2279764"/>
                  </a:lnTo>
                  <a:lnTo>
                    <a:pt x="2242997" y="2304554"/>
                  </a:lnTo>
                  <a:lnTo>
                    <a:pt x="2197976" y="2313648"/>
                  </a:lnTo>
                  <a:lnTo>
                    <a:pt x="192811" y="2313648"/>
                  </a:lnTo>
                  <a:lnTo>
                    <a:pt x="147789" y="2304554"/>
                  </a:lnTo>
                  <a:lnTo>
                    <a:pt x="111023" y="2279764"/>
                  </a:lnTo>
                  <a:lnTo>
                    <a:pt x="86220" y="2242985"/>
                  </a:lnTo>
                  <a:lnTo>
                    <a:pt x="77127" y="2197976"/>
                  </a:lnTo>
                  <a:lnTo>
                    <a:pt x="77127" y="2082292"/>
                  </a:lnTo>
                  <a:lnTo>
                    <a:pt x="871537" y="2082292"/>
                  </a:lnTo>
                  <a:lnTo>
                    <a:pt x="915847" y="2115375"/>
                  </a:lnTo>
                  <a:lnTo>
                    <a:pt x="964907" y="2139543"/>
                  </a:lnTo>
                  <a:lnTo>
                    <a:pt x="1017676" y="2154377"/>
                  </a:lnTo>
                  <a:lnTo>
                    <a:pt x="1073086" y="2159406"/>
                  </a:lnTo>
                  <a:lnTo>
                    <a:pt x="1317701" y="2159406"/>
                  </a:lnTo>
                  <a:lnTo>
                    <a:pt x="1373111" y="2154377"/>
                  </a:lnTo>
                  <a:lnTo>
                    <a:pt x="1425867" y="2139543"/>
                  </a:lnTo>
                  <a:lnTo>
                    <a:pt x="1474939" y="2115375"/>
                  </a:lnTo>
                  <a:lnTo>
                    <a:pt x="1519237" y="2082292"/>
                  </a:lnTo>
                  <a:lnTo>
                    <a:pt x="2005164" y="2082292"/>
                  </a:lnTo>
                  <a:lnTo>
                    <a:pt x="2005164" y="2005164"/>
                  </a:lnTo>
                  <a:lnTo>
                    <a:pt x="1487906" y="2005164"/>
                  </a:lnTo>
                  <a:lnTo>
                    <a:pt x="1476616" y="2016467"/>
                  </a:lnTo>
                  <a:lnTo>
                    <a:pt x="1442300" y="2044674"/>
                  </a:lnTo>
                  <a:lnTo>
                    <a:pt x="1403705" y="2065299"/>
                  </a:lnTo>
                  <a:lnTo>
                    <a:pt x="1361846" y="2077974"/>
                  </a:lnTo>
                  <a:lnTo>
                    <a:pt x="1317701" y="2082292"/>
                  </a:lnTo>
                  <a:lnTo>
                    <a:pt x="1073086" y="2082292"/>
                  </a:lnTo>
                  <a:lnTo>
                    <a:pt x="1028928" y="2077974"/>
                  </a:lnTo>
                  <a:lnTo>
                    <a:pt x="987069" y="2065299"/>
                  </a:lnTo>
                  <a:lnTo>
                    <a:pt x="948486" y="2044674"/>
                  </a:lnTo>
                  <a:lnTo>
                    <a:pt x="914171" y="2016467"/>
                  </a:lnTo>
                  <a:lnTo>
                    <a:pt x="902868" y="2005164"/>
                  </a:lnTo>
                  <a:lnTo>
                    <a:pt x="308495" y="2005164"/>
                  </a:lnTo>
                  <a:lnTo>
                    <a:pt x="308495" y="771220"/>
                  </a:lnTo>
                  <a:lnTo>
                    <a:pt x="978331" y="771220"/>
                  </a:lnTo>
                  <a:lnTo>
                    <a:pt x="1000074" y="812228"/>
                  </a:lnTo>
                  <a:lnTo>
                    <a:pt x="1025131" y="851052"/>
                  </a:lnTo>
                  <a:lnTo>
                    <a:pt x="1053312" y="887526"/>
                  </a:lnTo>
                  <a:lnTo>
                    <a:pt x="1084427" y="921435"/>
                  </a:lnTo>
                  <a:lnTo>
                    <a:pt x="1118285" y="952588"/>
                  </a:lnTo>
                  <a:lnTo>
                    <a:pt x="1154709" y="980808"/>
                  </a:lnTo>
                  <a:lnTo>
                    <a:pt x="1193495" y="1005890"/>
                  </a:lnTo>
                  <a:lnTo>
                    <a:pt x="1234452" y="1027645"/>
                  </a:lnTo>
                  <a:lnTo>
                    <a:pt x="1277404" y="1045870"/>
                  </a:lnTo>
                  <a:lnTo>
                    <a:pt x="1322158" y="1060386"/>
                  </a:lnTo>
                  <a:lnTo>
                    <a:pt x="1368513" y="1070991"/>
                  </a:lnTo>
                  <a:lnTo>
                    <a:pt x="1416304" y="1077493"/>
                  </a:lnTo>
                  <a:lnTo>
                    <a:pt x="1465313" y="1079703"/>
                  </a:lnTo>
                  <a:lnTo>
                    <a:pt x="1514335" y="1077493"/>
                  </a:lnTo>
                  <a:lnTo>
                    <a:pt x="1562112" y="1070991"/>
                  </a:lnTo>
                  <a:lnTo>
                    <a:pt x="1608480" y="1060386"/>
                  </a:lnTo>
                  <a:lnTo>
                    <a:pt x="1653235" y="1045870"/>
                  </a:lnTo>
                  <a:lnTo>
                    <a:pt x="1696186" y="1027645"/>
                  </a:lnTo>
                  <a:lnTo>
                    <a:pt x="1737144" y="1005890"/>
                  </a:lnTo>
                  <a:lnTo>
                    <a:pt x="1775929" y="980808"/>
                  </a:lnTo>
                  <a:lnTo>
                    <a:pt x="1796237" y="965073"/>
                  </a:lnTo>
                  <a:lnTo>
                    <a:pt x="1812353" y="952588"/>
                  </a:lnTo>
                  <a:lnTo>
                    <a:pt x="1846211" y="921435"/>
                  </a:lnTo>
                  <a:lnTo>
                    <a:pt x="1877326" y="887526"/>
                  </a:lnTo>
                  <a:lnTo>
                    <a:pt x="1905508" y="851052"/>
                  </a:lnTo>
                  <a:lnTo>
                    <a:pt x="1930552" y="812228"/>
                  </a:lnTo>
                  <a:lnTo>
                    <a:pt x="1952294" y="771220"/>
                  </a:lnTo>
                  <a:lnTo>
                    <a:pt x="2082292" y="771220"/>
                  </a:lnTo>
                  <a:lnTo>
                    <a:pt x="2082292" y="2082292"/>
                  </a:lnTo>
                  <a:lnTo>
                    <a:pt x="2313660" y="2082292"/>
                  </a:lnTo>
                  <a:lnTo>
                    <a:pt x="2313660" y="2005164"/>
                  </a:lnTo>
                  <a:lnTo>
                    <a:pt x="2313660" y="732663"/>
                  </a:lnTo>
                  <a:lnTo>
                    <a:pt x="2308555" y="688492"/>
                  </a:lnTo>
                  <a:lnTo>
                    <a:pt x="2294039" y="647928"/>
                  </a:lnTo>
                  <a:lnTo>
                    <a:pt x="2274341" y="616978"/>
                  </a:lnTo>
                  <a:lnTo>
                    <a:pt x="2271255" y="612127"/>
                  </a:lnTo>
                  <a:lnTo>
                    <a:pt x="2241385" y="582256"/>
                  </a:lnTo>
                  <a:lnTo>
                    <a:pt x="2236533" y="579170"/>
                  </a:lnTo>
                  <a:lnTo>
                    <a:pt x="2236533" y="732663"/>
                  </a:lnTo>
                  <a:lnTo>
                    <a:pt x="2236533" y="2005164"/>
                  </a:lnTo>
                  <a:lnTo>
                    <a:pt x="2159419" y="2005164"/>
                  </a:lnTo>
                  <a:lnTo>
                    <a:pt x="2159419" y="771220"/>
                  </a:lnTo>
                  <a:lnTo>
                    <a:pt x="2153335" y="741248"/>
                  </a:lnTo>
                  <a:lnTo>
                    <a:pt x="2136787" y="716724"/>
                  </a:lnTo>
                  <a:lnTo>
                    <a:pt x="2112264" y="700176"/>
                  </a:lnTo>
                  <a:lnTo>
                    <a:pt x="2082292" y="694093"/>
                  </a:lnTo>
                  <a:lnTo>
                    <a:pt x="1982431" y="694093"/>
                  </a:lnTo>
                  <a:lnTo>
                    <a:pt x="1987664" y="675208"/>
                  </a:lnTo>
                  <a:lnTo>
                    <a:pt x="1992122" y="656043"/>
                  </a:lnTo>
                  <a:lnTo>
                    <a:pt x="1995881" y="636625"/>
                  </a:lnTo>
                  <a:lnTo>
                    <a:pt x="1998992" y="616978"/>
                  </a:lnTo>
                  <a:lnTo>
                    <a:pt x="2120849" y="616978"/>
                  </a:lnTo>
                  <a:lnTo>
                    <a:pt x="2165870" y="626071"/>
                  </a:lnTo>
                  <a:lnTo>
                    <a:pt x="2202650" y="650862"/>
                  </a:lnTo>
                  <a:lnTo>
                    <a:pt x="2227440" y="687641"/>
                  </a:lnTo>
                  <a:lnTo>
                    <a:pt x="2236533" y="732663"/>
                  </a:lnTo>
                  <a:lnTo>
                    <a:pt x="2236533" y="579170"/>
                  </a:lnTo>
                  <a:lnTo>
                    <a:pt x="2205583" y="559473"/>
                  </a:lnTo>
                  <a:lnTo>
                    <a:pt x="2165019" y="544957"/>
                  </a:lnTo>
                  <a:lnTo>
                    <a:pt x="2120849" y="539851"/>
                  </a:lnTo>
                  <a:lnTo>
                    <a:pt x="2005164" y="539851"/>
                  </a:lnTo>
                  <a:lnTo>
                    <a:pt x="2002955" y="490791"/>
                  </a:lnTo>
                  <a:lnTo>
                    <a:pt x="1996452" y="442950"/>
                  </a:lnTo>
                  <a:lnTo>
                    <a:pt x="1985848" y="396519"/>
                  </a:lnTo>
                  <a:lnTo>
                    <a:pt x="1971332" y="351688"/>
                  </a:lnTo>
                  <a:lnTo>
                    <a:pt x="1953107" y="308648"/>
                  </a:lnTo>
                  <a:lnTo>
                    <a:pt x="1931352" y="267601"/>
                  </a:lnTo>
                  <a:lnTo>
                    <a:pt x="1928050" y="262496"/>
                  </a:lnTo>
                  <a:lnTo>
                    <a:pt x="1928050" y="539851"/>
                  </a:lnTo>
                  <a:lnTo>
                    <a:pt x="1925231" y="591070"/>
                  </a:lnTo>
                  <a:lnTo>
                    <a:pt x="1916976" y="640676"/>
                  </a:lnTo>
                  <a:lnTo>
                    <a:pt x="1903590" y="688365"/>
                  </a:lnTo>
                  <a:lnTo>
                    <a:pt x="1885365" y="733844"/>
                  </a:lnTo>
                  <a:lnTo>
                    <a:pt x="1862607" y="776808"/>
                  </a:lnTo>
                  <a:lnTo>
                    <a:pt x="1835619" y="816965"/>
                  </a:lnTo>
                  <a:lnTo>
                    <a:pt x="1804708" y="854011"/>
                  </a:lnTo>
                  <a:lnTo>
                    <a:pt x="1770151" y="887641"/>
                  </a:lnTo>
                  <a:lnTo>
                    <a:pt x="1732280" y="917562"/>
                  </a:lnTo>
                  <a:lnTo>
                    <a:pt x="1691360" y="943470"/>
                  </a:lnTo>
                  <a:lnTo>
                    <a:pt x="1647723" y="965073"/>
                  </a:lnTo>
                  <a:lnTo>
                    <a:pt x="1574368" y="744994"/>
                  </a:lnTo>
                  <a:lnTo>
                    <a:pt x="1574368" y="989025"/>
                  </a:lnTo>
                  <a:lnTo>
                    <a:pt x="1547825" y="994765"/>
                  </a:lnTo>
                  <a:lnTo>
                    <a:pt x="1520812" y="999020"/>
                  </a:lnTo>
                  <a:lnTo>
                    <a:pt x="1493304" y="1001674"/>
                  </a:lnTo>
                  <a:lnTo>
                    <a:pt x="1465313" y="1002588"/>
                  </a:lnTo>
                  <a:lnTo>
                    <a:pt x="1418069" y="1000188"/>
                  </a:lnTo>
                  <a:lnTo>
                    <a:pt x="1372171" y="993165"/>
                  </a:lnTo>
                  <a:lnTo>
                    <a:pt x="1327861" y="981748"/>
                  </a:lnTo>
                  <a:lnTo>
                    <a:pt x="1285367" y="966165"/>
                  </a:lnTo>
                  <a:lnTo>
                    <a:pt x="1244930" y="946658"/>
                  </a:lnTo>
                  <a:lnTo>
                    <a:pt x="1206779" y="923455"/>
                  </a:lnTo>
                  <a:lnTo>
                    <a:pt x="1171143" y="896785"/>
                  </a:lnTo>
                  <a:lnTo>
                    <a:pt x="1138262" y="866902"/>
                  </a:lnTo>
                  <a:lnTo>
                    <a:pt x="1108379" y="834034"/>
                  </a:lnTo>
                  <a:lnTo>
                    <a:pt x="1081722" y="798398"/>
                  </a:lnTo>
                  <a:lnTo>
                    <a:pt x="1058519" y="760247"/>
                  </a:lnTo>
                  <a:lnTo>
                    <a:pt x="1039012" y="719797"/>
                  </a:lnTo>
                  <a:lnTo>
                    <a:pt x="1023429" y="677303"/>
                  </a:lnTo>
                  <a:lnTo>
                    <a:pt x="1011999" y="632993"/>
                  </a:lnTo>
                  <a:lnTo>
                    <a:pt x="1004976" y="587095"/>
                  </a:lnTo>
                  <a:lnTo>
                    <a:pt x="1002588" y="539851"/>
                  </a:lnTo>
                  <a:lnTo>
                    <a:pt x="1004062" y="503148"/>
                  </a:lnTo>
                  <a:lnTo>
                    <a:pt x="1008392" y="467233"/>
                  </a:lnTo>
                  <a:lnTo>
                    <a:pt x="1015428" y="432181"/>
                  </a:lnTo>
                  <a:lnTo>
                    <a:pt x="1025029" y="398106"/>
                  </a:lnTo>
                  <a:lnTo>
                    <a:pt x="1434287" y="568617"/>
                  </a:lnTo>
                  <a:lnTo>
                    <a:pt x="1574368" y="989025"/>
                  </a:lnTo>
                  <a:lnTo>
                    <a:pt x="1574368" y="744994"/>
                  </a:lnTo>
                  <a:lnTo>
                    <a:pt x="1509458" y="550240"/>
                  </a:lnTo>
                  <a:lnTo>
                    <a:pt x="1565338" y="494360"/>
                  </a:lnTo>
                  <a:lnTo>
                    <a:pt x="1818386" y="241312"/>
                  </a:lnTo>
                  <a:lnTo>
                    <a:pt x="1845945" y="277304"/>
                  </a:lnTo>
                  <a:lnTo>
                    <a:pt x="1869973" y="315912"/>
                  </a:lnTo>
                  <a:lnTo>
                    <a:pt x="1890191" y="356895"/>
                  </a:lnTo>
                  <a:lnTo>
                    <a:pt x="1906371" y="400024"/>
                  </a:lnTo>
                  <a:lnTo>
                    <a:pt x="1918246" y="445058"/>
                  </a:lnTo>
                  <a:lnTo>
                    <a:pt x="1925561" y="491744"/>
                  </a:lnTo>
                  <a:lnTo>
                    <a:pt x="1928050" y="539851"/>
                  </a:lnTo>
                  <a:lnTo>
                    <a:pt x="1928050" y="262496"/>
                  </a:lnTo>
                  <a:lnTo>
                    <a:pt x="1914372" y="241312"/>
                  </a:lnTo>
                  <a:lnTo>
                    <a:pt x="1906270" y="228739"/>
                  </a:lnTo>
                  <a:lnTo>
                    <a:pt x="1878037" y="192239"/>
                  </a:lnTo>
                  <a:lnTo>
                    <a:pt x="1846859" y="158305"/>
                  </a:lnTo>
                  <a:lnTo>
                    <a:pt x="1812925" y="127139"/>
                  </a:lnTo>
                  <a:lnTo>
                    <a:pt x="1776437" y="98907"/>
                  </a:lnTo>
                  <a:lnTo>
                    <a:pt x="1763864" y="90805"/>
                  </a:lnTo>
                  <a:lnTo>
                    <a:pt x="1763864" y="186778"/>
                  </a:lnTo>
                  <a:lnTo>
                    <a:pt x="1456283" y="494360"/>
                  </a:lnTo>
                  <a:lnTo>
                    <a:pt x="1225397" y="398106"/>
                  </a:lnTo>
                  <a:lnTo>
                    <a:pt x="1054862" y="327012"/>
                  </a:lnTo>
                  <a:lnTo>
                    <a:pt x="1080274" y="283997"/>
                  </a:lnTo>
                  <a:lnTo>
                    <a:pt x="1110043" y="244106"/>
                  </a:lnTo>
                  <a:lnTo>
                    <a:pt x="1143825" y="207670"/>
                  </a:lnTo>
                  <a:lnTo>
                    <a:pt x="1181290" y="175018"/>
                  </a:lnTo>
                  <a:lnTo>
                    <a:pt x="1222133" y="146481"/>
                  </a:lnTo>
                  <a:lnTo>
                    <a:pt x="1265999" y="122402"/>
                  </a:lnTo>
                  <a:lnTo>
                    <a:pt x="1312583" y="103085"/>
                  </a:lnTo>
                  <a:lnTo>
                    <a:pt x="1361554" y="88887"/>
                  </a:lnTo>
                  <a:lnTo>
                    <a:pt x="1412570" y="80111"/>
                  </a:lnTo>
                  <a:lnTo>
                    <a:pt x="1465313" y="77127"/>
                  </a:lnTo>
                  <a:lnTo>
                    <a:pt x="1513420" y="79616"/>
                  </a:lnTo>
                  <a:lnTo>
                    <a:pt x="1560118" y="86931"/>
                  </a:lnTo>
                  <a:lnTo>
                    <a:pt x="1605140" y="98793"/>
                  </a:lnTo>
                  <a:lnTo>
                    <a:pt x="1648269" y="114973"/>
                  </a:lnTo>
                  <a:lnTo>
                    <a:pt x="1689265" y="135204"/>
                  </a:lnTo>
                  <a:lnTo>
                    <a:pt x="1727873" y="159219"/>
                  </a:lnTo>
                  <a:lnTo>
                    <a:pt x="1763864" y="186778"/>
                  </a:lnTo>
                  <a:lnTo>
                    <a:pt x="1763864" y="90805"/>
                  </a:lnTo>
                  <a:lnTo>
                    <a:pt x="1696516" y="52070"/>
                  </a:lnTo>
                  <a:lnTo>
                    <a:pt x="1653489" y="33832"/>
                  </a:lnTo>
                  <a:lnTo>
                    <a:pt x="1608658" y="19316"/>
                  </a:lnTo>
                  <a:lnTo>
                    <a:pt x="1562227" y="8712"/>
                  </a:lnTo>
                  <a:lnTo>
                    <a:pt x="1514386" y="2209"/>
                  </a:lnTo>
                  <a:lnTo>
                    <a:pt x="1465313" y="0"/>
                  </a:lnTo>
                  <a:lnTo>
                    <a:pt x="1416253" y="2209"/>
                  </a:lnTo>
                  <a:lnTo>
                    <a:pt x="1368412" y="8712"/>
                  </a:lnTo>
                  <a:lnTo>
                    <a:pt x="1321981" y="19316"/>
                  </a:lnTo>
                  <a:lnTo>
                    <a:pt x="1277150" y="33832"/>
                  </a:lnTo>
                  <a:lnTo>
                    <a:pt x="1234122" y="52070"/>
                  </a:lnTo>
                  <a:lnTo>
                    <a:pt x="1193076" y="73825"/>
                  </a:lnTo>
                  <a:lnTo>
                    <a:pt x="1154201" y="98907"/>
                  </a:lnTo>
                  <a:lnTo>
                    <a:pt x="1117714" y="127139"/>
                  </a:lnTo>
                  <a:lnTo>
                    <a:pt x="1083779" y="158305"/>
                  </a:lnTo>
                  <a:lnTo>
                    <a:pt x="1052601" y="192239"/>
                  </a:lnTo>
                  <a:lnTo>
                    <a:pt x="1024369" y="228739"/>
                  </a:lnTo>
                  <a:lnTo>
                    <a:pt x="999286" y="267601"/>
                  </a:lnTo>
                  <a:lnTo>
                    <a:pt x="977531" y="308648"/>
                  </a:lnTo>
                  <a:lnTo>
                    <a:pt x="959294" y="351688"/>
                  </a:lnTo>
                  <a:lnTo>
                    <a:pt x="948207" y="385965"/>
                  </a:lnTo>
                  <a:lnTo>
                    <a:pt x="948207" y="694093"/>
                  </a:lnTo>
                  <a:lnTo>
                    <a:pt x="308495" y="694093"/>
                  </a:lnTo>
                  <a:lnTo>
                    <a:pt x="278523" y="700176"/>
                  </a:lnTo>
                  <a:lnTo>
                    <a:pt x="254000" y="716724"/>
                  </a:lnTo>
                  <a:lnTo>
                    <a:pt x="237451" y="741248"/>
                  </a:lnTo>
                  <a:lnTo>
                    <a:pt x="231368" y="771220"/>
                  </a:lnTo>
                  <a:lnTo>
                    <a:pt x="231368" y="2005164"/>
                  </a:lnTo>
                  <a:lnTo>
                    <a:pt x="154254" y="2005164"/>
                  </a:lnTo>
                  <a:lnTo>
                    <a:pt x="154254" y="732663"/>
                  </a:lnTo>
                  <a:lnTo>
                    <a:pt x="163347" y="687641"/>
                  </a:lnTo>
                  <a:lnTo>
                    <a:pt x="188137" y="650862"/>
                  </a:lnTo>
                  <a:lnTo>
                    <a:pt x="224917" y="626071"/>
                  </a:lnTo>
                  <a:lnTo>
                    <a:pt x="269925" y="616978"/>
                  </a:lnTo>
                  <a:lnTo>
                    <a:pt x="931646" y="616978"/>
                  </a:lnTo>
                  <a:lnTo>
                    <a:pt x="934758" y="636625"/>
                  </a:lnTo>
                  <a:lnTo>
                    <a:pt x="938517" y="656043"/>
                  </a:lnTo>
                  <a:lnTo>
                    <a:pt x="942975" y="675208"/>
                  </a:lnTo>
                  <a:lnTo>
                    <a:pt x="948207" y="694093"/>
                  </a:lnTo>
                  <a:lnTo>
                    <a:pt x="948207" y="385965"/>
                  </a:lnTo>
                  <a:lnTo>
                    <a:pt x="944791" y="396519"/>
                  </a:lnTo>
                  <a:lnTo>
                    <a:pt x="934186" y="442950"/>
                  </a:lnTo>
                  <a:lnTo>
                    <a:pt x="927671" y="490791"/>
                  </a:lnTo>
                  <a:lnTo>
                    <a:pt x="925461" y="539851"/>
                  </a:lnTo>
                  <a:lnTo>
                    <a:pt x="269925" y="539851"/>
                  </a:lnTo>
                  <a:lnTo>
                    <a:pt x="225767" y="544957"/>
                  </a:lnTo>
                  <a:lnTo>
                    <a:pt x="185204" y="559473"/>
                  </a:lnTo>
                  <a:lnTo>
                    <a:pt x="149402" y="582256"/>
                  </a:lnTo>
                  <a:lnTo>
                    <a:pt x="119532" y="612127"/>
                  </a:lnTo>
                  <a:lnTo>
                    <a:pt x="96748" y="647928"/>
                  </a:lnTo>
                  <a:lnTo>
                    <a:pt x="82219" y="688492"/>
                  </a:lnTo>
                  <a:lnTo>
                    <a:pt x="77127" y="732663"/>
                  </a:lnTo>
                  <a:lnTo>
                    <a:pt x="77127" y="2005164"/>
                  </a:lnTo>
                  <a:lnTo>
                    <a:pt x="0" y="2005164"/>
                  </a:lnTo>
                  <a:lnTo>
                    <a:pt x="0" y="2197976"/>
                  </a:lnTo>
                  <a:lnTo>
                    <a:pt x="5105" y="2242134"/>
                  </a:lnTo>
                  <a:lnTo>
                    <a:pt x="19621" y="2282698"/>
                  </a:lnTo>
                  <a:lnTo>
                    <a:pt x="42405" y="2318499"/>
                  </a:lnTo>
                  <a:lnTo>
                    <a:pt x="72275" y="2348369"/>
                  </a:lnTo>
                  <a:lnTo>
                    <a:pt x="108077" y="2371153"/>
                  </a:lnTo>
                  <a:lnTo>
                    <a:pt x="148640" y="2385682"/>
                  </a:lnTo>
                  <a:lnTo>
                    <a:pt x="192811" y="2390775"/>
                  </a:lnTo>
                  <a:lnTo>
                    <a:pt x="2197976" y="2390775"/>
                  </a:lnTo>
                  <a:lnTo>
                    <a:pt x="2242134" y="2385682"/>
                  </a:lnTo>
                  <a:lnTo>
                    <a:pt x="2282710" y="2371153"/>
                  </a:lnTo>
                  <a:lnTo>
                    <a:pt x="2318512" y="2348369"/>
                  </a:lnTo>
                  <a:lnTo>
                    <a:pt x="2348382" y="2318499"/>
                  </a:lnTo>
                  <a:lnTo>
                    <a:pt x="2371153" y="2282698"/>
                  </a:lnTo>
                  <a:lnTo>
                    <a:pt x="2385682" y="2242134"/>
                  </a:lnTo>
                  <a:lnTo>
                    <a:pt x="2390775" y="2197976"/>
                  </a:lnTo>
                  <a:lnTo>
                    <a:pt x="2390775" y="2005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593627" y="133804"/>
            <a:ext cx="12883078" cy="19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845310" marR="5080" lvl="0" indent="-1833245" algn="l" rtl="0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Estas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estrategias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nos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permiten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verificar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si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la </a:t>
            </a:r>
            <a:r>
              <a:rPr lang="en-US" b="1" dirty="0" err="1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b="1" dirty="0"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es </a:t>
            </a:r>
            <a:r>
              <a:rPr lang="en-US" b="1" dirty="0" err="1">
                <a:solidFill>
                  <a:srgbClr val="D04E37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confiable</a:t>
            </a:r>
            <a:r>
              <a:rPr lang="en-US" b="1" dirty="0">
                <a:solidFill>
                  <a:srgbClr val="D04E37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o no</a:t>
            </a:r>
            <a:endParaRPr dirty="0"/>
          </a:p>
        </p:txBody>
      </p:sp>
      <p:sp>
        <p:nvSpPr>
          <p:cNvPr id="205" name="Google Shape;205;p9"/>
          <p:cNvSpPr txBox="1"/>
          <p:nvPr/>
        </p:nvSpPr>
        <p:spPr>
          <a:xfrm>
            <a:off x="1112745" y="4105736"/>
            <a:ext cx="5139519" cy="165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26440" marR="5080" lvl="0" indent="-714375" algn="just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Buscar</a:t>
            </a:r>
            <a:r>
              <a:rPr lang="en-US" sz="46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información</a:t>
            </a:r>
            <a:r>
              <a:rPr lang="en-US" sz="46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sobre</a:t>
            </a:r>
            <a:r>
              <a:rPr lang="en-US" sz="46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 </a:t>
            </a: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fuente</a:t>
            </a:r>
            <a:endParaRPr sz="4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7743352" y="4105736"/>
            <a:ext cx="3971329" cy="1655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9525" algn="ctr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Verificar</a:t>
            </a:r>
            <a:r>
              <a:rPr lang="en-US" sz="46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la  </a:t>
            </a: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afirmación</a:t>
            </a:r>
            <a:endParaRPr sz="4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13200476" y="4020486"/>
            <a:ext cx="3394710" cy="16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47980" marR="5080" lvl="0" indent="-335915" algn="l" rtl="0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Rastrear</a:t>
            </a:r>
            <a:r>
              <a:rPr lang="en-US" sz="46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</a:t>
            </a: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el</a:t>
            </a:r>
            <a:r>
              <a:rPr lang="en-US" sz="4600" b="1" dirty="0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  </a:t>
            </a:r>
            <a:r>
              <a:rPr lang="en-US" sz="4600" b="1" dirty="0" err="1">
                <a:solidFill>
                  <a:srgbClr val="41B1DA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  <a:sym typeface="Open Sans ExtraBold"/>
              </a:rPr>
              <a:t>contexto</a:t>
            </a:r>
            <a:endParaRPr sz="4600" b="1" dirty="0">
              <a:solidFill>
                <a:schemeClr val="dk1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Personalizado</PresentationFormat>
  <Paragraphs>23</Paragraphs>
  <Slides>10</Slides>
  <Notes>10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Verdana</vt:lpstr>
      <vt:lpstr>Calibri</vt:lpstr>
      <vt:lpstr>Office Theme</vt:lpstr>
      <vt:lpstr>Presentación de PowerPoint</vt:lpstr>
      <vt:lpstr>Para empezar...</vt:lpstr>
      <vt:lpstr>¿Qué tan buenos/as  somos para  identificar noticias  falsas en internet?</vt:lpstr>
      <vt:lpstr>Ahora pregúntate...</vt:lpstr>
      <vt:lpstr>Contaminación de la información</vt:lpstr>
      <vt:lpstr>La desinformación puede estar en cualquier parte</vt:lpstr>
      <vt:lpstr>Presentación de PowerPoint</vt:lpstr>
      <vt:lpstr>Habilidades de  verificación de  información</vt:lpstr>
      <vt:lpstr>Estas estrategias nos permiten verificar si  la información es confiable o no</vt:lpstr>
      <vt:lpstr>Pensemos y dialoguemos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Leandro Sabogal Puentes</dc:creator>
  <cp:lastModifiedBy>Leandro Sabogal Puentes</cp:lastModifiedBy>
  <cp:revision>1</cp:revision>
  <dcterms:created xsi:type="dcterms:W3CDTF">2022-03-03T17:29:50Z</dcterms:created>
  <dcterms:modified xsi:type="dcterms:W3CDTF">2022-03-09T15:46:14Z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2022-03-03T00:00:00Z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2022-03-03T00:00:00Z</vt:filetime>
  </property>
</Properties>
</file>