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FXJbiwJvQgyS0XUkg3E0HgtKe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9519" y="0"/>
            <a:ext cx="1450847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0" y="0"/>
            <a:ext cx="9438640" cy="10274300"/>
          </a:xfrm>
          <a:custGeom>
            <a:avLst/>
            <a:gdLst/>
            <a:ahLst/>
            <a:cxnLst/>
            <a:rect l="l" t="t" r="r" b="b"/>
            <a:pathLst>
              <a:path w="9438640" h="10274300" extrusionOk="0">
                <a:moveTo>
                  <a:pt x="9201200" y="10274299"/>
                </a:moveTo>
                <a:lnTo>
                  <a:pt x="0" y="10274299"/>
                </a:lnTo>
                <a:lnTo>
                  <a:pt x="0" y="0"/>
                </a:lnTo>
                <a:lnTo>
                  <a:pt x="3827290" y="0"/>
                </a:lnTo>
                <a:lnTo>
                  <a:pt x="3872585" y="12699"/>
                </a:lnTo>
                <a:lnTo>
                  <a:pt x="4050198" y="114299"/>
                </a:lnTo>
                <a:lnTo>
                  <a:pt x="4308677" y="266699"/>
                </a:lnTo>
                <a:lnTo>
                  <a:pt x="4351152" y="304799"/>
                </a:lnTo>
                <a:lnTo>
                  <a:pt x="4520241" y="406399"/>
                </a:lnTo>
                <a:lnTo>
                  <a:pt x="4604650" y="469899"/>
                </a:lnTo>
                <a:lnTo>
                  <a:pt x="4646908" y="495299"/>
                </a:lnTo>
                <a:lnTo>
                  <a:pt x="4690759" y="520699"/>
                </a:lnTo>
                <a:lnTo>
                  <a:pt x="4734795" y="558799"/>
                </a:lnTo>
                <a:lnTo>
                  <a:pt x="4913278" y="660399"/>
                </a:lnTo>
                <a:lnTo>
                  <a:pt x="4958604" y="698499"/>
                </a:lnTo>
                <a:lnTo>
                  <a:pt x="5096663" y="774699"/>
                </a:lnTo>
                <a:lnTo>
                  <a:pt x="5143457" y="787399"/>
                </a:lnTo>
                <a:lnTo>
                  <a:pt x="5190678" y="812799"/>
                </a:lnTo>
                <a:lnTo>
                  <a:pt x="5283073" y="863599"/>
                </a:lnTo>
                <a:lnTo>
                  <a:pt x="5329785" y="876299"/>
                </a:lnTo>
                <a:lnTo>
                  <a:pt x="5376802" y="901699"/>
                </a:lnTo>
                <a:lnTo>
                  <a:pt x="5424094" y="914399"/>
                </a:lnTo>
                <a:lnTo>
                  <a:pt x="5471633" y="939799"/>
                </a:lnTo>
                <a:lnTo>
                  <a:pt x="5567330" y="965199"/>
                </a:lnTo>
                <a:lnTo>
                  <a:pt x="5615430" y="990599"/>
                </a:lnTo>
                <a:lnTo>
                  <a:pt x="5760389" y="1028699"/>
                </a:lnTo>
                <a:lnTo>
                  <a:pt x="5808831" y="1054099"/>
                </a:lnTo>
                <a:lnTo>
                  <a:pt x="6050394" y="1117599"/>
                </a:lnTo>
                <a:lnTo>
                  <a:pt x="6098788" y="1142999"/>
                </a:lnTo>
                <a:lnTo>
                  <a:pt x="6340805" y="1206499"/>
                </a:lnTo>
                <a:lnTo>
                  <a:pt x="6389173" y="1231899"/>
                </a:lnTo>
                <a:lnTo>
                  <a:pt x="6582311" y="1282699"/>
                </a:lnTo>
                <a:lnTo>
                  <a:pt x="6630480" y="1308099"/>
                </a:lnTo>
                <a:lnTo>
                  <a:pt x="6774603" y="1346199"/>
                </a:lnTo>
                <a:lnTo>
                  <a:pt x="6822495" y="1371599"/>
                </a:lnTo>
                <a:lnTo>
                  <a:pt x="6918018" y="1396999"/>
                </a:lnTo>
                <a:lnTo>
                  <a:pt x="6965635" y="1422399"/>
                </a:lnTo>
                <a:lnTo>
                  <a:pt x="7061723" y="1447799"/>
                </a:lnTo>
                <a:lnTo>
                  <a:pt x="7109659" y="1473199"/>
                </a:lnTo>
                <a:lnTo>
                  <a:pt x="7157485" y="1485899"/>
                </a:lnTo>
                <a:lnTo>
                  <a:pt x="7205174" y="1511299"/>
                </a:lnTo>
                <a:lnTo>
                  <a:pt x="7252697" y="1523999"/>
                </a:lnTo>
                <a:lnTo>
                  <a:pt x="7347139" y="1574799"/>
                </a:lnTo>
                <a:lnTo>
                  <a:pt x="7394001" y="1587499"/>
                </a:lnTo>
                <a:lnTo>
                  <a:pt x="7532818" y="1663699"/>
                </a:lnTo>
                <a:lnTo>
                  <a:pt x="7578409" y="1676399"/>
                </a:lnTo>
                <a:lnTo>
                  <a:pt x="7712745" y="1752599"/>
                </a:lnTo>
                <a:lnTo>
                  <a:pt x="7756620" y="1790699"/>
                </a:lnTo>
                <a:lnTo>
                  <a:pt x="7842846" y="1841499"/>
                </a:lnTo>
                <a:lnTo>
                  <a:pt x="7885142" y="1866899"/>
                </a:lnTo>
                <a:lnTo>
                  <a:pt x="7926856" y="1904999"/>
                </a:lnTo>
                <a:lnTo>
                  <a:pt x="7967960" y="1930399"/>
                </a:lnTo>
                <a:lnTo>
                  <a:pt x="8007561" y="1955799"/>
                </a:lnTo>
                <a:lnTo>
                  <a:pt x="8046344" y="1993899"/>
                </a:lnTo>
                <a:lnTo>
                  <a:pt x="8084270" y="2031999"/>
                </a:lnTo>
                <a:lnTo>
                  <a:pt x="8121299" y="2057399"/>
                </a:lnTo>
                <a:lnTo>
                  <a:pt x="8157391" y="2095499"/>
                </a:lnTo>
                <a:lnTo>
                  <a:pt x="8192508" y="2133599"/>
                </a:lnTo>
                <a:lnTo>
                  <a:pt x="8226610" y="2171699"/>
                </a:lnTo>
                <a:lnTo>
                  <a:pt x="8259658" y="2209799"/>
                </a:lnTo>
                <a:lnTo>
                  <a:pt x="8291611" y="2247899"/>
                </a:lnTo>
                <a:lnTo>
                  <a:pt x="8322431" y="2285999"/>
                </a:lnTo>
                <a:lnTo>
                  <a:pt x="8352079" y="2324099"/>
                </a:lnTo>
                <a:lnTo>
                  <a:pt x="8380514" y="2362199"/>
                </a:lnTo>
                <a:lnTo>
                  <a:pt x="8407697" y="2412999"/>
                </a:lnTo>
                <a:lnTo>
                  <a:pt x="8433590" y="2451099"/>
                </a:lnTo>
                <a:lnTo>
                  <a:pt x="8458152" y="2489199"/>
                </a:lnTo>
                <a:lnTo>
                  <a:pt x="8481344" y="2539999"/>
                </a:lnTo>
                <a:lnTo>
                  <a:pt x="8503127" y="2578099"/>
                </a:lnTo>
                <a:lnTo>
                  <a:pt x="8523461" y="2628899"/>
                </a:lnTo>
                <a:lnTo>
                  <a:pt x="8542307" y="2679699"/>
                </a:lnTo>
                <a:lnTo>
                  <a:pt x="8559625" y="2717799"/>
                </a:lnTo>
                <a:lnTo>
                  <a:pt x="8575377" y="2768599"/>
                </a:lnTo>
                <a:lnTo>
                  <a:pt x="8589521" y="2819399"/>
                </a:lnTo>
                <a:lnTo>
                  <a:pt x="8601709" y="2870199"/>
                </a:lnTo>
                <a:lnTo>
                  <a:pt x="8612206" y="2920999"/>
                </a:lnTo>
                <a:lnTo>
                  <a:pt x="8621051" y="2959099"/>
                </a:lnTo>
                <a:lnTo>
                  <a:pt x="8628287" y="3009899"/>
                </a:lnTo>
                <a:lnTo>
                  <a:pt x="8633955" y="3060699"/>
                </a:lnTo>
                <a:lnTo>
                  <a:pt x="8638094" y="3111499"/>
                </a:lnTo>
                <a:lnTo>
                  <a:pt x="8640747" y="3162299"/>
                </a:lnTo>
                <a:lnTo>
                  <a:pt x="8641955" y="3213099"/>
                </a:lnTo>
                <a:lnTo>
                  <a:pt x="8641757" y="3251199"/>
                </a:lnTo>
                <a:lnTo>
                  <a:pt x="8640196" y="3301999"/>
                </a:lnTo>
                <a:lnTo>
                  <a:pt x="8637313" y="3352799"/>
                </a:lnTo>
                <a:lnTo>
                  <a:pt x="8633147" y="3403599"/>
                </a:lnTo>
                <a:lnTo>
                  <a:pt x="8627741" y="3454399"/>
                </a:lnTo>
                <a:lnTo>
                  <a:pt x="8621136" y="3505199"/>
                </a:lnTo>
                <a:lnTo>
                  <a:pt x="8613371" y="3543299"/>
                </a:lnTo>
                <a:lnTo>
                  <a:pt x="8604489" y="3594099"/>
                </a:lnTo>
                <a:lnTo>
                  <a:pt x="8594530" y="3644899"/>
                </a:lnTo>
                <a:lnTo>
                  <a:pt x="8583536" y="3695699"/>
                </a:lnTo>
                <a:lnTo>
                  <a:pt x="8571546" y="3746499"/>
                </a:lnTo>
                <a:lnTo>
                  <a:pt x="8558603" y="3784599"/>
                </a:lnTo>
                <a:lnTo>
                  <a:pt x="8544748" y="3835399"/>
                </a:lnTo>
                <a:lnTo>
                  <a:pt x="8530020" y="3886199"/>
                </a:lnTo>
                <a:lnTo>
                  <a:pt x="8514462" y="3924299"/>
                </a:lnTo>
                <a:lnTo>
                  <a:pt x="8498114" y="3975099"/>
                </a:lnTo>
                <a:lnTo>
                  <a:pt x="8481018" y="4025899"/>
                </a:lnTo>
                <a:lnTo>
                  <a:pt x="8463213" y="4063999"/>
                </a:lnTo>
                <a:lnTo>
                  <a:pt x="8443796" y="4114799"/>
                </a:lnTo>
                <a:lnTo>
                  <a:pt x="8423743" y="4165599"/>
                </a:lnTo>
                <a:lnTo>
                  <a:pt x="8403075" y="4203699"/>
                </a:lnTo>
                <a:lnTo>
                  <a:pt x="8381814" y="4254499"/>
                </a:lnTo>
                <a:lnTo>
                  <a:pt x="8359980" y="4305299"/>
                </a:lnTo>
                <a:lnTo>
                  <a:pt x="8337597" y="4343399"/>
                </a:lnTo>
                <a:lnTo>
                  <a:pt x="8314684" y="4394199"/>
                </a:lnTo>
                <a:lnTo>
                  <a:pt x="8291263" y="4444999"/>
                </a:lnTo>
                <a:lnTo>
                  <a:pt x="8267356" y="4483099"/>
                </a:lnTo>
                <a:lnTo>
                  <a:pt x="8242984" y="4533899"/>
                </a:lnTo>
                <a:lnTo>
                  <a:pt x="8218169" y="4571999"/>
                </a:lnTo>
                <a:lnTo>
                  <a:pt x="8192932" y="4622799"/>
                </a:lnTo>
                <a:lnTo>
                  <a:pt x="8167295" y="4660899"/>
                </a:lnTo>
                <a:lnTo>
                  <a:pt x="8141278" y="4711699"/>
                </a:lnTo>
                <a:lnTo>
                  <a:pt x="8114903" y="4749799"/>
                </a:lnTo>
                <a:lnTo>
                  <a:pt x="8088193" y="4800599"/>
                </a:lnTo>
                <a:lnTo>
                  <a:pt x="8061167" y="4838699"/>
                </a:lnTo>
                <a:lnTo>
                  <a:pt x="8033849" y="4889499"/>
                </a:lnTo>
                <a:lnTo>
                  <a:pt x="8006258" y="4927599"/>
                </a:lnTo>
                <a:lnTo>
                  <a:pt x="7978416" y="4978399"/>
                </a:lnTo>
                <a:lnTo>
                  <a:pt x="7922068" y="5054599"/>
                </a:lnTo>
                <a:lnTo>
                  <a:pt x="7893604" y="5105399"/>
                </a:lnTo>
                <a:lnTo>
                  <a:pt x="7836202" y="5181599"/>
                </a:lnTo>
                <a:lnTo>
                  <a:pt x="7807307" y="5232399"/>
                </a:lnTo>
                <a:lnTo>
                  <a:pt x="7749238" y="5308599"/>
                </a:lnTo>
                <a:lnTo>
                  <a:pt x="7721276" y="5359399"/>
                </a:lnTo>
                <a:lnTo>
                  <a:pt x="7692890" y="5397499"/>
                </a:lnTo>
                <a:lnTo>
                  <a:pt x="7606385" y="5511799"/>
                </a:lnTo>
                <a:lnTo>
                  <a:pt x="7577496" y="5562599"/>
                </a:lnTo>
                <a:lnTo>
                  <a:pt x="7548778" y="5600699"/>
                </a:lnTo>
                <a:lnTo>
                  <a:pt x="7520350" y="5638799"/>
                </a:lnTo>
                <a:lnTo>
                  <a:pt x="7492331" y="5689599"/>
                </a:lnTo>
                <a:lnTo>
                  <a:pt x="7464839" y="5727699"/>
                </a:lnTo>
                <a:lnTo>
                  <a:pt x="7437994" y="5765799"/>
                </a:lnTo>
                <a:lnTo>
                  <a:pt x="7411914" y="5816599"/>
                </a:lnTo>
                <a:lnTo>
                  <a:pt x="7386718" y="5854699"/>
                </a:lnTo>
                <a:lnTo>
                  <a:pt x="7362525" y="5905499"/>
                </a:lnTo>
                <a:lnTo>
                  <a:pt x="7339454" y="5943599"/>
                </a:lnTo>
                <a:lnTo>
                  <a:pt x="7317623" y="5994399"/>
                </a:lnTo>
                <a:lnTo>
                  <a:pt x="7297151" y="6032499"/>
                </a:lnTo>
                <a:lnTo>
                  <a:pt x="7278158" y="6083299"/>
                </a:lnTo>
                <a:lnTo>
                  <a:pt x="7260761" y="6134099"/>
                </a:lnTo>
                <a:lnTo>
                  <a:pt x="7245080" y="6172199"/>
                </a:lnTo>
                <a:lnTo>
                  <a:pt x="7231234" y="6222999"/>
                </a:lnTo>
                <a:lnTo>
                  <a:pt x="7219341" y="6273799"/>
                </a:lnTo>
                <a:lnTo>
                  <a:pt x="7209520" y="6324599"/>
                </a:lnTo>
                <a:lnTo>
                  <a:pt x="7201890" y="6375399"/>
                </a:lnTo>
                <a:lnTo>
                  <a:pt x="7196569" y="6426199"/>
                </a:lnTo>
                <a:lnTo>
                  <a:pt x="7193884" y="6476999"/>
                </a:lnTo>
                <a:lnTo>
                  <a:pt x="7194125" y="6527799"/>
                </a:lnTo>
                <a:lnTo>
                  <a:pt x="7197169" y="6578599"/>
                </a:lnTo>
                <a:lnTo>
                  <a:pt x="7202897" y="6616699"/>
                </a:lnTo>
                <a:lnTo>
                  <a:pt x="7211187" y="6667499"/>
                </a:lnTo>
                <a:lnTo>
                  <a:pt x="7221920" y="6718299"/>
                </a:lnTo>
                <a:lnTo>
                  <a:pt x="7234973" y="6769099"/>
                </a:lnTo>
                <a:lnTo>
                  <a:pt x="7250226" y="6807199"/>
                </a:lnTo>
                <a:lnTo>
                  <a:pt x="7267559" y="6857999"/>
                </a:lnTo>
                <a:lnTo>
                  <a:pt x="7286850" y="6896099"/>
                </a:lnTo>
                <a:lnTo>
                  <a:pt x="7307979" y="6946899"/>
                </a:lnTo>
                <a:lnTo>
                  <a:pt x="7330825" y="6984999"/>
                </a:lnTo>
                <a:lnTo>
                  <a:pt x="7355266" y="7035799"/>
                </a:lnTo>
                <a:lnTo>
                  <a:pt x="7381183" y="7073899"/>
                </a:lnTo>
                <a:lnTo>
                  <a:pt x="7408455" y="7111999"/>
                </a:lnTo>
                <a:lnTo>
                  <a:pt x="7436959" y="7162799"/>
                </a:lnTo>
                <a:lnTo>
                  <a:pt x="7466577" y="7200899"/>
                </a:lnTo>
                <a:lnTo>
                  <a:pt x="7497186" y="7238999"/>
                </a:lnTo>
                <a:lnTo>
                  <a:pt x="7528667" y="7277099"/>
                </a:lnTo>
                <a:lnTo>
                  <a:pt x="7560897" y="7315199"/>
                </a:lnTo>
                <a:lnTo>
                  <a:pt x="7593757" y="7353299"/>
                </a:lnTo>
                <a:lnTo>
                  <a:pt x="7627296" y="7391399"/>
                </a:lnTo>
                <a:lnTo>
                  <a:pt x="7661345" y="7429499"/>
                </a:lnTo>
                <a:lnTo>
                  <a:pt x="7695898" y="7454899"/>
                </a:lnTo>
                <a:lnTo>
                  <a:pt x="7730950" y="7492999"/>
                </a:lnTo>
                <a:lnTo>
                  <a:pt x="7766493" y="7531099"/>
                </a:lnTo>
                <a:lnTo>
                  <a:pt x="7802522" y="7569199"/>
                </a:lnTo>
                <a:lnTo>
                  <a:pt x="7839030" y="7607299"/>
                </a:lnTo>
                <a:lnTo>
                  <a:pt x="7876012" y="7645399"/>
                </a:lnTo>
                <a:lnTo>
                  <a:pt x="7913460" y="7670799"/>
                </a:lnTo>
                <a:lnTo>
                  <a:pt x="7951368" y="7708899"/>
                </a:lnTo>
                <a:lnTo>
                  <a:pt x="7989731" y="7734299"/>
                </a:lnTo>
                <a:lnTo>
                  <a:pt x="8028542" y="7772399"/>
                </a:lnTo>
                <a:lnTo>
                  <a:pt x="8067795" y="7797799"/>
                </a:lnTo>
                <a:lnTo>
                  <a:pt x="8107483" y="7835899"/>
                </a:lnTo>
                <a:lnTo>
                  <a:pt x="8149251" y="7861299"/>
                </a:lnTo>
                <a:lnTo>
                  <a:pt x="8191773" y="7899399"/>
                </a:lnTo>
                <a:lnTo>
                  <a:pt x="8278747" y="7950199"/>
                </a:lnTo>
                <a:lnTo>
                  <a:pt x="8685616" y="8178799"/>
                </a:lnTo>
                <a:lnTo>
                  <a:pt x="8728322" y="8191499"/>
                </a:lnTo>
                <a:lnTo>
                  <a:pt x="8855081" y="8267699"/>
                </a:lnTo>
                <a:lnTo>
                  <a:pt x="8937206" y="8318499"/>
                </a:lnTo>
                <a:lnTo>
                  <a:pt x="8977181" y="8343899"/>
                </a:lnTo>
                <a:lnTo>
                  <a:pt x="9016264" y="8381999"/>
                </a:lnTo>
                <a:lnTo>
                  <a:pt x="9054331" y="8407399"/>
                </a:lnTo>
                <a:lnTo>
                  <a:pt x="9091256" y="8432799"/>
                </a:lnTo>
                <a:lnTo>
                  <a:pt x="9126915" y="8470899"/>
                </a:lnTo>
                <a:lnTo>
                  <a:pt x="9161183" y="8496299"/>
                </a:lnTo>
                <a:lnTo>
                  <a:pt x="9193937" y="8534399"/>
                </a:lnTo>
                <a:lnTo>
                  <a:pt x="9225049" y="8572499"/>
                </a:lnTo>
                <a:lnTo>
                  <a:pt x="9254397" y="8610599"/>
                </a:lnTo>
                <a:lnTo>
                  <a:pt x="9281856" y="8648699"/>
                </a:lnTo>
                <a:lnTo>
                  <a:pt x="9307300" y="8686799"/>
                </a:lnTo>
                <a:lnTo>
                  <a:pt x="9330605" y="8724899"/>
                </a:lnTo>
                <a:lnTo>
                  <a:pt x="9351646" y="8775699"/>
                </a:lnTo>
                <a:lnTo>
                  <a:pt x="9370299" y="8813799"/>
                </a:lnTo>
                <a:lnTo>
                  <a:pt x="9385982" y="8864599"/>
                </a:lnTo>
                <a:lnTo>
                  <a:pt x="9399417" y="8915399"/>
                </a:lnTo>
                <a:lnTo>
                  <a:pt x="9410697" y="8953499"/>
                </a:lnTo>
                <a:lnTo>
                  <a:pt x="9419918" y="9004299"/>
                </a:lnTo>
                <a:lnTo>
                  <a:pt x="9427174" y="9055099"/>
                </a:lnTo>
                <a:lnTo>
                  <a:pt x="9432560" y="9105899"/>
                </a:lnTo>
                <a:lnTo>
                  <a:pt x="9436172" y="9156699"/>
                </a:lnTo>
                <a:lnTo>
                  <a:pt x="9438103" y="9207499"/>
                </a:lnTo>
                <a:lnTo>
                  <a:pt x="9438450" y="9245599"/>
                </a:lnTo>
                <a:lnTo>
                  <a:pt x="9437306" y="9296399"/>
                </a:lnTo>
                <a:lnTo>
                  <a:pt x="9434766" y="9347199"/>
                </a:lnTo>
                <a:lnTo>
                  <a:pt x="9430926" y="9397999"/>
                </a:lnTo>
                <a:lnTo>
                  <a:pt x="9425881" y="9448799"/>
                </a:lnTo>
                <a:lnTo>
                  <a:pt x="9419724" y="9499599"/>
                </a:lnTo>
                <a:lnTo>
                  <a:pt x="9412551" y="9550399"/>
                </a:lnTo>
                <a:lnTo>
                  <a:pt x="9404457" y="9588499"/>
                </a:lnTo>
                <a:lnTo>
                  <a:pt x="9395537" y="9639299"/>
                </a:lnTo>
                <a:lnTo>
                  <a:pt x="9385486" y="9690099"/>
                </a:lnTo>
                <a:lnTo>
                  <a:pt x="9374645" y="9740899"/>
                </a:lnTo>
                <a:lnTo>
                  <a:pt x="9363026" y="9791699"/>
                </a:lnTo>
                <a:lnTo>
                  <a:pt x="9350645" y="9829799"/>
                </a:lnTo>
                <a:lnTo>
                  <a:pt x="9337515" y="9880599"/>
                </a:lnTo>
                <a:lnTo>
                  <a:pt x="9323653" y="9931399"/>
                </a:lnTo>
                <a:lnTo>
                  <a:pt x="9309071" y="9982199"/>
                </a:lnTo>
                <a:lnTo>
                  <a:pt x="9293785" y="10032999"/>
                </a:lnTo>
                <a:lnTo>
                  <a:pt x="9277808" y="10071099"/>
                </a:lnTo>
                <a:lnTo>
                  <a:pt x="9261157" y="10121899"/>
                </a:lnTo>
                <a:lnTo>
                  <a:pt x="9243844" y="10172699"/>
                </a:lnTo>
                <a:lnTo>
                  <a:pt x="9225885" y="10223499"/>
                </a:lnTo>
                <a:lnTo>
                  <a:pt x="9207294" y="10261599"/>
                </a:lnTo>
                <a:lnTo>
                  <a:pt x="9201200" y="10274299"/>
                </a:lnTo>
                <a:close/>
              </a:path>
            </a:pathLst>
          </a:custGeom>
          <a:solidFill>
            <a:srgbClr val="41B1D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565" y="1911711"/>
            <a:ext cx="1076324" cy="9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3065" y="8503591"/>
            <a:ext cx="2457450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699" y="8739319"/>
            <a:ext cx="2733674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936600" y="3329651"/>
            <a:ext cx="16414799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016000" y="5226426"/>
            <a:ext cx="162560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1138196" y="67721"/>
            <a:ext cx="16011606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1173200" y="3148788"/>
            <a:ext cx="15941598" cy="55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04AA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7999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67306" y="1625"/>
            <a:ext cx="1619249" cy="14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1138196" y="67721"/>
            <a:ext cx="16011606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138196" y="67721"/>
            <a:ext cx="16011606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"/>
            <a:ext cx="18287999" cy="227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5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064138" y="652968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910624" y="9440417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138196" y="67721"/>
            <a:ext cx="16011606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1173200" y="3148788"/>
            <a:ext cx="15941598" cy="55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AA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8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wjj1KYfso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936600" y="3329651"/>
            <a:ext cx="611314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LECCIÓN 7</a:t>
            </a:r>
            <a:endParaRPr sz="9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015999" y="5226426"/>
            <a:ext cx="6033745" cy="301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1231265" lvl="0" indent="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Analizando</a:t>
            </a:r>
            <a:r>
              <a:rPr lang="en-US" sz="56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a las y </a:t>
            </a:r>
            <a:r>
              <a:rPr lang="en-US" sz="56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los</a:t>
            </a:r>
            <a:endParaRPr sz="5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56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candidatas</a:t>
            </a:r>
            <a:r>
              <a:rPr lang="en-US" sz="56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</a:t>
            </a:r>
            <a:r>
              <a:rPr lang="en-US" sz="56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os</a:t>
            </a:r>
            <a:endParaRPr sz="5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2"/>
          <p:cNvGrpSpPr/>
          <p:nvPr/>
        </p:nvGrpSpPr>
        <p:grpSpPr>
          <a:xfrm>
            <a:off x="0" y="0"/>
            <a:ext cx="18287999" cy="10286998"/>
            <a:chOff x="0" y="0"/>
            <a:chExt cx="18287999" cy="10286998"/>
          </a:xfrm>
        </p:grpSpPr>
        <p:pic>
          <p:nvPicPr>
            <p:cNvPr id="64" name="Google Shape;6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8287999" cy="1028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72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67306" y="1629"/>
              <a:ext cx="1619249" cy="140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910624" y="9440408"/>
              <a:ext cx="2857499" cy="514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2"/>
          <p:cNvSpPr txBox="1"/>
          <p:nvPr/>
        </p:nvSpPr>
        <p:spPr>
          <a:xfrm>
            <a:off x="1398039" y="2832696"/>
            <a:ext cx="15674340" cy="394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una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democracia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,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cada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ciudadano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 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debe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elegir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manera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responsable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e  </a:t>
            </a:r>
            <a:r>
              <a:rPr lang="en-US" sz="55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informada</a:t>
            </a:r>
            <a:r>
              <a:rPr lang="en-US" sz="55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 un/a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 para que  la o lo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represente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un cargo de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toma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decisiones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</a:t>
            </a:r>
            <a:endParaRPr sz="5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11835914" y="3825180"/>
            <a:ext cx="2359660" cy="1893032"/>
            <a:chOff x="11835914" y="3825180"/>
            <a:chExt cx="2359660" cy="1893032"/>
          </a:xfrm>
        </p:grpSpPr>
        <p:sp>
          <p:nvSpPr>
            <p:cNvPr id="75" name="Google Shape;75;p3"/>
            <p:cNvSpPr/>
            <p:nvPr/>
          </p:nvSpPr>
          <p:spPr>
            <a:xfrm>
              <a:off x="11835914" y="3825277"/>
              <a:ext cx="2359660" cy="1892935"/>
            </a:xfrm>
            <a:custGeom>
              <a:avLst/>
              <a:gdLst/>
              <a:ahLst/>
              <a:cxnLst/>
              <a:rect l="l" t="t" r="r" b="b"/>
              <a:pathLst>
                <a:path w="2359659" h="1892935" extrusionOk="0">
                  <a:moveTo>
                    <a:pt x="469577" y="1892407"/>
                  </a:moveTo>
                  <a:lnTo>
                    <a:pt x="420275" y="1891163"/>
                  </a:lnTo>
                  <a:lnTo>
                    <a:pt x="370642" y="1887965"/>
                  </a:lnTo>
                  <a:lnTo>
                    <a:pt x="320663" y="1882725"/>
                  </a:lnTo>
                  <a:lnTo>
                    <a:pt x="270322" y="1875357"/>
                  </a:lnTo>
                  <a:lnTo>
                    <a:pt x="0" y="304992"/>
                  </a:lnTo>
                  <a:lnTo>
                    <a:pt x="50822" y="316166"/>
                  </a:lnTo>
                  <a:lnTo>
                    <a:pt x="101394" y="325195"/>
                  </a:lnTo>
                  <a:lnTo>
                    <a:pt x="151729" y="332163"/>
                  </a:lnTo>
                  <a:lnTo>
                    <a:pt x="201838" y="337151"/>
                  </a:lnTo>
                  <a:lnTo>
                    <a:pt x="251737" y="340242"/>
                  </a:lnTo>
                  <a:lnTo>
                    <a:pt x="301437" y="341521"/>
                  </a:lnTo>
                  <a:lnTo>
                    <a:pt x="350952" y="341068"/>
                  </a:lnTo>
                  <a:lnTo>
                    <a:pt x="400294" y="338968"/>
                  </a:lnTo>
                  <a:lnTo>
                    <a:pt x="449477" y="335302"/>
                  </a:lnTo>
                  <a:lnTo>
                    <a:pt x="498514" y="330155"/>
                  </a:lnTo>
                  <a:lnTo>
                    <a:pt x="547418" y="323608"/>
                  </a:lnTo>
                  <a:lnTo>
                    <a:pt x="596202" y="315744"/>
                  </a:lnTo>
                  <a:lnTo>
                    <a:pt x="644879" y="306647"/>
                  </a:lnTo>
                  <a:lnTo>
                    <a:pt x="693461" y="296398"/>
                  </a:lnTo>
                  <a:lnTo>
                    <a:pt x="741963" y="285082"/>
                  </a:lnTo>
                  <a:lnTo>
                    <a:pt x="790397" y="272781"/>
                  </a:lnTo>
                  <a:lnTo>
                    <a:pt x="838776" y="259577"/>
                  </a:lnTo>
                  <a:lnTo>
                    <a:pt x="887113" y="245553"/>
                  </a:lnTo>
                  <a:lnTo>
                    <a:pt x="935421" y="230793"/>
                  </a:lnTo>
                  <a:lnTo>
                    <a:pt x="983714" y="215378"/>
                  </a:lnTo>
                  <a:lnTo>
                    <a:pt x="1032004" y="199393"/>
                  </a:lnTo>
                  <a:lnTo>
                    <a:pt x="1080304" y="182919"/>
                  </a:lnTo>
                  <a:lnTo>
                    <a:pt x="1128100" y="166395"/>
                  </a:lnTo>
                  <a:lnTo>
                    <a:pt x="1175927" y="149926"/>
                  </a:lnTo>
                  <a:lnTo>
                    <a:pt x="1223795" y="133647"/>
                  </a:lnTo>
                  <a:lnTo>
                    <a:pt x="1271714" y="117690"/>
                  </a:lnTo>
                  <a:lnTo>
                    <a:pt x="1319695" y="102190"/>
                  </a:lnTo>
                  <a:lnTo>
                    <a:pt x="1367748" y="87279"/>
                  </a:lnTo>
                  <a:lnTo>
                    <a:pt x="1415884" y="73092"/>
                  </a:lnTo>
                  <a:lnTo>
                    <a:pt x="1464113" y="59761"/>
                  </a:lnTo>
                  <a:lnTo>
                    <a:pt x="1512446" y="47421"/>
                  </a:lnTo>
                  <a:lnTo>
                    <a:pt x="1560893" y="36206"/>
                  </a:lnTo>
                  <a:lnTo>
                    <a:pt x="1609465" y="26248"/>
                  </a:lnTo>
                  <a:lnTo>
                    <a:pt x="1658172" y="17681"/>
                  </a:lnTo>
                  <a:lnTo>
                    <a:pt x="1707024" y="10639"/>
                  </a:lnTo>
                  <a:lnTo>
                    <a:pt x="1756032" y="5256"/>
                  </a:lnTo>
                  <a:lnTo>
                    <a:pt x="1805207" y="1665"/>
                  </a:lnTo>
                  <a:lnTo>
                    <a:pt x="1854558" y="0"/>
                  </a:lnTo>
                  <a:lnTo>
                    <a:pt x="1904097" y="393"/>
                  </a:lnTo>
                  <a:lnTo>
                    <a:pt x="1953833" y="2980"/>
                  </a:lnTo>
                  <a:lnTo>
                    <a:pt x="2003777" y="7893"/>
                  </a:lnTo>
                  <a:lnTo>
                    <a:pt x="2053940" y="15266"/>
                  </a:lnTo>
                  <a:lnTo>
                    <a:pt x="2104332" y="25233"/>
                  </a:lnTo>
                  <a:lnTo>
                    <a:pt x="2154964" y="37926"/>
                  </a:lnTo>
                  <a:lnTo>
                    <a:pt x="2291426" y="987274"/>
                  </a:lnTo>
                  <a:lnTo>
                    <a:pt x="2359627" y="1461592"/>
                  </a:lnTo>
                  <a:lnTo>
                    <a:pt x="2309488" y="1452750"/>
                  </a:lnTo>
                  <a:lnTo>
                    <a:pt x="2259706" y="1446590"/>
                  </a:lnTo>
                  <a:lnTo>
                    <a:pt x="2210268" y="1442978"/>
                  </a:lnTo>
                  <a:lnTo>
                    <a:pt x="2161160" y="1441779"/>
                  </a:lnTo>
                  <a:lnTo>
                    <a:pt x="2112368" y="1442856"/>
                  </a:lnTo>
                  <a:lnTo>
                    <a:pt x="2063879" y="1446077"/>
                  </a:lnTo>
                  <a:lnTo>
                    <a:pt x="2015680" y="1451305"/>
                  </a:lnTo>
                  <a:lnTo>
                    <a:pt x="1967757" y="1458407"/>
                  </a:lnTo>
                  <a:lnTo>
                    <a:pt x="1920097" y="1467246"/>
                  </a:lnTo>
                  <a:lnTo>
                    <a:pt x="1872686" y="1477688"/>
                  </a:lnTo>
                  <a:lnTo>
                    <a:pt x="1825511" y="1489599"/>
                  </a:lnTo>
                  <a:lnTo>
                    <a:pt x="1778559" y="1502843"/>
                  </a:lnTo>
                  <a:lnTo>
                    <a:pt x="1731816" y="1517285"/>
                  </a:lnTo>
                  <a:lnTo>
                    <a:pt x="1685268" y="1532791"/>
                  </a:lnTo>
                  <a:lnTo>
                    <a:pt x="1638903" y="1549226"/>
                  </a:lnTo>
                  <a:lnTo>
                    <a:pt x="1592707" y="1566454"/>
                  </a:lnTo>
                  <a:lnTo>
                    <a:pt x="1546666" y="1584341"/>
                  </a:lnTo>
                  <a:lnTo>
                    <a:pt x="1500767" y="1602752"/>
                  </a:lnTo>
                  <a:lnTo>
                    <a:pt x="1454997" y="1621552"/>
                  </a:lnTo>
                  <a:lnTo>
                    <a:pt x="1409342" y="1640606"/>
                  </a:lnTo>
                  <a:lnTo>
                    <a:pt x="1318323" y="1678936"/>
                  </a:lnTo>
                  <a:lnTo>
                    <a:pt x="1272296" y="1698114"/>
                  </a:lnTo>
                  <a:lnTo>
                    <a:pt x="1226220" y="1716892"/>
                  </a:lnTo>
                  <a:lnTo>
                    <a:pt x="1180080" y="1735183"/>
                  </a:lnTo>
                  <a:lnTo>
                    <a:pt x="1133859" y="1752901"/>
                  </a:lnTo>
                  <a:lnTo>
                    <a:pt x="1087542" y="1769959"/>
                  </a:lnTo>
                  <a:lnTo>
                    <a:pt x="1041114" y="1786271"/>
                  </a:lnTo>
                  <a:lnTo>
                    <a:pt x="994558" y="1801752"/>
                  </a:lnTo>
                  <a:lnTo>
                    <a:pt x="947860" y="1816314"/>
                  </a:lnTo>
                  <a:lnTo>
                    <a:pt x="901003" y="1829871"/>
                  </a:lnTo>
                  <a:lnTo>
                    <a:pt x="853972" y="1842336"/>
                  </a:lnTo>
                  <a:lnTo>
                    <a:pt x="806751" y="1853624"/>
                  </a:lnTo>
                  <a:lnTo>
                    <a:pt x="759325" y="1863648"/>
                  </a:lnTo>
                  <a:lnTo>
                    <a:pt x="711677" y="1872321"/>
                  </a:lnTo>
                  <a:lnTo>
                    <a:pt x="663793" y="1879557"/>
                  </a:lnTo>
                  <a:lnTo>
                    <a:pt x="615657" y="1885270"/>
                  </a:lnTo>
                  <a:lnTo>
                    <a:pt x="567253" y="1889374"/>
                  </a:lnTo>
                  <a:lnTo>
                    <a:pt x="518565" y="1891782"/>
                  </a:lnTo>
                  <a:lnTo>
                    <a:pt x="469577" y="1892407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" name="Google Shape;7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43733" y="3825180"/>
              <a:ext cx="2351788" cy="1892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oogle Shape;77;p3"/>
          <p:cNvGrpSpPr/>
          <p:nvPr/>
        </p:nvGrpSpPr>
        <p:grpSpPr>
          <a:xfrm>
            <a:off x="11716268" y="4113538"/>
            <a:ext cx="2778051" cy="3180003"/>
            <a:chOff x="11716268" y="4113538"/>
            <a:chExt cx="2778051" cy="3180003"/>
          </a:xfrm>
        </p:grpSpPr>
        <p:pic>
          <p:nvPicPr>
            <p:cNvPr id="78" name="Google Shape;7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8261" y="6289047"/>
              <a:ext cx="2262447" cy="87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16268" y="4113538"/>
              <a:ext cx="743861" cy="3165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967664" y="6595798"/>
              <a:ext cx="376370" cy="40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378712" y="6728367"/>
              <a:ext cx="29433" cy="2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980389" y="6713954"/>
              <a:ext cx="427750" cy="92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037019" y="6912075"/>
              <a:ext cx="37585" cy="13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363137" y="6882283"/>
              <a:ext cx="6906" cy="2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418793" y="6856498"/>
              <a:ext cx="3492" cy="1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2017506" y="6855688"/>
              <a:ext cx="406442" cy="83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2239745" y="6803810"/>
              <a:ext cx="24382" cy="59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233887" y="6935485"/>
              <a:ext cx="24386" cy="59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2181103" y="6669124"/>
              <a:ext cx="17562" cy="6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122579" y="7040733"/>
              <a:ext cx="37209" cy="5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219957" y="6977090"/>
              <a:ext cx="168718" cy="63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2082314" y="6977110"/>
              <a:ext cx="306334" cy="69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3"/>
            <p:cNvSpPr/>
            <p:nvPr/>
          </p:nvSpPr>
          <p:spPr>
            <a:xfrm>
              <a:off x="11913437" y="6408529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96005" y="150665"/>
                  </a:moveTo>
                  <a:lnTo>
                    <a:pt x="52113" y="142684"/>
                  </a:lnTo>
                  <a:lnTo>
                    <a:pt x="18114" y="125123"/>
                  </a:lnTo>
                  <a:lnTo>
                    <a:pt x="0" y="95655"/>
                  </a:lnTo>
                  <a:lnTo>
                    <a:pt x="949" y="81066"/>
                  </a:lnTo>
                  <a:lnTo>
                    <a:pt x="24478" y="42744"/>
                  </a:lnTo>
                  <a:lnTo>
                    <a:pt x="59180" y="19173"/>
                  </a:lnTo>
                  <a:lnTo>
                    <a:pt x="94761" y="2494"/>
                  </a:lnTo>
                  <a:lnTo>
                    <a:pt x="100522" y="0"/>
                  </a:lnTo>
                  <a:lnTo>
                    <a:pt x="192923" y="32371"/>
                  </a:lnTo>
                  <a:lnTo>
                    <a:pt x="256628" y="54651"/>
                  </a:lnTo>
                  <a:lnTo>
                    <a:pt x="285962" y="64833"/>
                  </a:lnTo>
                  <a:lnTo>
                    <a:pt x="287236" y="65021"/>
                  </a:lnTo>
                  <a:lnTo>
                    <a:pt x="291239" y="66895"/>
                  </a:lnTo>
                  <a:lnTo>
                    <a:pt x="270022" y="101695"/>
                  </a:lnTo>
                  <a:lnTo>
                    <a:pt x="201549" y="138246"/>
                  </a:lnTo>
                  <a:lnTo>
                    <a:pt x="146811" y="149156"/>
                  </a:lnTo>
                  <a:lnTo>
                    <a:pt x="96005" y="150665"/>
                  </a:lnTo>
                  <a:close/>
                </a:path>
              </a:pathLst>
            </a:custGeom>
            <a:solidFill>
              <a:srgbClr val="F19D7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Google Shape;94;p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919905" y="6288011"/>
              <a:ext cx="832774" cy="47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2294540" y="6453426"/>
              <a:ext cx="99405" cy="77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3"/>
            <p:cNvSpPr/>
            <p:nvPr/>
          </p:nvSpPr>
          <p:spPr>
            <a:xfrm>
              <a:off x="12448535" y="6647334"/>
              <a:ext cx="294005" cy="115570"/>
            </a:xfrm>
            <a:custGeom>
              <a:avLst/>
              <a:gdLst/>
              <a:ahLst/>
              <a:cxnLst/>
              <a:rect l="l" t="t" r="r" b="b"/>
              <a:pathLst>
                <a:path w="294004" h="115570" extrusionOk="0">
                  <a:moveTo>
                    <a:pt x="91545" y="115000"/>
                  </a:moveTo>
                  <a:lnTo>
                    <a:pt x="39585" y="94773"/>
                  </a:lnTo>
                  <a:lnTo>
                    <a:pt x="11165" y="69884"/>
                  </a:lnTo>
                  <a:lnTo>
                    <a:pt x="2527" y="57724"/>
                  </a:lnTo>
                  <a:lnTo>
                    <a:pt x="0" y="45817"/>
                  </a:lnTo>
                  <a:lnTo>
                    <a:pt x="355" y="46476"/>
                  </a:lnTo>
                  <a:lnTo>
                    <a:pt x="1072" y="47645"/>
                  </a:lnTo>
                  <a:lnTo>
                    <a:pt x="14711" y="64129"/>
                  </a:lnTo>
                  <a:lnTo>
                    <a:pt x="44894" y="86461"/>
                  </a:lnTo>
                  <a:lnTo>
                    <a:pt x="93324" y="103107"/>
                  </a:lnTo>
                  <a:lnTo>
                    <a:pt x="161705" y="102534"/>
                  </a:lnTo>
                  <a:lnTo>
                    <a:pt x="234758" y="77861"/>
                  </a:lnTo>
                  <a:lnTo>
                    <a:pt x="274270" y="43577"/>
                  </a:lnTo>
                  <a:lnTo>
                    <a:pt x="290474" y="13137"/>
                  </a:lnTo>
                  <a:lnTo>
                    <a:pt x="293601" y="0"/>
                  </a:lnTo>
                  <a:lnTo>
                    <a:pt x="292215" y="14157"/>
                  </a:lnTo>
                  <a:lnTo>
                    <a:pt x="279672" y="47185"/>
                  </a:lnTo>
                  <a:lnTo>
                    <a:pt x="243394" y="84914"/>
                  </a:lnTo>
                  <a:lnTo>
                    <a:pt x="170803" y="113177"/>
                  </a:lnTo>
                  <a:lnTo>
                    <a:pt x="91545" y="115000"/>
                  </a:lnTo>
                  <a:close/>
                </a:path>
              </a:pathLst>
            </a:custGeom>
            <a:solidFill>
              <a:srgbClr val="F19D7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2470768" y="6345766"/>
              <a:ext cx="1967864" cy="358140"/>
            </a:xfrm>
            <a:custGeom>
              <a:avLst/>
              <a:gdLst/>
              <a:ahLst/>
              <a:cxnLst/>
              <a:rect l="l" t="t" r="r" b="b"/>
              <a:pathLst>
                <a:path w="1967865" h="358140" extrusionOk="0">
                  <a:moveTo>
                    <a:pt x="1967834" y="358056"/>
                  </a:moveTo>
                  <a:lnTo>
                    <a:pt x="1789039" y="348580"/>
                  </a:lnTo>
                  <a:lnTo>
                    <a:pt x="1680355" y="342757"/>
                  </a:lnTo>
                  <a:lnTo>
                    <a:pt x="1562073" y="336338"/>
                  </a:lnTo>
                  <a:lnTo>
                    <a:pt x="1436639" y="329424"/>
                  </a:lnTo>
                  <a:lnTo>
                    <a:pt x="1372005" y="325810"/>
                  </a:lnTo>
                  <a:lnTo>
                    <a:pt x="1306500" y="322109"/>
                  </a:lnTo>
                  <a:lnTo>
                    <a:pt x="1240429" y="318332"/>
                  </a:lnTo>
                  <a:lnTo>
                    <a:pt x="1174099" y="314492"/>
                  </a:lnTo>
                  <a:lnTo>
                    <a:pt x="1107815" y="310601"/>
                  </a:lnTo>
                  <a:lnTo>
                    <a:pt x="1041884" y="306671"/>
                  </a:lnTo>
                  <a:lnTo>
                    <a:pt x="976609" y="302714"/>
                  </a:lnTo>
                  <a:lnTo>
                    <a:pt x="912298" y="298742"/>
                  </a:lnTo>
                  <a:lnTo>
                    <a:pt x="849256" y="294767"/>
                  </a:lnTo>
                  <a:lnTo>
                    <a:pt x="787789" y="290803"/>
                  </a:lnTo>
                  <a:lnTo>
                    <a:pt x="728202" y="286860"/>
                  </a:lnTo>
                  <a:lnTo>
                    <a:pt x="670801" y="282950"/>
                  </a:lnTo>
                  <a:lnTo>
                    <a:pt x="615892" y="279087"/>
                  </a:lnTo>
                  <a:lnTo>
                    <a:pt x="563780" y="275283"/>
                  </a:lnTo>
                  <a:lnTo>
                    <a:pt x="514771" y="271549"/>
                  </a:lnTo>
                  <a:lnTo>
                    <a:pt x="469171" y="267897"/>
                  </a:lnTo>
                  <a:lnTo>
                    <a:pt x="427286" y="264340"/>
                  </a:lnTo>
                  <a:lnTo>
                    <a:pt x="355881" y="257559"/>
                  </a:lnTo>
                  <a:lnTo>
                    <a:pt x="303003" y="251304"/>
                  </a:lnTo>
                  <a:lnTo>
                    <a:pt x="263772" y="243118"/>
                  </a:lnTo>
                  <a:lnTo>
                    <a:pt x="195717" y="189753"/>
                  </a:lnTo>
                  <a:lnTo>
                    <a:pt x="108027" y="107890"/>
                  </a:lnTo>
                  <a:lnTo>
                    <a:pt x="32267" y="32861"/>
                  </a:lnTo>
                  <a:lnTo>
                    <a:pt x="0" y="0"/>
                  </a:lnTo>
                  <a:lnTo>
                    <a:pt x="13268" y="873"/>
                  </a:lnTo>
                  <a:lnTo>
                    <a:pt x="45250" y="24194"/>
                  </a:lnTo>
                  <a:lnTo>
                    <a:pt x="81720" y="51770"/>
                  </a:lnTo>
                  <a:lnTo>
                    <a:pt x="118176" y="79511"/>
                  </a:lnTo>
                  <a:lnTo>
                    <a:pt x="150112" y="103327"/>
                  </a:lnTo>
                  <a:lnTo>
                    <a:pt x="151554" y="104375"/>
                  </a:lnTo>
                  <a:lnTo>
                    <a:pt x="152989" y="105490"/>
                  </a:lnTo>
                  <a:lnTo>
                    <a:pt x="154350" y="106458"/>
                  </a:lnTo>
                  <a:lnTo>
                    <a:pt x="156187" y="107902"/>
                  </a:lnTo>
                  <a:lnTo>
                    <a:pt x="158185" y="109414"/>
                  </a:lnTo>
                  <a:lnTo>
                    <a:pt x="160263" y="111101"/>
                  </a:lnTo>
                  <a:lnTo>
                    <a:pt x="180556" y="128417"/>
                  </a:lnTo>
                  <a:lnTo>
                    <a:pt x="200378" y="146966"/>
                  </a:lnTo>
                  <a:lnTo>
                    <a:pt x="219465" y="165485"/>
                  </a:lnTo>
                  <a:lnTo>
                    <a:pt x="237556" y="182706"/>
                  </a:lnTo>
                  <a:lnTo>
                    <a:pt x="267929" y="206909"/>
                  </a:lnTo>
                  <a:lnTo>
                    <a:pt x="305368" y="221989"/>
                  </a:lnTo>
                  <a:lnTo>
                    <a:pt x="347563" y="229345"/>
                  </a:lnTo>
                  <a:lnTo>
                    <a:pt x="408431" y="233834"/>
                  </a:lnTo>
                  <a:lnTo>
                    <a:pt x="495736" y="237031"/>
                  </a:lnTo>
                  <a:lnTo>
                    <a:pt x="496454" y="237031"/>
                  </a:lnTo>
                  <a:lnTo>
                    <a:pt x="497258" y="237098"/>
                  </a:lnTo>
                  <a:lnTo>
                    <a:pt x="498137" y="237098"/>
                  </a:lnTo>
                  <a:lnTo>
                    <a:pt x="524754" y="237750"/>
                  </a:lnTo>
                  <a:lnTo>
                    <a:pt x="526109" y="237750"/>
                  </a:lnTo>
                  <a:lnTo>
                    <a:pt x="527550" y="237817"/>
                  </a:lnTo>
                  <a:lnTo>
                    <a:pt x="529066" y="237817"/>
                  </a:lnTo>
                  <a:lnTo>
                    <a:pt x="537138" y="237992"/>
                  </a:lnTo>
                  <a:lnTo>
                    <a:pt x="541536" y="238059"/>
                  </a:lnTo>
                  <a:lnTo>
                    <a:pt x="546015" y="238233"/>
                  </a:lnTo>
                  <a:lnTo>
                    <a:pt x="550165" y="238233"/>
                  </a:lnTo>
                  <a:lnTo>
                    <a:pt x="552009" y="238301"/>
                  </a:lnTo>
                  <a:lnTo>
                    <a:pt x="553846" y="238301"/>
                  </a:lnTo>
                  <a:lnTo>
                    <a:pt x="589415" y="239020"/>
                  </a:lnTo>
                  <a:lnTo>
                    <a:pt x="591815" y="239020"/>
                  </a:lnTo>
                  <a:lnTo>
                    <a:pt x="605641" y="239349"/>
                  </a:lnTo>
                  <a:lnTo>
                    <a:pt x="612996" y="239416"/>
                  </a:lnTo>
                  <a:lnTo>
                    <a:pt x="640934" y="239976"/>
                  </a:lnTo>
                  <a:lnTo>
                    <a:pt x="671267" y="240471"/>
                  </a:lnTo>
                  <a:lnTo>
                    <a:pt x="677261" y="240625"/>
                  </a:lnTo>
                  <a:lnTo>
                    <a:pt x="680379" y="240625"/>
                  </a:lnTo>
                  <a:lnTo>
                    <a:pt x="742068" y="241699"/>
                  </a:lnTo>
                  <a:lnTo>
                    <a:pt x="807628" y="242789"/>
                  </a:lnTo>
                  <a:lnTo>
                    <a:pt x="814668" y="242876"/>
                  </a:lnTo>
                  <a:lnTo>
                    <a:pt x="821856" y="243031"/>
                  </a:lnTo>
                  <a:lnTo>
                    <a:pt x="829050" y="243118"/>
                  </a:lnTo>
                  <a:lnTo>
                    <a:pt x="856385" y="243595"/>
                  </a:lnTo>
                  <a:lnTo>
                    <a:pt x="921133" y="244543"/>
                  </a:lnTo>
                  <a:lnTo>
                    <a:pt x="936641" y="244872"/>
                  </a:lnTo>
                  <a:lnTo>
                    <a:pt x="944473" y="244959"/>
                  </a:lnTo>
                  <a:lnTo>
                    <a:pt x="947751" y="245027"/>
                  </a:lnTo>
                  <a:lnTo>
                    <a:pt x="951030" y="245027"/>
                  </a:lnTo>
                  <a:lnTo>
                    <a:pt x="958298" y="245201"/>
                  </a:lnTo>
                  <a:lnTo>
                    <a:pt x="962287" y="245268"/>
                  </a:lnTo>
                  <a:lnTo>
                    <a:pt x="966290" y="245268"/>
                  </a:lnTo>
                  <a:lnTo>
                    <a:pt x="967973" y="245356"/>
                  </a:lnTo>
                  <a:lnTo>
                    <a:pt x="971164" y="245356"/>
                  </a:lnTo>
                  <a:lnTo>
                    <a:pt x="977654" y="245436"/>
                  </a:lnTo>
                  <a:lnTo>
                    <a:pt x="984037" y="245591"/>
                  </a:lnTo>
                  <a:lnTo>
                    <a:pt x="996582" y="245745"/>
                  </a:lnTo>
                  <a:lnTo>
                    <a:pt x="1002589" y="245920"/>
                  </a:lnTo>
                  <a:lnTo>
                    <a:pt x="1008664" y="245920"/>
                  </a:lnTo>
                  <a:lnTo>
                    <a:pt x="1052694" y="246646"/>
                  </a:lnTo>
                  <a:lnTo>
                    <a:pt x="1060143" y="246713"/>
                  </a:lnTo>
                  <a:lnTo>
                    <a:pt x="1067572" y="246881"/>
                  </a:lnTo>
                  <a:lnTo>
                    <a:pt x="1075075" y="246955"/>
                  </a:lnTo>
                  <a:lnTo>
                    <a:pt x="1102260" y="247388"/>
                  </a:lnTo>
                  <a:lnTo>
                    <a:pt x="1129672" y="247761"/>
                  </a:lnTo>
                  <a:lnTo>
                    <a:pt x="1289545" y="250155"/>
                  </a:lnTo>
                  <a:lnTo>
                    <a:pt x="1490271" y="252988"/>
                  </a:lnTo>
                  <a:lnTo>
                    <a:pt x="1502396" y="253130"/>
                  </a:lnTo>
                  <a:lnTo>
                    <a:pt x="1574926" y="254149"/>
                  </a:lnTo>
                  <a:lnTo>
                    <a:pt x="1646917" y="255051"/>
                  </a:lnTo>
                  <a:lnTo>
                    <a:pt x="1668397" y="255371"/>
                  </a:lnTo>
                  <a:lnTo>
                    <a:pt x="1808400" y="257135"/>
                  </a:lnTo>
                  <a:lnTo>
                    <a:pt x="1839349" y="257434"/>
                  </a:lnTo>
                  <a:lnTo>
                    <a:pt x="1905170" y="257832"/>
                  </a:lnTo>
                  <a:lnTo>
                    <a:pt x="1928906" y="258015"/>
                  </a:lnTo>
                  <a:lnTo>
                    <a:pt x="1939902" y="281203"/>
                  </a:lnTo>
                  <a:lnTo>
                    <a:pt x="1950143" y="305601"/>
                  </a:lnTo>
                  <a:lnTo>
                    <a:pt x="1959497" y="331216"/>
                  </a:lnTo>
                  <a:lnTo>
                    <a:pt x="1967834" y="358056"/>
                  </a:lnTo>
                  <a:close/>
                </a:path>
              </a:pathLst>
            </a:custGeom>
            <a:solidFill>
              <a:srgbClr val="FDD4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3804815" y="6533015"/>
              <a:ext cx="106045" cy="50165"/>
            </a:xfrm>
            <a:custGeom>
              <a:avLst/>
              <a:gdLst/>
              <a:ahLst/>
              <a:cxnLst/>
              <a:rect l="l" t="t" r="r" b="b"/>
              <a:pathLst>
                <a:path w="106044" h="50165" extrusionOk="0">
                  <a:moveTo>
                    <a:pt x="0" y="49849"/>
                  </a:moveTo>
                  <a:lnTo>
                    <a:pt x="2172" y="41615"/>
                  </a:lnTo>
                  <a:lnTo>
                    <a:pt x="10425" y="23737"/>
                  </a:lnTo>
                  <a:lnTo>
                    <a:pt x="27360" y="6453"/>
                  </a:lnTo>
                  <a:lnTo>
                    <a:pt x="55582" y="0"/>
                  </a:lnTo>
                  <a:lnTo>
                    <a:pt x="83009" y="7677"/>
                  </a:lnTo>
                  <a:lnTo>
                    <a:pt x="98183" y="21470"/>
                  </a:lnTo>
                  <a:lnTo>
                    <a:pt x="104672" y="34666"/>
                  </a:lnTo>
                  <a:lnTo>
                    <a:pt x="106042" y="40556"/>
                  </a:lnTo>
                  <a:lnTo>
                    <a:pt x="0" y="49849"/>
                  </a:lnTo>
                  <a:close/>
                </a:path>
              </a:pathLst>
            </a:custGeom>
            <a:solidFill>
              <a:srgbClr val="5386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3677566" y="6532805"/>
              <a:ext cx="816753" cy="760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"/>
            <p:cNvSpPr/>
            <p:nvPr/>
          </p:nvSpPr>
          <p:spPr>
            <a:xfrm>
              <a:off x="13458118" y="6522264"/>
              <a:ext cx="454025" cy="770890"/>
            </a:xfrm>
            <a:custGeom>
              <a:avLst/>
              <a:gdLst/>
              <a:ahLst/>
              <a:cxnLst/>
              <a:rect l="l" t="t" r="r" b="b"/>
              <a:pathLst>
                <a:path w="454025" h="770890" extrusionOk="0">
                  <a:moveTo>
                    <a:pt x="261344" y="770826"/>
                  </a:moveTo>
                  <a:lnTo>
                    <a:pt x="225669" y="755508"/>
                  </a:lnTo>
                  <a:lnTo>
                    <a:pt x="192104" y="727353"/>
                  </a:lnTo>
                  <a:lnTo>
                    <a:pt x="162343" y="693512"/>
                  </a:lnTo>
                  <a:lnTo>
                    <a:pt x="138084" y="661136"/>
                  </a:lnTo>
                  <a:lnTo>
                    <a:pt x="126032" y="644215"/>
                  </a:lnTo>
                  <a:lnTo>
                    <a:pt x="122791" y="639722"/>
                  </a:lnTo>
                  <a:lnTo>
                    <a:pt x="84281" y="608945"/>
                  </a:lnTo>
                  <a:lnTo>
                    <a:pt x="70218" y="602221"/>
                  </a:lnTo>
                  <a:lnTo>
                    <a:pt x="57444" y="595994"/>
                  </a:lnTo>
                  <a:lnTo>
                    <a:pt x="32607" y="566124"/>
                  </a:lnTo>
                  <a:lnTo>
                    <a:pt x="19746" y="523385"/>
                  </a:lnTo>
                  <a:lnTo>
                    <a:pt x="9338" y="465661"/>
                  </a:lnTo>
                  <a:lnTo>
                    <a:pt x="2413" y="397612"/>
                  </a:lnTo>
                  <a:lnTo>
                    <a:pt x="0" y="323896"/>
                  </a:lnTo>
                  <a:lnTo>
                    <a:pt x="522" y="260752"/>
                  </a:lnTo>
                  <a:lnTo>
                    <a:pt x="1976" y="198940"/>
                  </a:lnTo>
                  <a:lnTo>
                    <a:pt x="4551" y="142486"/>
                  </a:lnTo>
                  <a:lnTo>
                    <a:pt x="8438" y="95413"/>
                  </a:lnTo>
                  <a:lnTo>
                    <a:pt x="20905" y="45515"/>
                  </a:lnTo>
                  <a:lnTo>
                    <a:pt x="87076" y="36792"/>
                  </a:lnTo>
                  <a:lnTo>
                    <a:pt x="139026" y="35218"/>
                  </a:lnTo>
                  <a:lnTo>
                    <a:pt x="192138" y="31425"/>
                  </a:lnTo>
                  <a:lnTo>
                    <a:pt x="241534" y="22954"/>
                  </a:lnTo>
                  <a:lnTo>
                    <a:pt x="289204" y="12139"/>
                  </a:lnTo>
                  <a:lnTo>
                    <a:pt x="336727" y="3111"/>
                  </a:lnTo>
                  <a:lnTo>
                    <a:pt x="385678" y="0"/>
                  </a:lnTo>
                  <a:lnTo>
                    <a:pt x="424512" y="8874"/>
                  </a:lnTo>
                  <a:lnTo>
                    <a:pt x="452296" y="44246"/>
                  </a:lnTo>
                  <a:lnTo>
                    <a:pt x="453476" y="52153"/>
                  </a:lnTo>
                  <a:lnTo>
                    <a:pt x="449826" y="46620"/>
                  </a:lnTo>
                  <a:lnTo>
                    <a:pt x="439082" y="34627"/>
                  </a:lnTo>
                  <a:lnTo>
                    <a:pt x="421550" y="23090"/>
                  </a:lnTo>
                  <a:lnTo>
                    <a:pt x="397538" y="18921"/>
                  </a:lnTo>
                  <a:lnTo>
                    <a:pt x="373635" y="24558"/>
                  </a:lnTo>
                  <a:lnTo>
                    <a:pt x="346657" y="73345"/>
                  </a:lnTo>
                  <a:lnTo>
                    <a:pt x="335885" y="126675"/>
                  </a:lnTo>
                  <a:lnTo>
                    <a:pt x="321795" y="206082"/>
                  </a:lnTo>
                  <a:lnTo>
                    <a:pt x="315241" y="254887"/>
                  </a:lnTo>
                  <a:lnTo>
                    <a:pt x="311668" y="308921"/>
                  </a:lnTo>
                  <a:lnTo>
                    <a:pt x="310473" y="366190"/>
                  </a:lnTo>
                  <a:lnTo>
                    <a:pt x="311055" y="424705"/>
                  </a:lnTo>
                  <a:lnTo>
                    <a:pt x="312811" y="482472"/>
                  </a:lnTo>
                  <a:lnTo>
                    <a:pt x="315138" y="537500"/>
                  </a:lnTo>
                  <a:lnTo>
                    <a:pt x="317435" y="587797"/>
                  </a:lnTo>
                  <a:lnTo>
                    <a:pt x="319099" y="631371"/>
                  </a:lnTo>
                  <a:lnTo>
                    <a:pt x="319528" y="666229"/>
                  </a:lnTo>
                  <a:lnTo>
                    <a:pt x="319461" y="676859"/>
                  </a:lnTo>
                  <a:lnTo>
                    <a:pt x="318912" y="685372"/>
                  </a:lnTo>
                  <a:lnTo>
                    <a:pt x="307949" y="726278"/>
                  </a:lnTo>
                  <a:lnTo>
                    <a:pt x="280370" y="767246"/>
                  </a:lnTo>
                  <a:lnTo>
                    <a:pt x="261344" y="770826"/>
                  </a:lnTo>
                  <a:close/>
                </a:path>
              </a:pathLst>
            </a:custGeom>
            <a:solidFill>
              <a:srgbClr val="6FA7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3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3556813" y="7139472"/>
              <a:ext cx="184481" cy="439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3"/>
          <p:cNvGrpSpPr/>
          <p:nvPr/>
        </p:nvGrpSpPr>
        <p:grpSpPr>
          <a:xfrm>
            <a:off x="3689953" y="3825459"/>
            <a:ext cx="2373630" cy="1900659"/>
            <a:chOff x="3689953" y="3825459"/>
            <a:chExt cx="2373630" cy="1900659"/>
          </a:xfrm>
        </p:grpSpPr>
        <p:sp>
          <p:nvSpPr>
            <p:cNvPr id="103" name="Google Shape;103;p3"/>
            <p:cNvSpPr/>
            <p:nvPr/>
          </p:nvSpPr>
          <p:spPr>
            <a:xfrm>
              <a:off x="3689953" y="3825563"/>
              <a:ext cx="2373630" cy="1900555"/>
            </a:xfrm>
            <a:custGeom>
              <a:avLst/>
              <a:gdLst/>
              <a:ahLst/>
              <a:cxnLst/>
              <a:rect l="l" t="t" r="r" b="b"/>
              <a:pathLst>
                <a:path w="2373629" h="1900554" extrusionOk="0">
                  <a:moveTo>
                    <a:pt x="472362" y="1900077"/>
                  </a:moveTo>
                  <a:lnTo>
                    <a:pt x="422766" y="1898828"/>
                  </a:lnTo>
                  <a:lnTo>
                    <a:pt x="372839" y="1895616"/>
                  </a:lnTo>
                  <a:lnTo>
                    <a:pt x="322563" y="1890355"/>
                  </a:lnTo>
                  <a:lnTo>
                    <a:pt x="271922" y="1882957"/>
                  </a:lnTo>
                  <a:lnTo>
                    <a:pt x="0" y="306229"/>
                  </a:lnTo>
                  <a:lnTo>
                    <a:pt x="51124" y="317451"/>
                  </a:lnTo>
                  <a:lnTo>
                    <a:pt x="101997" y="326519"/>
                  </a:lnTo>
                  <a:lnTo>
                    <a:pt x="152630" y="333516"/>
                  </a:lnTo>
                  <a:lnTo>
                    <a:pt x="203038" y="338526"/>
                  </a:lnTo>
                  <a:lnTo>
                    <a:pt x="253233" y="341631"/>
                  </a:lnTo>
                  <a:lnTo>
                    <a:pt x="303228" y="342915"/>
                  </a:lnTo>
                  <a:lnTo>
                    <a:pt x="353037" y="342461"/>
                  </a:lnTo>
                  <a:lnTo>
                    <a:pt x="402672" y="340352"/>
                  </a:lnTo>
                  <a:lnTo>
                    <a:pt x="452147" y="336672"/>
                  </a:lnTo>
                  <a:lnTo>
                    <a:pt x="501475" y="331503"/>
                  </a:lnTo>
                  <a:lnTo>
                    <a:pt x="550669" y="324929"/>
                  </a:lnTo>
                  <a:lnTo>
                    <a:pt x="599743" y="317034"/>
                  </a:lnTo>
                  <a:lnTo>
                    <a:pt x="648708" y="307899"/>
                  </a:lnTo>
                  <a:lnTo>
                    <a:pt x="697579" y="297609"/>
                  </a:lnTo>
                  <a:lnTo>
                    <a:pt x="746369" y="286247"/>
                  </a:lnTo>
                  <a:lnTo>
                    <a:pt x="795090" y="273895"/>
                  </a:lnTo>
                  <a:lnTo>
                    <a:pt x="843756" y="260638"/>
                  </a:lnTo>
                  <a:lnTo>
                    <a:pt x="892381" y="246558"/>
                  </a:lnTo>
                  <a:lnTo>
                    <a:pt x="940976" y="231738"/>
                  </a:lnTo>
                  <a:lnTo>
                    <a:pt x="989556" y="216262"/>
                  </a:lnTo>
                  <a:lnTo>
                    <a:pt x="1038133" y="200213"/>
                  </a:lnTo>
                  <a:lnTo>
                    <a:pt x="1086720" y="183674"/>
                  </a:lnTo>
                  <a:lnTo>
                    <a:pt x="1134799" y="167083"/>
                  </a:lnTo>
                  <a:lnTo>
                    <a:pt x="1182909" y="150548"/>
                  </a:lnTo>
                  <a:lnTo>
                    <a:pt x="1231061" y="134202"/>
                  </a:lnTo>
                  <a:lnTo>
                    <a:pt x="1279264" y="118180"/>
                  </a:lnTo>
                  <a:lnTo>
                    <a:pt x="1327530" y="102616"/>
                  </a:lnTo>
                  <a:lnTo>
                    <a:pt x="1375868" y="87645"/>
                  </a:lnTo>
                  <a:lnTo>
                    <a:pt x="1424290" y="73399"/>
                  </a:lnTo>
                  <a:lnTo>
                    <a:pt x="1472805" y="60014"/>
                  </a:lnTo>
                  <a:lnTo>
                    <a:pt x="1521425" y="47623"/>
                  </a:lnTo>
                  <a:lnTo>
                    <a:pt x="1570159" y="36361"/>
                  </a:lnTo>
                  <a:lnTo>
                    <a:pt x="1619019" y="26362"/>
                  </a:lnTo>
                  <a:lnTo>
                    <a:pt x="1668015" y="17759"/>
                  </a:lnTo>
                  <a:lnTo>
                    <a:pt x="1717157" y="10687"/>
                  </a:lnTo>
                  <a:lnTo>
                    <a:pt x="1766455" y="5281"/>
                  </a:lnTo>
                  <a:lnTo>
                    <a:pt x="1815921" y="1673"/>
                  </a:lnTo>
                  <a:lnTo>
                    <a:pt x="1865565" y="0"/>
                  </a:lnTo>
                  <a:lnTo>
                    <a:pt x="1915397" y="393"/>
                  </a:lnTo>
                  <a:lnTo>
                    <a:pt x="1965428" y="2988"/>
                  </a:lnTo>
                  <a:lnTo>
                    <a:pt x="2015668" y="7919"/>
                  </a:lnTo>
                  <a:lnTo>
                    <a:pt x="2066127" y="15319"/>
                  </a:lnTo>
                  <a:lnTo>
                    <a:pt x="2116817" y="25324"/>
                  </a:lnTo>
                  <a:lnTo>
                    <a:pt x="2167748" y="38067"/>
                  </a:lnTo>
                  <a:lnTo>
                    <a:pt x="2305035" y="991279"/>
                  </a:lnTo>
                  <a:lnTo>
                    <a:pt x="2373621" y="1467514"/>
                  </a:lnTo>
                  <a:lnTo>
                    <a:pt x="2323187" y="1458637"/>
                  </a:lnTo>
                  <a:lnTo>
                    <a:pt x="2273112" y="1452453"/>
                  </a:lnTo>
                  <a:lnTo>
                    <a:pt x="2223382" y="1448827"/>
                  </a:lnTo>
                  <a:lnTo>
                    <a:pt x="2173983" y="1447623"/>
                  </a:lnTo>
                  <a:lnTo>
                    <a:pt x="2124903" y="1448705"/>
                  </a:lnTo>
                  <a:lnTo>
                    <a:pt x="2076127" y="1451939"/>
                  </a:lnTo>
                  <a:lnTo>
                    <a:pt x="2027643" y="1457189"/>
                  </a:lnTo>
                  <a:lnTo>
                    <a:pt x="1979436" y="1464319"/>
                  </a:lnTo>
                  <a:lnTo>
                    <a:pt x="1931494" y="1473194"/>
                  </a:lnTo>
                  <a:lnTo>
                    <a:pt x="1883802" y="1483679"/>
                  </a:lnTo>
                  <a:lnTo>
                    <a:pt x="1836348" y="1495637"/>
                  </a:lnTo>
                  <a:lnTo>
                    <a:pt x="1789117" y="1508935"/>
                  </a:lnTo>
                  <a:lnTo>
                    <a:pt x="1742096" y="1523435"/>
                  </a:lnTo>
                  <a:lnTo>
                    <a:pt x="1695273" y="1539004"/>
                  </a:lnTo>
                  <a:lnTo>
                    <a:pt x="1648632" y="1555505"/>
                  </a:lnTo>
                  <a:lnTo>
                    <a:pt x="1602162" y="1572802"/>
                  </a:lnTo>
                  <a:lnTo>
                    <a:pt x="1555847" y="1590762"/>
                  </a:lnTo>
                  <a:lnTo>
                    <a:pt x="1509676" y="1609247"/>
                  </a:lnTo>
                  <a:lnTo>
                    <a:pt x="1463633" y="1628123"/>
                  </a:lnTo>
                  <a:lnTo>
                    <a:pt x="1417707" y="1647254"/>
                  </a:lnTo>
                  <a:lnTo>
                    <a:pt x="1326147" y="1685740"/>
                  </a:lnTo>
                  <a:lnTo>
                    <a:pt x="1279847" y="1704996"/>
                  </a:lnTo>
                  <a:lnTo>
                    <a:pt x="1233497" y="1723849"/>
                  </a:lnTo>
                  <a:lnTo>
                    <a:pt x="1187082" y="1742215"/>
                  </a:lnTo>
                  <a:lnTo>
                    <a:pt x="1140587" y="1760004"/>
                  </a:lnTo>
                  <a:lnTo>
                    <a:pt x="1093995" y="1777132"/>
                  </a:lnTo>
                  <a:lnTo>
                    <a:pt x="1047291" y="1793511"/>
                  </a:lnTo>
                  <a:lnTo>
                    <a:pt x="1000459" y="1809054"/>
                  </a:lnTo>
                  <a:lnTo>
                    <a:pt x="953483" y="1823675"/>
                  </a:lnTo>
                  <a:lnTo>
                    <a:pt x="906348" y="1837287"/>
                  </a:lnTo>
                  <a:lnTo>
                    <a:pt x="859038" y="1849803"/>
                  </a:lnTo>
                  <a:lnTo>
                    <a:pt x="811537" y="1861136"/>
                  </a:lnTo>
                  <a:lnTo>
                    <a:pt x="763829" y="1871201"/>
                  </a:lnTo>
                  <a:lnTo>
                    <a:pt x="715899" y="1879909"/>
                  </a:lnTo>
                  <a:lnTo>
                    <a:pt x="667731" y="1887175"/>
                  </a:lnTo>
                  <a:lnTo>
                    <a:pt x="619309" y="1892911"/>
                  </a:lnTo>
                  <a:lnTo>
                    <a:pt x="570617" y="1897031"/>
                  </a:lnTo>
                  <a:lnTo>
                    <a:pt x="521640" y="1899449"/>
                  </a:lnTo>
                  <a:lnTo>
                    <a:pt x="472362" y="1900077"/>
                  </a:lnTo>
                  <a:close/>
                </a:path>
              </a:pathLst>
            </a:custGeom>
            <a:solidFill>
              <a:srgbClr val="0073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" name="Google Shape;104;p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3697818" y="3825459"/>
              <a:ext cx="2365754" cy="19001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3"/>
          <p:cNvGrpSpPr/>
          <p:nvPr/>
        </p:nvGrpSpPr>
        <p:grpSpPr>
          <a:xfrm>
            <a:off x="3569595" y="4114974"/>
            <a:ext cx="2760664" cy="3178617"/>
            <a:chOff x="3569595" y="4114974"/>
            <a:chExt cx="2760664" cy="3178617"/>
          </a:xfrm>
        </p:grpSpPr>
        <p:pic>
          <p:nvPicPr>
            <p:cNvPr id="106" name="Google Shape;106;p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054453" y="6299037"/>
              <a:ext cx="2275806" cy="876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569595" y="4114974"/>
              <a:ext cx="748283" cy="3178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822487" y="6607303"/>
              <a:ext cx="378606" cy="40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235984" y="6740410"/>
              <a:ext cx="29601" cy="2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835286" y="6725938"/>
              <a:ext cx="430293" cy="9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92413" y="6924896"/>
              <a:ext cx="37648" cy="1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218232" y="6894396"/>
              <a:ext cx="9024" cy="3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4274422" y="6869146"/>
              <a:ext cx="5214" cy="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872624" y="6868247"/>
              <a:ext cx="408858" cy="8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096184" y="6816158"/>
              <a:ext cx="24527" cy="59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90292" y="6948368"/>
              <a:ext cx="24531" cy="5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037193" y="6680927"/>
              <a:ext cx="17667" cy="61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78454" y="7054083"/>
              <a:ext cx="37295" cy="5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078086" y="6993861"/>
              <a:ext cx="162831" cy="5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3937818" y="6990162"/>
              <a:ext cx="308154" cy="698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3"/>
            <p:cNvSpPr/>
            <p:nvPr/>
          </p:nvSpPr>
          <p:spPr>
            <a:xfrm>
              <a:off x="3767936" y="6419274"/>
              <a:ext cx="298450" cy="151765"/>
            </a:xfrm>
            <a:custGeom>
              <a:avLst/>
              <a:gdLst/>
              <a:ahLst/>
              <a:cxnLst/>
              <a:rect l="l" t="t" r="r" b="b"/>
              <a:pathLst>
                <a:path w="298450" h="151765" extrusionOk="0">
                  <a:moveTo>
                    <a:pt x="96576" y="151277"/>
                  </a:moveTo>
                  <a:lnTo>
                    <a:pt x="52423" y="143263"/>
                  </a:lnTo>
                  <a:lnTo>
                    <a:pt x="18221" y="125631"/>
                  </a:lnTo>
                  <a:lnTo>
                    <a:pt x="0" y="96043"/>
                  </a:lnTo>
                  <a:lnTo>
                    <a:pt x="955" y="81395"/>
                  </a:lnTo>
                  <a:lnTo>
                    <a:pt x="24624" y="42917"/>
                  </a:lnTo>
                  <a:lnTo>
                    <a:pt x="59531" y="19251"/>
                  </a:lnTo>
                  <a:lnTo>
                    <a:pt x="95324" y="2505"/>
                  </a:lnTo>
                  <a:lnTo>
                    <a:pt x="101120" y="0"/>
                  </a:lnTo>
                  <a:lnTo>
                    <a:pt x="194070" y="32502"/>
                  </a:lnTo>
                  <a:lnTo>
                    <a:pt x="258154" y="54873"/>
                  </a:lnTo>
                  <a:lnTo>
                    <a:pt x="287662" y="65096"/>
                  </a:lnTo>
                  <a:lnTo>
                    <a:pt x="288944" y="65284"/>
                  </a:lnTo>
                  <a:lnTo>
                    <a:pt x="292970" y="67167"/>
                  </a:lnTo>
                  <a:lnTo>
                    <a:pt x="271627" y="102107"/>
                  </a:lnTo>
                  <a:lnTo>
                    <a:pt x="202747" y="138807"/>
                  </a:lnTo>
                  <a:lnTo>
                    <a:pt x="147684" y="149761"/>
                  </a:lnTo>
                  <a:lnTo>
                    <a:pt x="96576" y="151277"/>
                  </a:lnTo>
                  <a:close/>
                </a:path>
              </a:pathLst>
            </a:custGeom>
            <a:solidFill>
              <a:srgbClr val="F19D7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3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3774443" y="6298268"/>
              <a:ext cx="837724" cy="473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3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4151306" y="6464354"/>
              <a:ext cx="99995" cy="78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3"/>
            <p:cNvSpPr/>
            <p:nvPr/>
          </p:nvSpPr>
          <p:spPr>
            <a:xfrm>
              <a:off x="4306216" y="6659048"/>
              <a:ext cx="295910" cy="115570"/>
            </a:xfrm>
            <a:custGeom>
              <a:avLst/>
              <a:gdLst/>
              <a:ahLst/>
              <a:cxnLst/>
              <a:rect l="l" t="t" r="r" b="b"/>
              <a:pathLst>
                <a:path w="295910" h="115570" extrusionOk="0">
                  <a:moveTo>
                    <a:pt x="92089" y="115467"/>
                  </a:moveTo>
                  <a:lnTo>
                    <a:pt x="39821" y="95157"/>
                  </a:lnTo>
                  <a:lnTo>
                    <a:pt x="11232" y="70168"/>
                  </a:lnTo>
                  <a:lnTo>
                    <a:pt x="2542" y="57958"/>
                  </a:lnTo>
                  <a:lnTo>
                    <a:pt x="0" y="46003"/>
                  </a:lnTo>
                  <a:lnTo>
                    <a:pt x="357" y="46664"/>
                  </a:lnTo>
                  <a:lnTo>
                    <a:pt x="1079" y="47838"/>
                  </a:lnTo>
                  <a:lnTo>
                    <a:pt x="14798" y="64389"/>
                  </a:lnTo>
                  <a:lnTo>
                    <a:pt x="45161" y="86811"/>
                  </a:lnTo>
                  <a:lnTo>
                    <a:pt x="93879" y="103525"/>
                  </a:lnTo>
                  <a:lnTo>
                    <a:pt x="162666" y="102950"/>
                  </a:lnTo>
                  <a:lnTo>
                    <a:pt x="236154" y="78177"/>
                  </a:lnTo>
                  <a:lnTo>
                    <a:pt x="275901" y="43753"/>
                  </a:lnTo>
                  <a:lnTo>
                    <a:pt x="292201" y="13190"/>
                  </a:lnTo>
                  <a:lnTo>
                    <a:pt x="295347" y="0"/>
                  </a:lnTo>
                  <a:lnTo>
                    <a:pt x="293952" y="14215"/>
                  </a:lnTo>
                  <a:lnTo>
                    <a:pt x="281335" y="47376"/>
                  </a:lnTo>
                  <a:lnTo>
                    <a:pt x="244841" y="85258"/>
                  </a:lnTo>
                  <a:lnTo>
                    <a:pt x="171819" y="113636"/>
                  </a:lnTo>
                  <a:lnTo>
                    <a:pt x="92089" y="115467"/>
                  </a:lnTo>
                  <a:close/>
                </a:path>
              </a:pathLst>
            </a:custGeom>
            <a:solidFill>
              <a:srgbClr val="F19D7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328581" y="6356256"/>
              <a:ext cx="1979930" cy="360045"/>
            </a:xfrm>
            <a:custGeom>
              <a:avLst/>
              <a:gdLst/>
              <a:ahLst/>
              <a:cxnLst/>
              <a:rect l="l" t="t" r="r" b="b"/>
              <a:pathLst>
                <a:path w="1979929" h="360045" extrusionOk="0">
                  <a:moveTo>
                    <a:pt x="1979533" y="359508"/>
                  </a:moveTo>
                  <a:lnTo>
                    <a:pt x="1799675" y="349994"/>
                  </a:lnTo>
                  <a:lnTo>
                    <a:pt x="1690344" y="344147"/>
                  </a:lnTo>
                  <a:lnTo>
                    <a:pt x="1571359" y="337703"/>
                  </a:lnTo>
                  <a:lnTo>
                    <a:pt x="1445180" y="330760"/>
                  </a:lnTo>
                  <a:lnTo>
                    <a:pt x="1380161" y="327132"/>
                  </a:lnTo>
                  <a:lnTo>
                    <a:pt x="1314267" y="323416"/>
                  </a:lnTo>
                  <a:lnTo>
                    <a:pt x="1247803" y="319624"/>
                  </a:lnTo>
                  <a:lnTo>
                    <a:pt x="1181079" y="315768"/>
                  </a:lnTo>
                  <a:lnTo>
                    <a:pt x="1114401" y="311861"/>
                  </a:lnTo>
                  <a:lnTo>
                    <a:pt x="1048078" y="307915"/>
                  </a:lnTo>
                  <a:lnTo>
                    <a:pt x="982415" y="303942"/>
                  </a:lnTo>
                  <a:lnTo>
                    <a:pt x="917722" y="299954"/>
                  </a:lnTo>
                  <a:lnTo>
                    <a:pt x="854305" y="295963"/>
                  </a:lnTo>
                  <a:lnTo>
                    <a:pt x="792472" y="291982"/>
                  </a:lnTo>
                  <a:lnTo>
                    <a:pt x="732531" y="288023"/>
                  </a:lnTo>
                  <a:lnTo>
                    <a:pt x="674789" y="284098"/>
                  </a:lnTo>
                  <a:lnTo>
                    <a:pt x="619553" y="280220"/>
                  </a:lnTo>
                  <a:lnTo>
                    <a:pt x="567132" y="276399"/>
                  </a:lnTo>
                  <a:lnTo>
                    <a:pt x="517831" y="272650"/>
                  </a:lnTo>
                  <a:lnTo>
                    <a:pt x="471960" y="268984"/>
                  </a:lnTo>
                  <a:lnTo>
                    <a:pt x="429826" y="265412"/>
                  </a:lnTo>
                  <a:lnTo>
                    <a:pt x="391736" y="261948"/>
                  </a:lnTo>
                  <a:lnTo>
                    <a:pt x="328917" y="255392"/>
                  </a:lnTo>
                  <a:lnTo>
                    <a:pt x="285965" y="249411"/>
                  </a:lnTo>
                  <a:lnTo>
                    <a:pt x="196880" y="190523"/>
                  </a:lnTo>
                  <a:lnTo>
                    <a:pt x="108670" y="108327"/>
                  </a:lnTo>
                  <a:lnTo>
                    <a:pt x="32459" y="32994"/>
                  </a:lnTo>
                  <a:lnTo>
                    <a:pt x="0" y="0"/>
                  </a:lnTo>
                  <a:lnTo>
                    <a:pt x="13347" y="877"/>
                  </a:lnTo>
                  <a:lnTo>
                    <a:pt x="45519" y="24292"/>
                  </a:lnTo>
                  <a:lnTo>
                    <a:pt x="82206" y="51980"/>
                  </a:lnTo>
                  <a:lnTo>
                    <a:pt x="118879" y="79833"/>
                  </a:lnTo>
                  <a:lnTo>
                    <a:pt x="151005" y="103746"/>
                  </a:lnTo>
                  <a:lnTo>
                    <a:pt x="152455" y="104798"/>
                  </a:lnTo>
                  <a:lnTo>
                    <a:pt x="153898" y="105918"/>
                  </a:lnTo>
                  <a:lnTo>
                    <a:pt x="155267" y="106889"/>
                  </a:lnTo>
                  <a:lnTo>
                    <a:pt x="157115" y="108340"/>
                  </a:lnTo>
                  <a:lnTo>
                    <a:pt x="159125" y="109858"/>
                  </a:lnTo>
                  <a:lnTo>
                    <a:pt x="161216" y="111551"/>
                  </a:lnTo>
                  <a:lnTo>
                    <a:pt x="181630" y="128937"/>
                  </a:lnTo>
                  <a:lnTo>
                    <a:pt x="201569" y="147563"/>
                  </a:lnTo>
                  <a:lnTo>
                    <a:pt x="220770" y="166156"/>
                  </a:lnTo>
                  <a:lnTo>
                    <a:pt x="238968" y="183448"/>
                  </a:lnTo>
                  <a:lnTo>
                    <a:pt x="269521" y="207748"/>
                  </a:lnTo>
                  <a:lnTo>
                    <a:pt x="307183" y="222890"/>
                  </a:lnTo>
                  <a:lnTo>
                    <a:pt x="349629" y="230275"/>
                  </a:lnTo>
                  <a:lnTo>
                    <a:pt x="410859" y="234783"/>
                  </a:lnTo>
                  <a:lnTo>
                    <a:pt x="498683" y="237992"/>
                  </a:lnTo>
                  <a:lnTo>
                    <a:pt x="499405" y="237992"/>
                  </a:lnTo>
                  <a:lnTo>
                    <a:pt x="500214" y="238060"/>
                  </a:lnTo>
                  <a:lnTo>
                    <a:pt x="501098" y="238060"/>
                  </a:lnTo>
                  <a:lnTo>
                    <a:pt x="527874" y="238714"/>
                  </a:lnTo>
                  <a:lnTo>
                    <a:pt x="529237" y="238714"/>
                  </a:lnTo>
                  <a:lnTo>
                    <a:pt x="530687" y="238782"/>
                  </a:lnTo>
                  <a:lnTo>
                    <a:pt x="532211" y="238782"/>
                  </a:lnTo>
                  <a:lnTo>
                    <a:pt x="540331" y="238957"/>
                  </a:lnTo>
                  <a:lnTo>
                    <a:pt x="544756" y="239024"/>
                  </a:lnTo>
                  <a:lnTo>
                    <a:pt x="549261" y="239200"/>
                  </a:lnTo>
                  <a:lnTo>
                    <a:pt x="553436" y="239200"/>
                  </a:lnTo>
                  <a:lnTo>
                    <a:pt x="555291" y="239267"/>
                  </a:lnTo>
                  <a:lnTo>
                    <a:pt x="557139" y="239267"/>
                  </a:lnTo>
                  <a:lnTo>
                    <a:pt x="592919" y="239989"/>
                  </a:lnTo>
                  <a:lnTo>
                    <a:pt x="595334" y="239989"/>
                  </a:lnTo>
                  <a:lnTo>
                    <a:pt x="609241" y="240320"/>
                  </a:lnTo>
                  <a:lnTo>
                    <a:pt x="616640" y="240387"/>
                  </a:lnTo>
                  <a:lnTo>
                    <a:pt x="644744" y="240950"/>
                  </a:lnTo>
                  <a:lnTo>
                    <a:pt x="675258" y="241446"/>
                  </a:lnTo>
                  <a:lnTo>
                    <a:pt x="681287" y="241602"/>
                  </a:lnTo>
                  <a:lnTo>
                    <a:pt x="684424" y="241602"/>
                  </a:lnTo>
                  <a:lnTo>
                    <a:pt x="746479" y="242679"/>
                  </a:lnTo>
                  <a:lnTo>
                    <a:pt x="812430" y="243774"/>
                  </a:lnTo>
                  <a:lnTo>
                    <a:pt x="819512" y="243862"/>
                  </a:lnTo>
                  <a:lnTo>
                    <a:pt x="826742" y="244017"/>
                  </a:lnTo>
                  <a:lnTo>
                    <a:pt x="833979" y="244105"/>
                  </a:lnTo>
                  <a:lnTo>
                    <a:pt x="861477" y="244583"/>
                  </a:lnTo>
                  <a:lnTo>
                    <a:pt x="926609" y="245535"/>
                  </a:lnTo>
                  <a:lnTo>
                    <a:pt x="942210" y="245865"/>
                  </a:lnTo>
                  <a:lnTo>
                    <a:pt x="950087" y="245953"/>
                  </a:lnTo>
                  <a:lnTo>
                    <a:pt x="953386" y="246020"/>
                  </a:lnTo>
                  <a:lnTo>
                    <a:pt x="956684" y="246020"/>
                  </a:lnTo>
                  <a:lnTo>
                    <a:pt x="963995" y="246196"/>
                  </a:lnTo>
                  <a:lnTo>
                    <a:pt x="968008" y="246263"/>
                  </a:lnTo>
                  <a:lnTo>
                    <a:pt x="972034" y="246263"/>
                  </a:lnTo>
                  <a:lnTo>
                    <a:pt x="973727" y="246351"/>
                  </a:lnTo>
                  <a:lnTo>
                    <a:pt x="976938" y="246351"/>
                  </a:lnTo>
                  <a:lnTo>
                    <a:pt x="983467" y="246432"/>
                  </a:lnTo>
                  <a:lnTo>
                    <a:pt x="989887" y="246587"/>
                  </a:lnTo>
                  <a:lnTo>
                    <a:pt x="1002507" y="246742"/>
                  </a:lnTo>
                  <a:lnTo>
                    <a:pt x="1008550" y="246918"/>
                  </a:lnTo>
                  <a:lnTo>
                    <a:pt x="1014660" y="246918"/>
                  </a:lnTo>
                  <a:lnTo>
                    <a:pt x="1058952" y="247646"/>
                  </a:lnTo>
                  <a:lnTo>
                    <a:pt x="1066446" y="247714"/>
                  </a:lnTo>
                  <a:lnTo>
                    <a:pt x="1073919" y="247882"/>
                  </a:lnTo>
                  <a:lnTo>
                    <a:pt x="1081466" y="247957"/>
                  </a:lnTo>
                  <a:lnTo>
                    <a:pt x="1108813" y="248392"/>
                  </a:lnTo>
                  <a:lnTo>
                    <a:pt x="1136387" y="248766"/>
                  </a:lnTo>
                  <a:lnTo>
                    <a:pt x="1297211" y="251170"/>
                  </a:lnTo>
                  <a:lnTo>
                    <a:pt x="1499130" y="254014"/>
                  </a:lnTo>
                  <a:lnTo>
                    <a:pt x="1511328" y="254157"/>
                  </a:lnTo>
                  <a:lnTo>
                    <a:pt x="1584288" y="255180"/>
                  </a:lnTo>
                  <a:lnTo>
                    <a:pt x="1656708" y="256086"/>
                  </a:lnTo>
                  <a:lnTo>
                    <a:pt x="1678316" y="256407"/>
                  </a:lnTo>
                  <a:lnTo>
                    <a:pt x="1819151" y="258178"/>
                  </a:lnTo>
                  <a:lnTo>
                    <a:pt x="1850284" y="258478"/>
                  </a:lnTo>
                  <a:lnTo>
                    <a:pt x="1916496" y="258878"/>
                  </a:lnTo>
                  <a:lnTo>
                    <a:pt x="1940373" y="259061"/>
                  </a:lnTo>
                  <a:lnTo>
                    <a:pt x="1951434" y="282344"/>
                  </a:lnTo>
                  <a:lnTo>
                    <a:pt x="1961736" y="306841"/>
                  </a:lnTo>
                  <a:lnTo>
                    <a:pt x="1971146" y="332560"/>
                  </a:lnTo>
                  <a:lnTo>
                    <a:pt x="1979533" y="359508"/>
                  </a:lnTo>
                  <a:close/>
                </a:path>
              </a:pathLst>
            </a:custGeom>
            <a:solidFill>
              <a:srgbClr val="FDD4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" y="563408"/>
            <a:ext cx="18287999" cy="92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225" rIns="0" bIns="0" anchor="t" anchorCtr="0">
            <a:spAutoFit/>
          </a:bodyPr>
          <a:lstStyle/>
          <a:p>
            <a:pPr marL="3105785" marR="5080" lvl="0" indent="-2323465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Pregúntate</a:t>
            </a:r>
            <a:r>
              <a:rPr lang="en-US" sz="48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: ¿</a:t>
            </a:r>
            <a:r>
              <a:rPr lang="en-US" sz="48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qué</a:t>
            </a:r>
            <a:r>
              <a:rPr lang="en-US" sz="48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características</a:t>
            </a:r>
            <a:r>
              <a:rPr lang="en-US" sz="48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hacen</a:t>
            </a:r>
            <a:r>
              <a:rPr lang="en-US" sz="48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ideal a un/a </a:t>
            </a:r>
            <a:r>
              <a:rPr lang="en-US" sz="48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48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/a?</a:t>
            </a:r>
            <a:endParaRPr sz="48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5818173" y="2490091"/>
            <a:ext cx="6525861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una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palabra o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frase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corta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, escribe:</a:t>
            </a:r>
            <a:endParaRPr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676368" y="7756440"/>
            <a:ext cx="64008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784225" marR="5080" lvl="0" indent="-772160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Características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</a:t>
            </a:r>
            <a:r>
              <a:rPr lang="en-US" sz="33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SI </a:t>
            </a:r>
            <a:r>
              <a:rPr lang="en-US" sz="3300" b="1" dirty="0" err="1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debería</a:t>
            </a:r>
            <a:r>
              <a:rPr lang="en-US" sz="33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tener</a:t>
            </a:r>
            <a:r>
              <a:rPr lang="en-US" sz="33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/la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</a:t>
            </a:r>
            <a:endParaRPr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9791899" y="7848907"/>
            <a:ext cx="707517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9955" marR="5080" lvl="0" indent="-897890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Características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</a:t>
            </a:r>
            <a:r>
              <a:rPr lang="en-US" sz="33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 </a:t>
            </a:r>
            <a:r>
              <a:rPr lang="en-US" sz="3300" b="1" dirty="0" err="1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debería</a:t>
            </a:r>
            <a:r>
              <a:rPr lang="en-US" sz="33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tener</a:t>
            </a:r>
            <a:r>
              <a:rPr lang="en-US" sz="33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/la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</a:t>
            </a:r>
            <a:endParaRPr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"/>
          <p:cNvGrpSpPr/>
          <p:nvPr/>
        </p:nvGrpSpPr>
        <p:grpSpPr>
          <a:xfrm>
            <a:off x="0" y="0"/>
            <a:ext cx="6458187" cy="10286999"/>
            <a:chOff x="0" y="0"/>
            <a:chExt cx="6458187" cy="10286999"/>
          </a:xfrm>
        </p:grpSpPr>
        <p:pic>
          <p:nvPicPr>
            <p:cNvPr id="136" name="Google Shape;136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458187" cy="1028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9103774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09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373674" y="3228962"/>
            <a:ext cx="5836920" cy="269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-635" algn="ctr" rtl="0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sz="50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Qué</a:t>
            </a:r>
            <a:r>
              <a:rPr lang="en-US" sz="50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50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necesito</a:t>
            </a:r>
            <a:r>
              <a:rPr lang="en-US" sz="50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saber para </a:t>
            </a:r>
            <a:r>
              <a:rPr lang="en-US" sz="50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elegir</a:t>
            </a:r>
            <a:r>
              <a:rPr lang="en-US" sz="50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a un/a  </a:t>
            </a:r>
            <a:r>
              <a:rPr lang="en-US" sz="50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50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/a?</a:t>
            </a:r>
            <a:endParaRPr sz="5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pic>
        <p:nvPicPr>
          <p:cNvPr id="2" name="Elementos multimedia en línea 1" title="Pasos para Escoger un Candidato - Voto Estudiantil">
            <a:hlinkClick r:id="" action="ppaction://media"/>
            <a:extLst>
              <a:ext uri="{FF2B5EF4-FFF2-40B4-BE49-F238E27FC236}">
                <a16:creationId xmlns:a16="http://schemas.microsoft.com/office/drawing/2014/main" id="{21BB0C50-AADC-4631-A6CF-89695389F9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792253" y="2001513"/>
            <a:ext cx="11122073" cy="6283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4262517" y="3230251"/>
            <a:ext cx="284480" cy="227329"/>
          </a:xfrm>
          <a:custGeom>
            <a:avLst/>
            <a:gdLst/>
            <a:ahLst/>
            <a:cxnLst/>
            <a:rect l="l" t="t" r="r" b="b"/>
            <a:pathLst>
              <a:path w="284479" h="227329" extrusionOk="0">
                <a:moveTo>
                  <a:pt x="0" y="227329"/>
                </a:moveTo>
                <a:lnTo>
                  <a:pt x="284213" y="227329"/>
                </a:lnTo>
                <a:lnTo>
                  <a:pt x="284213" y="0"/>
                </a:lnTo>
                <a:lnTo>
                  <a:pt x="0" y="0"/>
                </a:lnTo>
                <a:lnTo>
                  <a:pt x="0" y="227329"/>
                </a:lnTo>
                <a:close/>
              </a:path>
            </a:pathLst>
          </a:custGeom>
          <a:solidFill>
            <a:srgbClr val="B4DD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660416" y="3230251"/>
            <a:ext cx="227965" cy="227329"/>
          </a:xfrm>
          <a:custGeom>
            <a:avLst/>
            <a:gdLst/>
            <a:ahLst/>
            <a:cxnLst/>
            <a:rect l="l" t="t" r="r" b="b"/>
            <a:pathLst>
              <a:path w="227964" h="227329" extrusionOk="0">
                <a:moveTo>
                  <a:pt x="0" y="227329"/>
                </a:moveTo>
                <a:lnTo>
                  <a:pt x="227370" y="227329"/>
                </a:lnTo>
                <a:lnTo>
                  <a:pt x="227370" y="0"/>
                </a:lnTo>
                <a:lnTo>
                  <a:pt x="0" y="0"/>
                </a:lnTo>
                <a:lnTo>
                  <a:pt x="0" y="227329"/>
                </a:lnTo>
                <a:close/>
              </a:path>
            </a:pathLst>
          </a:custGeom>
          <a:solidFill>
            <a:srgbClr val="B4DD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001473" y="3230251"/>
            <a:ext cx="227965" cy="227329"/>
          </a:xfrm>
          <a:custGeom>
            <a:avLst/>
            <a:gdLst/>
            <a:ahLst/>
            <a:cxnLst/>
            <a:rect l="l" t="t" r="r" b="b"/>
            <a:pathLst>
              <a:path w="227964" h="227329" extrusionOk="0">
                <a:moveTo>
                  <a:pt x="0" y="227329"/>
                </a:moveTo>
                <a:lnTo>
                  <a:pt x="227370" y="227329"/>
                </a:lnTo>
                <a:lnTo>
                  <a:pt x="227370" y="0"/>
                </a:lnTo>
                <a:lnTo>
                  <a:pt x="0" y="0"/>
                </a:lnTo>
                <a:lnTo>
                  <a:pt x="0" y="227329"/>
                </a:lnTo>
                <a:close/>
              </a:path>
            </a:pathLst>
          </a:custGeom>
          <a:solidFill>
            <a:srgbClr val="B4DD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342529" y="3230251"/>
            <a:ext cx="227965" cy="227329"/>
          </a:xfrm>
          <a:custGeom>
            <a:avLst/>
            <a:gdLst/>
            <a:ahLst/>
            <a:cxnLst/>
            <a:rect l="l" t="t" r="r" b="b"/>
            <a:pathLst>
              <a:path w="227964" h="227329" extrusionOk="0">
                <a:moveTo>
                  <a:pt x="0" y="227329"/>
                </a:moveTo>
                <a:lnTo>
                  <a:pt x="227370" y="227329"/>
                </a:lnTo>
                <a:lnTo>
                  <a:pt x="227370" y="0"/>
                </a:lnTo>
                <a:lnTo>
                  <a:pt x="0" y="0"/>
                </a:lnTo>
                <a:lnTo>
                  <a:pt x="0" y="227329"/>
                </a:lnTo>
                <a:close/>
              </a:path>
            </a:pathLst>
          </a:custGeom>
          <a:solidFill>
            <a:srgbClr val="B4DD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683585" y="3230251"/>
            <a:ext cx="227965" cy="227329"/>
          </a:xfrm>
          <a:custGeom>
            <a:avLst/>
            <a:gdLst/>
            <a:ahLst/>
            <a:cxnLst/>
            <a:rect l="l" t="t" r="r" b="b"/>
            <a:pathLst>
              <a:path w="227964" h="227329" extrusionOk="0">
                <a:moveTo>
                  <a:pt x="0" y="227329"/>
                </a:moveTo>
                <a:lnTo>
                  <a:pt x="227370" y="227329"/>
                </a:lnTo>
                <a:lnTo>
                  <a:pt x="227370" y="0"/>
                </a:lnTo>
                <a:lnTo>
                  <a:pt x="0" y="0"/>
                </a:lnTo>
                <a:lnTo>
                  <a:pt x="0" y="227329"/>
                </a:lnTo>
                <a:close/>
              </a:path>
            </a:pathLst>
          </a:custGeom>
          <a:solidFill>
            <a:srgbClr val="B4DD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2557235" y="3172794"/>
            <a:ext cx="2557938" cy="3410580"/>
            <a:chOff x="2557235" y="3172794"/>
            <a:chExt cx="2557938" cy="3410580"/>
          </a:xfrm>
        </p:grpSpPr>
        <p:sp>
          <p:nvSpPr>
            <p:cNvPr id="151" name="Google Shape;151;p5"/>
            <p:cNvSpPr/>
            <p:nvPr/>
          </p:nvSpPr>
          <p:spPr>
            <a:xfrm>
              <a:off x="4014718" y="5482919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 extrusionOk="0">
                  <a:moveTo>
                    <a:pt x="759383" y="1100439"/>
                  </a:moveTo>
                  <a:lnTo>
                    <a:pt x="0" y="341056"/>
                  </a:lnTo>
                  <a:lnTo>
                    <a:pt x="41407" y="315116"/>
                  </a:lnTo>
                  <a:lnTo>
                    <a:pt x="81384" y="287169"/>
                  </a:lnTo>
                  <a:lnTo>
                    <a:pt x="119858" y="257288"/>
                  </a:lnTo>
                  <a:lnTo>
                    <a:pt x="156758" y="225544"/>
                  </a:lnTo>
                  <a:lnTo>
                    <a:pt x="192010" y="192010"/>
                  </a:lnTo>
                  <a:lnTo>
                    <a:pt x="225544" y="156758"/>
                  </a:lnTo>
                  <a:lnTo>
                    <a:pt x="257288" y="119858"/>
                  </a:lnTo>
                  <a:lnTo>
                    <a:pt x="287169" y="81384"/>
                  </a:lnTo>
                  <a:lnTo>
                    <a:pt x="315116" y="41407"/>
                  </a:lnTo>
                  <a:lnTo>
                    <a:pt x="341056" y="0"/>
                  </a:lnTo>
                  <a:lnTo>
                    <a:pt x="1100439" y="759383"/>
                  </a:lnTo>
                  <a:lnTo>
                    <a:pt x="1095993" y="814792"/>
                  </a:lnTo>
                  <a:lnTo>
                    <a:pt x="1083095" y="867302"/>
                  </a:lnTo>
                  <a:lnTo>
                    <a:pt x="1062406" y="916200"/>
                  </a:lnTo>
                  <a:lnTo>
                    <a:pt x="1034587" y="960770"/>
                  </a:lnTo>
                  <a:lnTo>
                    <a:pt x="1000298" y="1000298"/>
                  </a:lnTo>
                  <a:lnTo>
                    <a:pt x="960770" y="1034587"/>
                  </a:lnTo>
                  <a:lnTo>
                    <a:pt x="916200" y="1062406"/>
                  </a:lnTo>
                  <a:lnTo>
                    <a:pt x="867302" y="1083095"/>
                  </a:lnTo>
                  <a:lnTo>
                    <a:pt x="814792" y="1095993"/>
                  </a:lnTo>
                  <a:lnTo>
                    <a:pt x="759383" y="1100439"/>
                  </a:lnTo>
                  <a:close/>
                </a:path>
              </a:pathLst>
            </a:custGeom>
            <a:solidFill>
              <a:srgbClr val="959E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557235" y="4025435"/>
              <a:ext cx="1932939" cy="1932939"/>
            </a:xfrm>
            <a:custGeom>
              <a:avLst/>
              <a:gdLst/>
              <a:ahLst/>
              <a:cxnLst/>
              <a:rect l="l" t="t" r="r" b="b"/>
              <a:pathLst>
                <a:path w="1932939" h="1932939" extrusionOk="0">
                  <a:moveTo>
                    <a:pt x="966326" y="1932653"/>
                  </a:moveTo>
                  <a:lnTo>
                    <a:pt x="918107" y="1931470"/>
                  </a:lnTo>
                  <a:lnTo>
                    <a:pt x="870499" y="1927960"/>
                  </a:lnTo>
                  <a:lnTo>
                    <a:pt x="823557" y="1922177"/>
                  </a:lnTo>
                  <a:lnTo>
                    <a:pt x="777336" y="1914178"/>
                  </a:lnTo>
                  <a:lnTo>
                    <a:pt x="731893" y="1904016"/>
                  </a:lnTo>
                  <a:lnTo>
                    <a:pt x="687282" y="1891748"/>
                  </a:lnTo>
                  <a:lnTo>
                    <a:pt x="643559" y="1877428"/>
                  </a:lnTo>
                  <a:lnTo>
                    <a:pt x="600780" y="1861112"/>
                  </a:lnTo>
                  <a:lnTo>
                    <a:pt x="558999" y="1842856"/>
                  </a:lnTo>
                  <a:lnTo>
                    <a:pt x="518273" y="1822715"/>
                  </a:lnTo>
                  <a:lnTo>
                    <a:pt x="478656" y="1800743"/>
                  </a:lnTo>
                  <a:lnTo>
                    <a:pt x="440204" y="1776997"/>
                  </a:lnTo>
                  <a:lnTo>
                    <a:pt x="402973" y="1751531"/>
                  </a:lnTo>
                  <a:lnTo>
                    <a:pt x="367018" y="1724402"/>
                  </a:lnTo>
                  <a:lnTo>
                    <a:pt x="332394" y="1695663"/>
                  </a:lnTo>
                  <a:lnTo>
                    <a:pt x="299157" y="1665371"/>
                  </a:lnTo>
                  <a:lnTo>
                    <a:pt x="267361" y="1633581"/>
                  </a:lnTo>
                  <a:lnTo>
                    <a:pt x="237064" y="1600348"/>
                  </a:lnTo>
                  <a:lnTo>
                    <a:pt x="208319" y="1565728"/>
                  </a:lnTo>
                  <a:lnTo>
                    <a:pt x="181183" y="1529775"/>
                  </a:lnTo>
                  <a:lnTo>
                    <a:pt x="155711" y="1492546"/>
                  </a:lnTo>
                  <a:lnTo>
                    <a:pt x="131958" y="1454095"/>
                  </a:lnTo>
                  <a:lnTo>
                    <a:pt x="109980" y="1414477"/>
                  </a:lnTo>
                  <a:lnTo>
                    <a:pt x="89832" y="1373749"/>
                  </a:lnTo>
                  <a:lnTo>
                    <a:pt x="71569" y="1331965"/>
                  </a:lnTo>
                  <a:lnTo>
                    <a:pt x="55248" y="1289180"/>
                  </a:lnTo>
                  <a:lnTo>
                    <a:pt x="40923" y="1245451"/>
                  </a:lnTo>
                  <a:lnTo>
                    <a:pt x="28649" y="1200832"/>
                  </a:lnTo>
                  <a:lnTo>
                    <a:pt x="18483" y="1155378"/>
                  </a:lnTo>
                  <a:lnTo>
                    <a:pt x="10480" y="1109146"/>
                  </a:lnTo>
                  <a:lnTo>
                    <a:pt x="4694" y="1062189"/>
                  </a:lnTo>
                  <a:lnTo>
                    <a:pt x="1182" y="1014564"/>
                  </a:lnTo>
                  <a:lnTo>
                    <a:pt x="0" y="966326"/>
                  </a:lnTo>
                  <a:lnTo>
                    <a:pt x="1182" y="918088"/>
                  </a:lnTo>
                  <a:lnTo>
                    <a:pt x="4694" y="870463"/>
                  </a:lnTo>
                  <a:lnTo>
                    <a:pt x="10480" y="823507"/>
                  </a:lnTo>
                  <a:lnTo>
                    <a:pt x="18483" y="777274"/>
                  </a:lnTo>
                  <a:lnTo>
                    <a:pt x="28649" y="731820"/>
                  </a:lnTo>
                  <a:lnTo>
                    <a:pt x="40923" y="687201"/>
                  </a:lnTo>
                  <a:lnTo>
                    <a:pt x="55248" y="643472"/>
                  </a:lnTo>
                  <a:lnTo>
                    <a:pt x="71569" y="600687"/>
                  </a:lnTo>
                  <a:lnTo>
                    <a:pt x="89832" y="558903"/>
                  </a:lnTo>
                  <a:lnTo>
                    <a:pt x="109980" y="518175"/>
                  </a:lnTo>
                  <a:lnTo>
                    <a:pt x="131958" y="478557"/>
                  </a:lnTo>
                  <a:lnTo>
                    <a:pt x="155711" y="440106"/>
                  </a:lnTo>
                  <a:lnTo>
                    <a:pt x="181183" y="402877"/>
                  </a:lnTo>
                  <a:lnTo>
                    <a:pt x="208319" y="366924"/>
                  </a:lnTo>
                  <a:lnTo>
                    <a:pt x="237064" y="332304"/>
                  </a:lnTo>
                  <a:lnTo>
                    <a:pt x="267361" y="299071"/>
                  </a:lnTo>
                  <a:lnTo>
                    <a:pt x="299157" y="267281"/>
                  </a:lnTo>
                  <a:lnTo>
                    <a:pt x="332394" y="236989"/>
                  </a:lnTo>
                  <a:lnTo>
                    <a:pt x="367018" y="208250"/>
                  </a:lnTo>
                  <a:lnTo>
                    <a:pt x="402973" y="181121"/>
                  </a:lnTo>
                  <a:lnTo>
                    <a:pt x="440204" y="155655"/>
                  </a:lnTo>
                  <a:lnTo>
                    <a:pt x="478656" y="131909"/>
                  </a:lnTo>
                  <a:lnTo>
                    <a:pt x="518273" y="109937"/>
                  </a:lnTo>
                  <a:lnTo>
                    <a:pt x="558999" y="89796"/>
                  </a:lnTo>
                  <a:lnTo>
                    <a:pt x="600780" y="71540"/>
                  </a:lnTo>
                  <a:lnTo>
                    <a:pt x="643559" y="55224"/>
                  </a:lnTo>
                  <a:lnTo>
                    <a:pt x="687282" y="40905"/>
                  </a:lnTo>
                  <a:lnTo>
                    <a:pt x="731893" y="28636"/>
                  </a:lnTo>
                  <a:lnTo>
                    <a:pt x="777336" y="18475"/>
                  </a:lnTo>
                  <a:lnTo>
                    <a:pt x="823557" y="10475"/>
                  </a:lnTo>
                  <a:lnTo>
                    <a:pt x="870499" y="4692"/>
                  </a:lnTo>
                  <a:lnTo>
                    <a:pt x="918107" y="1182"/>
                  </a:lnTo>
                  <a:lnTo>
                    <a:pt x="966326" y="0"/>
                  </a:lnTo>
                  <a:lnTo>
                    <a:pt x="1014564" y="1182"/>
                  </a:lnTo>
                  <a:lnTo>
                    <a:pt x="1062189" y="4692"/>
                  </a:lnTo>
                  <a:lnTo>
                    <a:pt x="1109146" y="10475"/>
                  </a:lnTo>
                  <a:lnTo>
                    <a:pt x="1155378" y="18475"/>
                  </a:lnTo>
                  <a:lnTo>
                    <a:pt x="1200832" y="28636"/>
                  </a:lnTo>
                  <a:lnTo>
                    <a:pt x="1245451" y="40905"/>
                  </a:lnTo>
                  <a:lnTo>
                    <a:pt x="1289180" y="55224"/>
                  </a:lnTo>
                  <a:lnTo>
                    <a:pt x="1331965" y="71540"/>
                  </a:lnTo>
                  <a:lnTo>
                    <a:pt x="1373749" y="89796"/>
                  </a:lnTo>
                  <a:lnTo>
                    <a:pt x="1414477" y="109937"/>
                  </a:lnTo>
                  <a:lnTo>
                    <a:pt x="1454095" y="131909"/>
                  </a:lnTo>
                  <a:lnTo>
                    <a:pt x="1492546" y="155655"/>
                  </a:lnTo>
                  <a:lnTo>
                    <a:pt x="1529775" y="181121"/>
                  </a:lnTo>
                  <a:lnTo>
                    <a:pt x="1565728" y="208250"/>
                  </a:lnTo>
                  <a:lnTo>
                    <a:pt x="1600348" y="236989"/>
                  </a:lnTo>
                  <a:lnTo>
                    <a:pt x="1633581" y="267281"/>
                  </a:lnTo>
                  <a:lnTo>
                    <a:pt x="1665371" y="299071"/>
                  </a:lnTo>
                  <a:lnTo>
                    <a:pt x="1695663" y="332304"/>
                  </a:lnTo>
                  <a:lnTo>
                    <a:pt x="1724402" y="366924"/>
                  </a:lnTo>
                  <a:lnTo>
                    <a:pt x="1751531" y="402877"/>
                  </a:lnTo>
                  <a:lnTo>
                    <a:pt x="1776997" y="440106"/>
                  </a:lnTo>
                  <a:lnTo>
                    <a:pt x="1800743" y="478557"/>
                  </a:lnTo>
                  <a:lnTo>
                    <a:pt x="1822715" y="518175"/>
                  </a:lnTo>
                  <a:lnTo>
                    <a:pt x="1842856" y="558903"/>
                  </a:lnTo>
                  <a:lnTo>
                    <a:pt x="1861112" y="600687"/>
                  </a:lnTo>
                  <a:lnTo>
                    <a:pt x="1877428" y="643472"/>
                  </a:lnTo>
                  <a:lnTo>
                    <a:pt x="1891748" y="687201"/>
                  </a:lnTo>
                  <a:lnTo>
                    <a:pt x="1904016" y="731820"/>
                  </a:lnTo>
                  <a:lnTo>
                    <a:pt x="1914178" y="777274"/>
                  </a:lnTo>
                  <a:lnTo>
                    <a:pt x="1922177" y="823507"/>
                  </a:lnTo>
                  <a:lnTo>
                    <a:pt x="1927960" y="870463"/>
                  </a:lnTo>
                  <a:lnTo>
                    <a:pt x="1931470" y="918088"/>
                  </a:lnTo>
                  <a:lnTo>
                    <a:pt x="1932653" y="966326"/>
                  </a:lnTo>
                  <a:lnTo>
                    <a:pt x="1931470" y="1014564"/>
                  </a:lnTo>
                  <a:lnTo>
                    <a:pt x="1927960" y="1062189"/>
                  </a:lnTo>
                  <a:lnTo>
                    <a:pt x="1922177" y="1109146"/>
                  </a:lnTo>
                  <a:lnTo>
                    <a:pt x="1914178" y="1155378"/>
                  </a:lnTo>
                  <a:lnTo>
                    <a:pt x="1904016" y="1200832"/>
                  </a:lnTo>
                  <a:lnTo>
                    <a:pt x="1891748" y="1245451"/>
                  </a:lnTo>
                  <a:lnTo>
                    <a:pt x="1877428" y="1289180"/>
                  </a:lnTo>
                  <a:lnTo>
                    <a:pt x="1861112" y="1331965"/>
                  </a:lnTo>
                  <a:lnTo>
                    <a:pt x="1842856" y="1373749"/>
                  </a:lnTo>
                  <a:lnTo>
                    <a:pt x="1822715" y="1414477"/>
                  </a:lnTo>
                  <a:lnTo>
                    <a:pt x="1800743" y="1454095"/>
                  </a:lnTo>
                  <a:lnTo>
                    <a:pt x="1776997" y="1492546"/>
                  </a:lnTo>
                  <a:lnTo>
                    <a:pt x="1751531" y="1529775"/>
                  </a:lnTo>
                  <a:lnTo>
                    <a:pt x="1724402" y="1565728"/>
                  </a:lnTo>
                  <a:lnTo>
                    <a:pt x="1695663" y="1600348"/>
                  </a:lnTo>
                  <a:lnTo>
                    <a:pt x="1665371" y="1633581"/>
                  </a:lnTo>
                  <a:lnTo>
                    <a:pt x="1633581" y="1665371"/>
                  </a:lnTo>
                  <a:lnTo>
                    <a:pt x="1600348" y="1695663"/>
                  </a:lnTo>
                  <a:lnTo>
                    <a:pt x="1565728" y="1724402"/>
                  </a:lnTo>
                  <a:lnTo>
                    <a:pt x="1529775" y="1751531"/>
                  </a:lnTo>
                  <a:lnTo>
                    <a:pt x="1492546" y="1776997"/>
                  </a:lnTo>
                  <a:lnTo>
                    <a:pt x="1454095" y="1800743"/>
                  </a:lnTo>
                  <a:lnTo>
                    <a:pt x="1414477" y="1822715"/>
                  </a:lnTo>
                  <a:lnTo>
                    <a:pt x="1373749" y="1842856"/>
                  </a:lnTo>
                  <a:lnTo>
                    <a:pt x="1331965" y="1861112"/>
                  </a:lnTo>
                  <a:lnTo>
                    <a:pt x="1289180" y="1877428"/>
                  </a:lnTo>
                  <a:lnTo>
                    <a:pt x="1245451" y="1891748"/>
                  </a:lnTo>
                  <a:lnTo>
                    <a:pt x="1200832" y="1904016"/>
                  </a:lnTo>
                  <a:lnTo>
                    <a:pt x="1155378" y="1914178"/>
                  </a:lnTo>
                  <a:lnTo>
                    <a:pt x="1109146" y="1922177"/>
                  </a:lnTo>
                  <a:lnTo>
                    <a:pt x="1062189" y="1927960"/>
                  </a:lnTo>
                  <a:lnTo>
                    <a:pt x="1014564" y="1931470"/>
                  </a:lnTo>
                  <a:lnTo>
                    <a:pt x="966326" y="1932653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784606" y="4252806"/>
              <a:ext cx="1478280" cy="1478280"/>
            </a:xfrm>
            <a:custGeom>
              <a:avLst/>
              <a:gdLst/>
              <a:ahLst/>
              <a:cxnLst/>
              <a:rect l="l" t="t" r="r" b="b"/>
              <a:pathLst>
                <a:path w="1478279" h="1478279" extrusionOk="0">
                  <a:moveTo>
                    <a:pt x="738955" y="1477911"/>
                  </a:moveTo>
                  <a:lnTo>
                    <a:pt x="690369" y="1476339"/>
                  </a:lnTo>
                  <a:lnTo>
                    <a:pt x="642621" y="1471688"/>
                  </a:lnTo>
                  <a:lnTo>
                    <a:pt x="595811" y="1464056"/>
                  </a:lnTo>
                  <a:lnTo>
                    <a:pt x="550034" y="1453541"/>
                  </a:lnTo>
                  <a:lnTo>
                    <a:pt x="505388" y="1440238"/>
                  </a:lnTo>
                  <a:lnTo>
                    <a:pt x="461971" y="1424247"/>
                  </a:lnTo>
                  <a:lnTo>
                    <a:pt x="419881" y="1405663"/>
                  </a:lnTo>
                  <a:lnTo>
                    <a:pt x="379213" y="1384585"/>
                  </a:lnTo>
                  <a:lnTo>
                    <a:pt x="340066" y="1361110"/>
                  </a:lnTo>
                  <a:lnTo>
                    <a:pt x="302538" y="1335335"/>
                  </a:lnTo>
                  <a:lnTo>
                    <a:pt x="266725" y="1307358"/>
                  </a:lnTo>
                  <a:lnTo>
                    <a:pt x="232725" y="1277275"/>
                  </a:lnTo>
                  <a:lnTo>
                    <a:pt x="200635" y="1245186"/>
                  </a:lnTo>
                  <a:lnTo>
                    <a:pt x="170553" y="1211185"/>
                  </a:lnTo>
                  <a:lnTo>
                    <a:pt x="142575" y="1175372"/>
                  </a:lnTo>
                  <a:lnTo>
                    <a:pt x="116800" y="1137844"/>
                  </a:lnTo>
                  <a:lnTo>
                    <a:pt x="93325" y="1098697"/>
                  </a:lnTo>
                  <a:lnTo>
                    <a:pt x="72247" y="1058030"/>
                  </a:lnTo>
                  <a:lnTo>
                    <a:pt x="53664" y="1015939"/>
                  </a:lnTo>
                  <a:lnTo>
                    <a:pt x="37672" y="972522"/>
                  </a:lnTo>
                  <a:lnTo>
                    <a:pt x="24370" y="927876"/>
                  </a:lnTo>
                  <a:lnTo>
                    <a:pt x="13854" y="882100"/>
                  </a:lnTo>
                  <a:lnTo>
                    <a:pt x="6222" y="835289"/>
                  </a:lnTo>
                  <a:lnTo>
                    <a:pt x="1571" y="787542"/>
                  </a:lnTo>
                  <a:lnTo>
                    <a:pt x="0" y="738955"/>
                  </a:lnTo>
                  <a:lnTo>
                    <a:pt x="1571" y="690369"/>
                  </a:lnTo>
                  <a:lnTo>
                    <a:pt x="6222" y="642621"/>
                  </a:lnTo>
                  <a:lnTo>
                    <a:pt x="13854" y="595811"/>
                  </a:lnTo>
                  <a:lnTo>
                    <a:pt x="24370" y="550034"/>
                  </a:lnTo>
                  <a:lnTo>
                    <a:pt x="37672" y="505388"/>
                  </a:lnTo>
                  <a:lnTo>
                    <a:pt x="53664" y="461971"/>
                  </a:lnTo>
                  <a:lnTo>
                    <a:pt x="72247" y="419881"/>
                  </a:lnTo>
                  <a:lnTo>
                    <a:pt x="93325" y="379213"/>
                  </a:lnTo>
                  <a:lnTo>
                    <a:pt x="116800" y="340066"/>
                  </a:lnTo>
                  <a:lnTo>
                    <a:pt x="142575" y="302538"/>
                  </a:lnTo>
                  <a:lnTo>
                    <a:pt x="170553" y="266725"/>
                  </a:lnTo>
                  <a:lnTo>
                    <a:pt x="200635" y="232725"/>
                  </a:lnTo>
                  <a:lnTo>
                    <a:pt x="232725" y="200635"/>
                  </a:lnTo>
                  <a:lnTo>
                    <a:pt x="266725" y="170553"/>
                  </a:lnTo>
                  <a:lnTo>
                    <a:pt x="302538" y="142575"/>
                  </a:lnTo>
                  <a:lnTo>
                    <a:pt x="340066" y="116800"/>
                  </a:lnTo>
                  <a:lnTo>
                    <a:pt x="379213" y="93325"/>
                  </a:lnTo>
                  <a:lnTo>
                    <a:pt x="419881" y="72247"/>
                  </a:lnTo>
                  <a:lnTo>
                    <a:pt x="461971" y="53664"/>
                  </a:lnTo>
                  <a:lnTo>
                    <a:pt x="505388" y="37672"/>
                  </a:lnTo>
                  <a:lnTo>
                    <a:pt x="550034" y="24370"/>
                  </a:lnTo>
                  <a:lnTo>
                    <a:pt x="595811" y="13854"/>
                  </a:lnTo>
                  <a:lnTo>
                    <a:pt x="642621" y="6222"/>
                  </a:lnTo>
                  <a:lnTo>
                    <a:pt x="690369" y="1571"/>
                  </a:lnTo>
                  <a:lnTo>
                    <a:pt x="738955" y="0"/>
                  </a:lnTo>
                  <a:lnTo>
                    <a:pt x="787542" y="1571"/>
                  </a:lnTo>
                  <a:lnTo>
                    <a:pt x="835289" y="6222"/>
                  </a:lnTo>
                  <a:lnTo>
                    <a:pt x="882100" y="13854"/>
                  </a:lnTo>
                  <a:lnTo>
                    <a:pt x="927876" y="24370"/>
                  </a:lnTo>
                  <a:lnTo>
                    <a:pt x="972522" y="37672"/>
                  </a:lnTo>
                  <a:lnTo>
                    <a:pt x="1015939" y="53664"/>
                  </a:lnTo>
                  <a:lnTo>
                    <a:pt x="1058030" y="72247"/>
                  </a:lnTo>
                  <a:lnTo>
                    <a:pt x="1098697" y="93325"/>
                  </a:lnTo>
                  <a:lnTo>
                    <a:pt x="1137844" y="116800"/>
                  </a:lnTo>
                  <a:lnTo>
                    <a:pt x="1175372" y="142575"/>
                  </a:lnTo>
                  <a:lnTo>
                    <a:pt x="1211185" y="170553"/>
                  </a:lnTo>
                  <a:lnTo>
                    <a:pt x="1245186" y="200635"/>
                  </a:lnTo>
                  <a:lnTo>
                    <a:pt x="1277275" y="232725"/>
                  </a:lnTo>
                  <a:lnTo>
                    <a:pt x="1307358" y="266725"/>
                  </a:lnTo>
                  <a:lnTo>
                    <a:pt x="1335335" y="302538"/>
                  </a:lnTo>
                  <a:lnTo>
                    <a:pt x="1361110" y="340066"/>
                  </a:lnTo>
                  <a:lnTo>
                    <a:pt x="1384585" y="379213"/>
                  </a:lnTo>
                  <a:lnTo>
                    <a:pt x="1405663" y="419881"/>
                  </a:lnTo>
                  <a:lnTo>
                    <a:pt x="1424247" y="461971"/>
                  </a:lnTo>
                  <a:lnTo>
                    <a:pt x="1440238" y="505388"/>
                  </a:lnTo>
                  <a:lnTo>
                    <a:pt x="1453541" y="550034"/>
                  </a:lnTo>
                  <a:lnTo>
                    <a:pt x="1464056" y="595811"/>
                  </a:lnTo>
                  <a:lnTo>
                    <a:pt x="1471688" y="642621"/>
                  </a:lnTo>
                  <a:lnTo>
                    <a:pt x="1476339" y="690369"/>
                  </a:lnTo>
                  <a:lnTo>
                    <a:pt x="1477911" y="738955"/>
                  </a:lnTo>
                  <a:lnTo>
                    <a:pt x="1476339" y="787542"/>
                  </a:lnTo>
                  <a:lnTo>
                    <a:pt x="1471688" y="835289"/>
                  </a:lnTo>
                  <a:lnTo>
                    <a:pt x="1464056" y="882100"/>
                  </a:lnTo>
                  <a:lnTo>
                    <a:pt x="1453541" y="927876"/>
                  </a:lnTo>
                  <a:lnTo>
                    <a:pt x="1440238" y="972522"/>
                  </a:lnTo>
                  <a:lnTo>
                    <a:pt x="1424247" y="1015939"/>
                  </a:lnTo>
                  <a:lnTo>
                    <a:pt x="1405663" y="1058030"/>
                  </a:lnTo>
                  <a:lnTo>
                    <a:pt x="1384585" y="1098697"/>
                  </a:lnTo>
                  <a:lnTo>
                    <a:pt x="1361110" y="1137844"/>
                  </a:lnTo>
                  <a:lnTo>
                    <a:pt x="1335335" y="1175372"/>
                  </a:lnTo>
                  <a:lnTo>
                    <a:pt x="1307358" y="1211185"/>
                  </a:lnTo>
                  <a:lnTo>
                    <a:pt x="1277275" y="1245186"/>
                  </a:lnTo>
                  <a:lnTo>
                    <a:pt x="1245186" y="1277275"/>
                  </a:lnTo>
                  <a:lnTo>
                    <a:pt x="1211185" y="1307358"/>
                  </a:lnTo>
                  <a:lnTo>
                    <a:pt x="1175372" y="1335335"/>
                  </a:lnTo>
                  <a:lnTo>
                    <a:pt x="1137844" y="1361110"/>
                  </a:lnTo>
                  <a:lnTo>
                    <a:pt x="1098697" y="1384585"/>
                  </a:lnTo>
                  <a:lnTo>
                    <a:pt x="1058030" y="1405663"/>
                  </a:lnTo>
                  <a:lnTo>
                    <a:pt x="1015939" y="1424247"/>
                  </a:lnTo>
                  <a:lnTo>
                    <a:pt x="972522" y="1440238"/>
                  </a:lnTo>
                  <a:lnTo>
                    <a:pt x="927876" y="1453541"/>
                  </a:lnTo>
                  <a:lnTo>
                    <a:pt x="882100" y="1464056"/>
                  </a:lnTo>
                  <a:lnTo>
                    <a:pt x="835289" y="1471688"/>
                  </a:lnTo>
                  <a:lnTo>
                    <a:pt x="787542" y="1476339"/>
                  </a:lnTo>
                  <a:lnTo>
                    <a:pt x="738955" y="1477911"/>
                  </a:lnTo>
                  <a:close/>
                </a:path>
              </a:pathLst>
            </a:custGeom>
            <a:solidFill>
              <a:srgbClr val="69D5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841448" y="3172794"/>
              <a:ext cx="1193800" cy="1307465"/>
            </a:xfrm>
            <a:custGeom>
              <a:avLst/>
              <a:gdLst/>
              <a:ahLst/>
              <a:cxnLst/>
              <a:rect l="l" t="t" r="r" b="b"/>
              <a:pathLst>
                <a:path w="1193800" h="1307464" extrusionOk="0">
                  <a:moveTo>
                    <a:pt x="454741" y="1307383"/>
                  </a:moveTo>
                  <a:lnTo>
                    <a:pt x="242691" y="1148178"/>
                  </a:lnTo>
                  <a:lnTo>
                    <a:pt x="209392" y="1121603"/>
                  </a:lnTo>
                  <a:lnTo>
                    <a:pt x="178466" y="1092946"/>
                  </a:lnTo>
                  <a:lnTo>
                    <a:pt x="149954" y="1062373"/>
                  </a:lnTo>
                  <a:lnTo>
                    <a:pt x="123899" y="1030052"/>
                  </a:lnTo>
                  <a:lnTo>
                    <a:pt x="91453" y="983562"/>
                  </a:lnTo>
                  <a:lnTo>
                    <a:pt x="64170" y="934574"/>
                  </a:lnTo>
                  <a:lnTo>
                    <a:pt x="44999" y="892240"/>
                  </a:lnTo>
                  <a:lnTo>
                    <a:pt x="29079" y="848438"/>
                  </a:lnTo>
                  <a:lnTo>
                    <a:pt x="16514" y="803403"/>
                  </a:lnTo>
                  <a:lnTo>
                    <a:pt x="7409" y="757368"/>
                  </a:lnTo>
                  <a:lnTo>
                    <a:pt x="1869" y="710569"/>
                  </a:lnTo>
                  <a:lnTo>
                    <a:pt x="0" y="663239"/>
                  </a:lnTo>
                  <a:lnTo>
                    <a:pt x="1826" y="615886"/>
                  </a:lnTo>
                  <a:lnTo>
                    <a:pt x="7214" y="569524"/>
                  </a:lnTo>
                  <a:lnTo>
                    <a:pt x="16030" y="524288"/>
                  </a:lnTo>
                  <a:lnTo>
                    <a:pt x="28137" y="480312"/>
                  </a:lnTo>
                  <a:lnTo>
                    <a:pt x="43400" y="437733"/>
                  </a:lnTo>
                  <a:lnTo>
                    <a:pt x="61684" y="396686"/>
                  </a:lnTo>
                  <a:lnTo>
                    <a:pt x="82854" y="357306"/>
                  </a:lnTo>
                  <a:lnTo>
                    <a:pt x="106774" y="319729"/>
                  </a:lnTo>
                  <a:lnTo>
                    <a:pt x="133308" y="284089"/>
                  </a:lnTo>
                  <a:lnTo>
                    <a:pt x="162322" y="250522"/>
                  </a:lnTo>
                  <a:lnTo>
                    <a:pt x="193680" y="219165"/>
                  </a:lnTo>
                  <a:lnTo>
                    <a:pt x="227246" y="190151"/>
                  </a:lnTo>
                  <a:lnTo>
                    <a:pt x="262886" y="163616"/>
                  </a:lnTo>
                  <a:lnTo>
                    <a:pt x="300463" y="139697"/>
                  </a:lnTo>
                  <a:lnTo>
                    <a:pt x="339843" y="118527"/>
                  </a:lnTo>
                  <a:lnTo>
                    <a:pt x="380891" y="100243"/>
                  </a:lnTo>
                  <a:lnTo>
                    <a:pt x="423470" y="84980"/>
                  </a:lnTo>
                  <a:lnTo>
                    <a:pt x="467445" y="72873"/>
                  </a:lnTo>
                  <a:lnTo>
                    <a:pt x="512682" y="64057"/>
                  </a:lnTo>
                  <a:lnTo>
                    <a:pt x="559044" y="58669"/>
                  </a:lnTo>
                  <a:lnTo>
                    <a:pt x="606396" y="56842"/>
                  </a:lnTo>
                  <a:lnTo>
                    <a:pt x="816226" y="56842"/>
                  </a:lnTo>
                  <a:lnTo>
                    <a:pt x="848640" y="33066"/>
                  </a:lnTo>
                  <a:lnTo>
                    <a:pt x="884864" y="15182"/>
                  </a:lnTo>
                  <a:lnTo>
                    <a:pt x="924294" y="3916"/>
                  </a:lnTo>
                  <a:lnTo>
                    <a:pt x="966326" y="0"/>
                  </a:lnTo>
                  <a:lnTo>
                    <a:pt x="1012179" y="4615"/>
                  </a:lnTo>
                  <a:lnTo>
                    <a:pt x="1054872" y="17853"/>
                  </a:lnTo>
                  <a:lnTo>
                    <a:pt x="1093496" y="38804"/>
                  </a:lnTo>
                  <a:lnTo>
                    <a:pt x="1127140" y="66557"/>
                  </a:lnTo>
                  <a:lnTo>
                    <a:pt x="1154893" y="100200"/>
                  </a:lnTo>
                  <a:lnTo>
                    <a:pt x="1175843" y="138824"/>
                  </a:lnTo>
                  <a:lnTo>
                    <a:pt x="1189082" y="181518"/>
                  </a:lnTo>
                  <a:lnTo>
                    <a:pt x="1193697" y="227370"/>
                  </a:lnTo>
                  <a:lnTo>
                    <a:pt x="1189082" y="273223"/>
                  </a:lnTo>
                  <a:lnTo>
                    <a:pt x="1175843" y="315917"/>
                  </a:lnTo>
                  <a:lnTo>
                    <a:pt x="1154893" y="354541"/>
                  </a:lnTo>
                  <a:lnTo>
                    <a:pt x="1127140" y="388184"/>
                  </a:lnTo>
                  <a:lnTo>
                    <a:pt x="1093496" y="415937"/>
                  </a:lnTo>
                  <a:lnTo>
                    <a:pt x="1054872" y="436888"/>
                  </a:lnTo>
                  <a:lnTo>
                    <a:pt x="1012179" y="450126"/>
                  </a:lnTo>
                  <a:lnTo>
                    <a:pt x="966326" y="454741"/>
                  </a:lnTo>
                  <a:lnTo>
                    <a:pt x="568427" y="454741"/>
                  </a:lnTo>
                  <a:lnTo>
                    <a:pt x="524341" y="463699"/>
                  </a:lnTo>
                  <a:lnTo>
                    <a:pt x="488186" y="488103"/>
                  </a:lnTo>
                  <a:lnTo>
                    <a:pt x="463731" y="524247"/>
                  </a:lnTo>
                  <a:lnTo>
                    <a:pt x="454741" y="568427"/>
                  </a:lnTo>
                  <a:lnTo>
                    <a:pt x="454741" y="682112"/>
                  </a:lnTo>
                  <a:lnTo>
                    <a:pt x="431882" y="684385"/>
                  </a:lnTo>
                  <a:lnTo>
                    <a:pt x="391324" y="701503"/>
                  </a:lnTo>
                  <a:lnTo>
                    <a:pt x="360446" y="732381"/>
                  </a:lnTo>
                  <a:lnTo>
                    <a:pt x="343328" y="772938"/>
                  </a:lnTo>
                  <a:lnTo>
                    <a:pt x="341056" y="795798"/>
                  </a:lnTo>
                  <a:lnTo>
                    <a:pt x="341056" y="805346"/>
                  </a:lnTo>
                  <a:lnTo>
                    <a:pt x="349743" y="849005"/>
                  </a:lnTo>
                  <a:lnTo>
                    <a:pt x="374584" y="886169"/>
                  </a:lnTo>
                  <a:lnTo>
                    <a:pt x="421213" y="932798"/>
                  </a:lnTo>
                  <a:lnTo>
                    <a:pt x="435538" y="950266"/>
                  </a:lnTo>
                  <a:lnTo>
                    <a:pt x="446054" y="969962"/>
                  </a:lnTo>
                  <a:lnTo>
                    <a:pt x="452531" y="991281"/>
                  </a:lnTo>
                  <a:lnTo>
                    <a:pt x="454741" y="1013621"/>
                  </a:lnTo>
                  <a:lnTo>
                    <a:pt x="454741" y="1307383"/>
                  </a:lnTo>
                  <a:close/>
                </a:path>
              </a:pathLst>
            </a:custGeom>
            <a:solidFill>
              <a:srgbClr val="B178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011977" y="4480177"/>
              <a:ext cx="909955" cy="1250950"/>
            </a:xfrm>
            <a:custGeom>
              <a:avLst/>
              <a:gdLst/>
              <a:ahLst/>
              <a:cxnLst/>
              <a:rect l="l" t="t" r="r" b="b"/>
              <a:pathLst>
                <a:path w="909954" h="1250950" extrusionOk="0">
                  <a:moveTo>
                    <a:pt x="511584" y="1250540"/>
                  </a:moveTo>
                  <a:lnTo>
                    <a:pt x="467890" y="1249260"/>
                  </a:lnTo>
                  <a:lnTo>
                    <a:pt x="424821" y="1245461"/>
                  </a:lnTo>
                  <a:lnTo>
                    <a:pt x="382501" y="1239205"/>
                  </a:lnTo>
                  <a:lnTo>
                    <a:pt x="341056" y="1230556"/>
                  </a:lnTo>
                  <a:lnTo>
                    <a:pt x="292677" y="1217434"/>
                  </a:lnTo>
                  <a:lnTo>
                    <a:pt x="245706" y="1201142"/>
                  </a:lnTo>
                  <a:lnTo>
                    <a:pt x="200260" y="1181822"/>
                  </a:lnTo>
                  <a:lnTo>
                    <a:pt x="156456" y="1159614"/>
                  </a:lnTo>
                  <a:lnTo>
                    <a:pt x="114411" y="1134657"/>
                  </a:lnTo>
                  <a:lnTo>
                    <a:pt x="74241" y="1107094"/>
                  </a:lnTo>
                  <a:lnTo>
                    <a:pt x="36065" y="1077063"/>
                  </a:lnTo>
                  <a:lnTo>
                    <a:pt x="0" y="1044707"/>
                  </a:lnTo>
                  <a:lnTo>
                    <a:pt x="0" y="420103"/>
                  </a:lnTo>
                  <a:lnTo>
                    <a:pt x="3351" y="365211"/>
                  </a:lnTo>
                  <a:lnTo>
                    <a:pt x="13173" y="311949"/>
                  </a:lnTo>
                  <a:lnTo>
                    <a:pt x="29112" y="260776"/>
                  </a:lnTo>
                  <a:lnTo>
                    <a:pt x="50817" y="212151"/>
                  </a:lnTo>
                  <a:lnTo>
                    <a:pt x="77936" y="166531"/>
                  </a:lnTo>
                  <a:lnTo>
                    <a:pt x="110068" y="124357"/>
                  </a:lnTo>
                  <a:lnTo>
                    <a:pt x="147093" y="86106"/>
                  </a:lnTo>
                  <a:lnTo>
                    <a:pt x="188678" y="52288"/>
                  </a:lnTo>
                  <a:lnTo>
                    <a:pt x="234495" y="23415"/>
                  </a:lnTo>
                  <a:lnTo>
                    <a:pt x="284213" y="0"/>
                  </a:lnTo>
                  <a:lnTo>
                    <a:pt x="511584" y="227370"/>
                  </a:lnTo>
                  <a:lnTo>
                    <a:pt x="625270" y="113685"/>
                  </a:lnTo>
                  <a:lnTo>
                    <a:pt x="674987" y="137101"/>
                  </a:lnTo>
                  <a:lnTo>
                    <a:pt x="720805" y="165973"/>
                  </a:lnTo>
                  <a:lnTo>
                    <a:pt x="762390" y="199791"/>
                  </a:lnTo>
                  <a:lnTo>
                    <a:pt x="799414" y="238043"/>
                  </a:lnTo>
                  <a:lnTo>
                    <a:pt x="831547" y="280216"/>
                  </a:lnTo>
                  <a:lnTo>
                    <a:pt x="858666" y="325836"/>
                  </a:lnTo>
                  <a:lnTo>
                    <a:pt x="880371" y="374462"/>
                  </a:lnTo>
                  <a:lnTo>
                    <a:pt x="896310" y="425634"/>
                  </a:lnTo>
                  <a:lnTo>
                    <a:pt x="906131" y="478896"/>
                  </a:lnTo>
                  <a:lnTo>
                    <a:pt x="909483" y="533788"/>
                  </a:lnTo>
                  <a:lnTo>
                    <a:pt x="909483" y="1133968"/>
                  </a:lnTo>
                  <a:lnTo>
                    <a:pt x="865447" y="1160206"/>
                  </a:lnTo>
                  <a:lnTo>
                    <a:pt x="819522" y="1183376"/>
                  </a:lnTo>
                  <a:lnTo>
                    <a:pt x="771837" y="1203345"/>
                  </a:lnTo>
                  <a:lnTo>
                    <a:pt x="722524" y="1219981"/>
                  </a:lnTo>
                  <a:lnTo>
                    <a:pt x="671712" y="1233152"/>
                  </a:lnTo>
                  <a:lnTo>
                    <a:pt x="619531" y="1242723"/>
                  </a:lnTo>
                  <a:lnTo>
                    <a:pt x="566112" y="1248564"/>
                  </a:lnTo>
                  <a:lnTo>
                    <a:pt x="511584" y="1250540"/>
                  </a:lnTo>
                  <a:close/>
                </a:path>
              </a:pathLst>
            </a:custGeom>
            <a:solidFill>
              <a:srgbClr val="FF816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182505" y="3627536"/>
              <a:ext cx="796290" cy="1080135"/>
            </a:xfrm>
            <a:custGeom>
              <a:avLst/>
              <a:gdLst/>
              <a:ahLst/>
              <a:cxnLst/>
              <a:rect l="l" t="t" r="r" b="b"/>
              <a:pathLst>
                <a:path w="796289" h="1080135" extrusionOk="0">
                  <a:moveTo>
                    <a:pt x="341056" y="1080012"/>
                  </a:moveTo>
                  <a:lnTo>
                    <a:pt x="113685" y="852641"/>
                  </a:lnTo>
                  <a:lnTo>
                    <a:pt x="113685" y="558879"/>
                  </a:lnTo>
                  <a:lnTo>
                    <a:pt x="111475" y="536540"/>
                  </a:lnTo>
                  <a:lnTo>
                    <a:pt x="104998" y="515220"/>
                  </a:lnTo>
                  <a:lnTo>
                    <a:pt x="94482" y="495524"/>
                  </a:lnTo>
                  <a:lnTo>
                    <a:pt x="80157" y="478056"/>
                  </a:lnTo>
                  <a:lnTo>
                    <a:pt x="33528" y="431427"/>
                  </a:lnTo>
                  <a:lnTo>
                    <a:pt x="19203" y="413959"/>
                  </a:lnTo>
                  <a:lnTo>
                    <a:pt x="8687" y="394263"/>
                  </a:lnTo>
                  <a:lnTo>
                    <a:pt x="2210" y="372943"/>
                  </a:lnTo>
                  <a:lnTo>
                    <a:pt x="0" y="350604"/>
                  </a:lnTo>
                  <a:lnTo>
                    <a:pt x="0" y="341056"/>
                  </a:lnTo>
                  <a:lnTo>
                    <a:pt x="8853" y="296897"/>
                  </a:lnTo>
                  <a:lnTo>
                    <a:pt x="33528" y="260899"/>
                  </a:lnTo>
                  <a:lnTo>
                    <a:pt x="69526" y="236224"/>
                  </a:lnTo>
                  <a:lnTo>
                    <a:pt x="113685" y="227370"/>
                  </a:lnTo>
                  <a:lnTo>
                    <a:pt x="113685" y="113685"/>
                  </a:lnTo>
                  <a:lnTo>
                    <a:pt x="122674" y="69506"/>
                  </a:lnTo>
                  <a:lnTo>
                    <a:pt x="147130" y="33361"/>
                  </a:lnTo>
                  <a:lnTo>
                    <a:pt x="183285" y="8958"/>
                  </a:lnTo>
                  <a:lnTo>
                    <a:pt x="227370" y="0"/>
                  </a:lnTo>
                  <a:lnTo>
                    <a:pt x="625270" y="0"/>
                  </a:lnTo>
                  <a:lnTo>
                    <a:pt x="651915" y="39967"/>
                  </a:lnTo>
                  <a:lnTo>
                    <a:pt x="710534" y="149212"/>
                  </a:lnTo>
                  <a:lnTo>
                    <a:pt x="769153" y="311746"/>
                  </a:lnTo>
                  <a:lnTo>
                    <a:pt x="795798" y="511584"/>
                  </a:lnTo>
                  <a:lnTo>
                    <a:pt x="625270" y="568427"/>
                  </a:lnTo>
                  <a:lnTo>
                    <a:pt x="625270" y="601955"/>
                  </a:lnTo>
                  <a:lnTo>
                    <a:pt x="616839" y="658097"/>
                  </a:lnTo>
                  <a:lnTo>
                    <a:pt x="592657" y="709340"/>
                  </a:lnTo>
                  <a:lnTo>
                    <a:pt x="568427" y="738955"/>
                  </a:lnTo>
                  <a:lnTo>
                    <a:pt x="516081" y="776064"/>
                  </a:lnTo>
                  <a:lnTo>
                    <a:pt x="454741" y="794022"/>
                  </a:lnTo>
                  <a:lnTo>
                    <a:pt x="454741" y="966326"/>
                  </a:lnTo>
                  <a:lnTo>
                    <a:pt x="341056" y="1080012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5172000" y="5389252"/>
            <a:ext cx="625475" cy="568960"/>
          </a:xfrm>
          <a:custGeom>
            <a:avLst/>
            <a:gdLst/>
            <a:ahLst/>
            <a:cxnLst/>
            <a:rect l="l" t="t" r="r" b="b"/>
            <a:pathLst>
              <a:path w="625475" h="568960" extrusionOk="0">
                <a:moveTo>
                  <a:pt x="0" y="568960"/>
                </a:moveTo>
                <a:lnTo>
                  <a:pt x="625270" y="568960"/>
                </a:lnTo>
                <a:lnTo>
                  <a:pt x="625270" y="0"/>
                </a:lnTo>
                <a:lnTo>
                  <a:pt x="0" y="0"/>
                </a:lnTo>
                <a:lnTo>
                  <a:pt x="0" y="568960"/>
                </a:lnTo>
                <a:close/>
              </a:path>
            </a:pathLst>
          </a:custGeom>
          <a:solidFill>
            <a:srgbClr val="FBD6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172000" y="4479931"/>
            <a:ext cx="625475" cy="568960"/>
          </a:xfrm>
          <a:custGeom>
            <a:avLst/>
            <a:gdLst/>
            <a:ahLst/>
            <a:cxnLst/>
            <a:rect l="l" t="t" r="r" b="b"/>
            <a:pathLst>
              <a:path w="625475" h="568960" extrusionOk="0">
                <a:moveTo>
                  <a:pt x="0" y="568960"/>
                </a:moveTo>
                <a:lnTo>
                  <a:pt x="625270" y="568960"/>
                </a:lnTo>
                <a:lnTo>
                  <a:pt x="625270" y="0"/>
                </a:lnTo>
                <a:lnTo>
                  <a:pt x="0" y="0"/>
                </a:lnTo>
                <a:lnTo>
                  <a:pt x="0" y="568960"/>
                </a:lnTo>
                <a:close/>
              </a:path>
            </a:pathLst>
          </a:custGeom>
          <a:solidFill>
            <a:srgbClr val="FBD6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5"/>
          <p:cNvGrpSpPr/>
          <p:nvPr/>
        </p:nvGrpSpPr>
        <p:grpSpPr>
          <a:xfrm>
            <a:off x="2500388" y="3115957"/>
            <a:ext cx="3524250" cy="3517900"/>
            <a:chOff x="2500388" y="3115957"/>
            <a:chExt cx="3524250" cy="3517900"/>
          </a:xfrm>
        </p:grpSpPr>
        <p:pic>
          <p:nvPicPr>
            <p:cNvPr id="160" name="Google Shape;160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37247" y="3798064"/>
              <a:ext cx="113685" cy="113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5"/>
            <p:cNvSpPr/>
            <p:nvPr/>
          </p:nvSpPr>
          <p:spPr>
            <a:xfrm>
              <a:off x="2500388" y="3115957"/>
              <a:ext cx="3524250" cy="3517900"/>
            </a:xfrm>
            <a:custGeom>
              <a:avLst/>
              <a:gdLst/>
              <a:ahLst/>
              <a:cxnLst/>
              <a:rect l="l" t="t" r="r" b="b"/>
              <a:pathLst>
                <a:path w="3524250" h="3517900" extrusionOk="0">
                  <a:moveTo>
                    <a:pt x="2160016" y="1023175"/>
                  </a:moveTo>
                  <a:lnTo>
                    <a:pt x="2046338" y="1023175"/>
                  </a:lnTo>
                  <a:lnTo>
                    <a:pt x="2046338" y="1136853"/>
                  </a:lnTo>
                  <a:lnTo>
                    <a:pt x="2160016" y="1136853"/>
                  </a:lnTo>
                  <a:lnTo>
                    <a:pt x="2160016" y="1023175"/>
                  </a:lnTo>
                  <a:close/>
                </a:path>
                <a:path w="3524250" h="3517900" extrusionOk="0">
                  <a:moveTo>
                    <a:pt x="2387396" y="1023175"/>
                  </a:moveTo>
                  <a:lnTo>
                    <a:pt x="2273706" y="1023175"/>
                  </a:lnTo>
                  <a:lnTo>
                    <a:pt x="2273706" y="1136853"/>
                  </a:lnTo>
                  <a:lnTo>
                    <a:pt x="2387396" y="1136853"/>
                  </a:lnTo>
                  <a:lnTo>
                    <a:pt x="2387396" y="1023175"/>
                  </a:lnTo>
                  <a:close/>
                </a:path>
                <a:path w="3524250" h="3517900" extrusionOk="0">
                  <a:moveTo>
                    <a:pt x="2614765" y="1023175"/>
                  </a:moveTo>
                  <a:lnTo>
                    <a:pt x="2501074" y="1023175"/>
                  </a:lnTo>
                  <a:lnTo>
                    <a:pt x="2501074" y="1136853"/>
                  </a:lnTo>
                  <a:lnTo>
                    <a:pt x="2614765" y="1136853"/>
                  </a:lnTo>
                  <a:lnTo>
                    <a:pt x="2614765" y="1023175"/>
                  </a:lnTo>
                  <a:close/>
                </a:path>
                <a:path w="3524250" h="3517900" extrusionOk="0">
                  <a:moveTo>
                    <a:pt x="2671610" y="3098800"/>
                  </a:moveTo>
                  <a:lnTo>
                    <a:pt x="2557030" y="2983700"/>
                  </a:lnTo>
                  <a:lnTo>
                    <a:pt x="2557030" y="3136900"/>
                  </a:lnTo>
                  <a:lnTo>
                    <a:pt x="2549741" y="3187700"/>
                  </a:lnTo>
                  <a:lnTo>
                    <a:pt x="2535644" y="3225800"/>
                  </a:lnTo>
                  <a:lnTo>
                    <a:pt x="2515349" y="3263900"/>
                  </a:lnTo>
                  <a:lnTo>
                    <a:pt x="2489441" y="3302000"/>
                  </a:lnTo>
                  <a:lnTo>
                    <a:pt x="2458516" y="3340100"/>
                  </a:lnTo>
                  <a:lnTo>
                    <a:pt x="2423147" y="3365500"/>
                  </a:lnTo>
                  <a:lnTo>
                    <a:pt x="2383942" y="3378200"/>
                  </a:lnTo>
                  <a:lnTo>
                    <a:pt x="2341473" y="3390900"/>
                  </a:lnTo>
                  <a:lnTo>
                    <a:pt x="2296350" y="3403600"/>
                  </a:lnTo>
                  <a:lnTo>
                    <a:pt x="1604022" y="2705100"/>
                  </a:lnTo>
                  <a:lnTo>
                    <a:pt x="1646783" y="2679700"/>
                  </a:lnTo>
                  <a:lnTo>
                    <a:pt x="1687830" y="2641600"/>
                  </a:lnTo>
                  <a:lnTo>
                    <a:pt x="1727073" y="2616200"/>
                  </a:lnTo>
                  <a:lnTo>
                    <a:pt x="1764436" y="2578100"/>
                  </a:lnTo>
                  <a:lnTo>
                    <a:pt x="1799856" y="2540000"/>
                  </a:lnTo>
                  <a:lnTo>
                    <a:pt x="1833232" y="2489200"/>
                  </a:lnTo>
                  <a:lnTo>
                    <a:pt x="1864487" y="2451100"/>
                  </a:lnTo>
                  <a:lnTo>
                    <a:pt x="2557030" y="3136900"/>
                  </a:lnTo>
                  <a:lnTo>
                    <a:pt x="2557030" y="2983700"/>
                  </a:lnTo>
                  <a:lnTo>
                    <a:pt x="2026894" y="2451100"/>
                  </a:lnTo>
                  <a:lnTo>
                    <a:pt x="1925764" y="2349500"/>
                  </a:lnTo>
                  <a:lnTo>
                    <a:pt x="1947760" y="2311400"/>
                  </a:lnTo>
                  <a:lnTo>
                    <a:pt x="1967725" y="2260600"/>
                  </a:lnTo>
                  <a:lnTo>
                    <a:pt x="1985594" y="2222500"/>
                  </a:lnTo>
                  <a:lnTo>
                    <a:pt x="2001304" y="2171700"/>
                  </a:lnTo>
                  <a:lnTo>
                    <a:pt x="2014778" y="2120900"/>
                  </a:lnTo>
                  <a:lnTo>
                    <a:pt x="2025954" y="2070100"/>
                  </a:lnTo>
                  <a:lnTo>
                    <a:pt x="2034768" y="2019300"/>
                  </a:lnTo>
                  <a:lnTo>
                    <a:pt x="2041156" y="1968500"/>
                  </a:lnTo>
                  <a:lnTo>
                    <a:pt x="2045030" y="1917700"/>
                  </a:lnTo>
                  <a:lnTo>
                    <a:pt x="2046338" y="1866900"/>
                  </a:lnTo>
                  <a:lnTo>
                    <a:pt x="2045131" y="1816100"/>
                  </a:lnTo>
                  <a:lnTo>
                    <a:pt x="2041537" y="1765300"/>
                  </a:lnTo>
                  <a:lnTo>
                    <a:pt x="2035606" y="1727200"/>
                  </a:lnTo>
                  <a:lnTo>
                    <a:pt x="2027364" y="1676400"/>
                  </a:lnTo>
                  <a:lnTo>
                    <a:pt x="2016861" y="1625600"/>
                  </a:lnTo>
                  <a:lnTo>
                    <a:pt x="2004148" y="1574800"/>
                  </a:lnTo>
                  <a:lnTo>
                    <a:pt x="1989264" y="1536700"/>
                  </a:lnTo>
                  <a:lnTo>
                    <a:pt x="1972246" y="1485900"/>
                  </a:lnTo>
                  <a:lnTo>
                    <a:pt x="1953133" y="1447800"/>
                  </a:lnTo>
                  <a:lnTo>
                    <a:pt x="1932647" y="1398625"/>
                  </a:lnTo>
                  <a:lnTo>
                    <a:pt x="1932647" y="1866900"/>
                  </a:lnTo>
                  <a:lnTo>
                    <a:pt x="1931390" y="1917700"/>
                  </a:lnTo>
                  <a:lnTo>
                    <a:pt x="1927644" y="1968500"/>
                  </a:lnTo>
                  <a:lnTo>
                    <a:pt x="1921471" y="2006600"/>
                  </a:lnTo>
                  <a:lnTo>
                    <a:pt x="1912950" y="2057400"/>
                  </a:lnTo>
                  <a:lnTo>
                    <a:pt x="1902129" y="2108200"/>
                  </a:lnTo>
                  <a:lnTo>
                    <a:pt x="1889086" y="2146300"/>
                  </a:lnTo>
                  <a:lnTo>
                    <a:pt x="1873872" y="2197100"/>
                  </a:lnTo>
                  <a:lnTo>
                    <a:pt x="1856562" y="2235200"/>
                  </a:lnTo>
                  <a:lnTo>
                    <a:pt x="1837194" y="2273300"/>
                  </a:lnTo>
                  <a:lnTo>
                    <a:pt x="1815858" y="2311400"/>
                  </a:lnTo>
                  <a:lnTo>
                    <a:pt x="1792617" y="2349500"/>
                  </a:lnTo>
                  <a:lnTo>
                    <a:pt x="1767509" y="2387600"/>
                  </a:lnTo>
                  <a:lnTo>
                    <a:pt x="1740623" y="2425700"/>
                  </a:lnTo>
                  <a:lnTo>
                    <a:pt x="1712010" y="2463800"/>
                  </a:lnTo>
                  <a:lnTo>
                    <a:pt x="1681746" y="2501900"/>
                  </a:lnTo>
                  <a:lnTo>
                    <a:pt x="1649869" y="2527300"/>
                  </a:lnTo>
                  <a:lnTo>
                    <a:pt x="1616468" y="2552700"/>
                  </a:lnTo>
                  <a:lnTo>
                    <a:pt x="1581594" y="2590800"/>
                  </a:lnTo>
                  <a:lnTo>
                    <a:pt x="1545310" y="2616200"/>
                  </a:lnTo>
                  <a:lnTo>
                    <a:pt x="1507693" y="2641600"/>
                  </a:lnTo>
                  <a:lnTo>
                    <a:pt x="1468780" y="2667000"/>
                  </a:lnTo>
                  <a:lnTo>
                    <a:pt x="1428661" y="2679700"/>
                  </a:lnTo>
                  <a:lnTo>
                    <a:pt x="1387373" y="2705100"/>
                  </a:lnTo>
                  <a:lnTo>
                    <a:pt x="1257236" y="2743200"/>
                  </a:lnTo>
                  <a:lnTo>
                    <a:pt x="1165872" y="2768600"/>
                  </a:lnTo>
                  <a:lnTo>
                    <a:pt x="1118997" y="2768600"/>
                  </a:lnTo>
                  <a:lnTo>
                    <a:pt x="1071410" y="2781300"/>
                  </a:lnTo>
                  <a:lnTo>
                    <a:pt x="974928" y="2781300"/>
                  </a:lnTo>
                  <a:lnTo>
                    <a:pt x="927341" y="2768600"/>
                  </a:lnTo>
                  <a:lnTo>
                    <a:pt x="880465" y="2768600"/>
                  </a:lnTo>
                  <a:lnTo>
                    <a:pt x="789089" y="2743200"/>
                  </a:lnTo>
                  <a:lnTo>
                    <a:pt x="658952" y="2705100"/>
                  </a:lnTo>
                  <a:lnTo>
                    <a:pt x="617677" y="2679700"/>
                  </a:lnTo>
                  <a:lnTo>
                    <a:pt x="577557" y="2667000"/>
                  </a:lnTo>
                  <a:lnTo>
                    <a:pt x="538645" y="2641600"/>
                  </a:lnTo>
                  <a:lnTo>
                    <a:pt x="501015" y="2616200"/>
                  </a:lnTo>
                  <a:lnTo>
                    <a:pt x="464731" y="2590800"/>
                  </a:lnTo>
                  <a:lnTo>
                    <a:pt x="429856" y="2552700"/>
                  </a:lnTo>
                  <a:lnTo>
                    <a:pt x="396455" y="2527300"/>
                  </a:lnTo>
                  <a:lnTo>
                    <a:pt x="364591" y="2501900"/>
                  </a:lnTo>
                  <a:lnTo>
                    <a:pt x="334314" y="2463800"/>
                  </a:lnTo>
                  <a:lnTo>
                    <a:pt x="305701" y="2425700"/>
                  </a:lnTo>
                  <a:lnTo>
                    <a:pt x="278815" y="2387600"/>
                  </a:lnTo>
                  <a:lnTo>
                    <a:pt x="253720" y="2349500"/>
                  </a:lnTo>
                  <a:lnTo>
                    <a:pt x="230466" y="2311400"/>
                  </a:lnTo>
                  <a:lnTo>
                    <a:pt x="209130" y="2273300"/>
                  </a:lnTo>
                  <a:lnTo>
                    <a:pt x="189776" y="2235200"/>
                  </a:lnTo>
                  <a:lnTo>
                    <a:pt x="172453" y="2197100"/>
                  </a:lnTo>
                  <a:lnTo>
                    <a:pt x="157238" y="2146300"/>
                  </a:lnTo>
                  <a:lnTo>
                    <a:pt x="144195" y="2108200"/>
                  </a:lnTo>
                  <a:lnTo>
                    <a:pt x="133375" y="2057400"/>
                  </a:lnTo>
                  <a:lnTo>
                    <a:pt x="124853" y="2006600"/>
                  </a:lnTo>
                  <a:lnTo>
                    <a:pt x="118694" y="1968500"/>
                  </a:lnTo>
                  <a:lnTo>
                    <a:pt x="114947" y="1917700"/>
                  </a:lnTo>
                  <a:lnTo>
                    <a:pt x="113677" y="1866900"/>
                  </a:lnTo>
                  <a:lnTo>
                    <a:pt x="114998" y="1816100"/>
                  </a:lnTo>
                  <a:lnTo>
                    <a:pt x="118910" y="1778000"/>
                  </a:lnTo>
                  <a:lnTo>
                    <a:pt x="125374" y="1727200"/>
                  </a:lnTo>
                  <a:lnTo>
                    <a:pt x="134340" y="1676400"/>
                  </a:lnTo>
                  <a:lnTo>
                    <a:pt x="145757" y="1625600"/>
                  </a:lnTo>
                  <a:lnTo>
                    <a:pt x="159588" y="1587500"/>
                  </a:lnTo>
                  <a:lnTo>
                    <a:pt x="175768" y="1536700"/>
                  </a:lnTo>
                  <a:lnTo>
                    <a:pt x="194259" y="1498600"/>
                  </a:lnTo>
                  <a:lnTo>
                    <a:pt x="215011" y="1447800"/>
                  </a:lnTo>
                  <a:lnTo>
                    <a:pt x="237985" y="1409700"/>
                  </a:lnTo>
                  <a:lnTo>
                    <a:pt x="263118" y="1371600"/>
                  </a:lnTo>
                  <a:lnTo>
                    <a:pt x="290372" y="1333500"/>
                  </a:lnTo>
                  <a:lnTo>
                    <a:pt x="319697" y="1295400"/>
                  </a:lnTo>
                  <a:lnTo>
                    <a:pt x="351040" y="1257300"/>
                  </a:lnTo>
                  <a:lnTo>
                    <a:pt x="384365" y="1219200"/>
                  </a:lnTo>
                  <a:lnTo>
                    <a:pt x="419608" y="1193800"/>
                  </a:lnTo>
                  <a:lnTo>
                    <a:pt x="456742" y="1155700"/>
                  </a:lnTo>
                  <a:lnTo>
                    <a:pt x="476440" y="1181100"/>
                  </a:lnTo>
                  <a:lnTo>
                    <a:pt x="496976" y="1193800"/>
                  </a:lnTo>
                  <a:lnTo>
                    <a:pt x="518439" y="1219200"/>
                  </a:lnTo>
                  <a:lnTo>
                    <a:pt x="540893" y="1231900"/>
                  </a:lnTo>
                  <a:lnTo>
                    <a:pt x="502462" y="1270000"/>
                  </a:lnTo>
                  <a:lnTo>
                    <a:pt x="466280" y="1295400"/>
                  </a:lnTo>
                  <a:lnTo>
                    <a:pt x="432396" y="1333500"/>
                  </a:lnTo>
                  <a:lnTo>
                    <a:pt x="400875" y="1371600"/>
                  </a:lnTo>
                  <a:lnTo>
                    <a:pt x="371779" y="1409700"/>
                  </a:lnTo>
                  <a:lnTo>
                    <a:pt x="345160" y="1447800"/>
                  </a:lnTo>
                  <a:lnTo>
                    <a:pt x="321081" y="1498600"/>
                  </a:lnTo>
                  <a:lnTo>
                    <a:pt x="299618" y="1536700"/>
                  </a:lnTo>
                  <a:lnTo>
                    <a:pt x="280809" y="1587500"/>
                  </a:lnTo>
                  <a:lnTo>
                    <a:pt x="264731" y="1625600"/>
                  </a:lnTo>
                  <a:lnTo>
                    <a:pt x="251447" y="1676400"/>
                  </a:lnTo>
                  <a:lnTo>
                    <a:pt x="241007" y="1727200"/>
                  </a:lnTo>
                  <a:lnTo>
                    <a:pt x="233464" y="1765300"/>
                  </a:lnTo>
                  <a:lnTo>
                    <a:pt x="228904" y="1816100"/>
                  </a:lnTo>
                  <a:lnTo>
                    <a:pt x="227368" y="1866900"/>
                  </a:lnTo>
                  <a:lnTo>
                    <a:pt x="228828" y="1917700"/>
                  </a:lnTo>
                  <a:lnTo>
                    <a:pt x="233133" y="1968500"/>
                  </a:lnTo>
                  <a:lnTo>
                    <a:pt x="240220" y="2006600"/>
                  </a:lnTo>
                  <a:lnTo>
                    <a:pt x="249986" y="2057400"/>
                  </a:lnTo>
                  <a:lnTo>
                    <a:pt x="262356" y="2108200"/>
                  </a:lnTo>
                  <a:lnTo>
                    <a:pt x="277241" y="2146300"/>
                  </a:lnTo>
                  <a:lnTo>
                    <a:pt x="294563" y="2184400"/>
                  </a:lnTo>
                  <a:lnTo>
                    <a:pt x="314236" y="2235200"/>
                  </a:lnTo>
                  <a:lnTo>
                    <a:pt x="336181" y="2273300"/>
                  </a:lnTo>
                  <a:lnTo>
                    <a:pt x="360311" y="2311400"/>
                  </a:lnTo>
                  <a:lnTo>
                    <a:pt x="386537" y="2349500"/>
                  </a:lnTo>
                  <a:lnTo>
                    <a:pt x="414782" y="2387600"/>
                  </a:lnTo>
                  <a:lnTo>
                    <a:pt x="444944" y="2413000"/>
                  </a:lnTo>
                  <a:lnTo>
                    <a:pt x="476973" y="2451100"/>
                  </a:lnTo>
                  <a:lnTo>
                    <a:pt x="510755" y="2476500"/>
                  </a:lnTo>
                  <a:lnTo>
                    <a:pt x="546214" y="2501900"/>
                  </a:lnTo>
                  <a:lnTo>
                    <a:pt x="583272" y="2527300"/>
                  </a:lnTo>
                  <a:lnTo>
                    <a:pt x="621842" y="2552700"/>
                  </a:lnTo>
                  <a:lnTo>
                    <a:pt x="661847" y="2578100"/>
                  </a:lnTo>
                  <a:lnTo>
                    <a:pt x="703186" y="2603500"/>
                  </a:lnTo>
                  <a:lnTo>
                    <a:pt x="789571" y="2628900"/>
                  </a:lnTo>
                  <a:lnTo>
                    <a:pt x="880313" y="2654300"/>
                  </a:lnTo>
                  <a:lnTo>
                    <a:pt x="927125" y="2654300"/>
                  </a:lnTo>
                  <a:lnTo>
                    <a:pt x="974763" y="2667000"/>
                  </a:lnTo>
                  <a:lnTo>
                    <a:pt x="1071562" y="2667000"/>
                  </a:lnTo>
                  <a:lnTo>
                    <a:pt x="1119212" y="2654300"/>
                  </a:lnTo>
                  <a:lnTo>
                    <a:pt x="1166012" y="2654300"/>
                  </a:lnTo>
                  <a:lnTo>
                    <a:pt x="1256766" y="2628900"/>
                  </a:lnTo>
                  <a:lnTo>
                    <a:pt x="1343152" y="2603500"/>
                  </a:lnTo>
                  <a:lnTo>
                    <a:pt x="1384490" y="2578100"/>
                  </a:lnTo>
                  <a:lnTo>
                    <a:pt x="1424482" y="2552700"/>
                  </a:lnTo>
                  <a:lnTo>
                    <a:pt x="1463052" y="2527300"/>
                  </a:lnTo>
                  <a:lnTo>
                    <a:pt x="1500111" y="2501900"/>
                  </a:lnTo>
                  <a:lnTo>
                    <a:pt x="1535582" y="2476500"/>
                  </a:lnTo>
                  <a:lnTo>
                    <a:pt x="1569364" y="2451100"/>
                  </a:lnTo>
                  <a:lnTo>
                    <a:pt x="1601381" y="2413000"/>
                  </a:lnTo>
                  <a:lnTo>
                    <a:pt x="1631556" y="2387600"/>
                  </a:lnTo>
                  <a:lnTo>
                    <a:pt x="1640967" y="2374900"/>
                  </a:lnTo>
                  <a:lnTo>
                    <a:pt x="1659801" y="2349500"/>
                  </a:lnTo>
                  <a:lnTo>
                    <a:pt x="1686026" y="2311400"/>
                  </a:lnTo>
                  <a:lnTo>
                    <a:pt x="1710143" y="2273300"/>
                  </a:lnTo>
                  <a:lnTo>
                    <a:pt x="1732089" y="2235200"/>
                  </a:lnTo>
                  <a:lnTo>
                    <a:pt x="1751761" y="2184400"/>
                  </a:lnTo>
                  <a:lnTo>
                    <a:pt x="1769097" y="2146300"/>
                  </a:lnTo>
                  <a:lnTo>
                    <a:pt x="1783981" y="2108200"/>
                  </a:lnTo>
                  <a:lnTo>
                    <a:pt x="1796351" y="2057400"/>
                  </a:lnTo>
                  <a:lnTo>
                    <a:pt x="1806117" y="2006600"/>
                  </a:lnTo>
                  <a:lnTo>
                    <a:pt x="1813204" y="1968500"/>
                  </a:lnTo>
                  <a:lnTo>
                    <a:pt x="1817509" y="1917700"/>
                  </a:lnTo>
                  <a:lnTo>
                    <a:pt x="1818970" y="1866900"/>
                  </a:lnTo>
                  <a:lnTo>
                    <a:pt x="1817497" y="1816100"/>
                  </a:lnTo>
                  <a:lnTo>
                    <a:pt x="1813115" y="1778000"/>
                  </a:lnTo>
                  <a:lnTo>
                    <a:pt x="1805901" y="1727200"/>
                  </a:lnTo>
                  <a:lnTo>
                    <a:pt x="1795919" y="1676400"/>
                  </a:lnTo>
                  <a:lnTo>
                    <a:pt x="1783232" y="1625600"/>
                  </a:lnTo>
                  <a:lnTo>
                    <a:pt x="1767916" y="1587500"/>
                  </a:lnTo>
                  <a:lnTo>
                    <a:pt x="1750034" y="1549400"/>
                  </a:lnTo>
                  <a:lnTo>
                    <a:pt x="1729651" y="1498600"/>
                  </a:lnTo>
                  <a:lnTo>
                    <a:pt x="1706841" y="1460500"/>
                  </a:lnTo>
                  <a:lnTo>
                    <a:pt x="1705279" y="1458137"/>
                  </a:lnTo>
                  <a:lnTo>
                    <a:pt x="1705279" y="1866900"/>
                  </a:lnTo>
                  <a:lnTo>
                    <a:pt x="1703463" y="1917700"/>
                  </a:lnTo>
                  <a:lnTo>
                    <a:pt x="1698104" y="1968500"/>
                  </a:lnTo>
                  <a:lnTo>
                    <a:pt x="1689328" y="2019300"/>
                  </a:lnTo>
                  <a:lnTo>
                    <a:pt x="1677263" y="2057400"/>
                  </a:lnTo>
                  <a:lnTo>
                    <a:pt x="1662049" y="2108200"/>
                  </a:lnTo>
                  <a:lnTo>
                    <a:pt x="1643799" y="2146300"/>
                  </a:lnTo>
                  <a:lnTo>
                    <a:pt x="1622653" y="2197100"/>
                  </a:lnTo>
                  <a:lnTo>
                    <a:pt x="1598726" y="2235200"/>
                  </a:lnTo>
                  <a:lnTo>
                    <a:pt x="1572171" y="2273300"/>
                  </a:lnTo>
                  <a:lnTo>
                    <a:pt x="1543088" y="2311400"/>
                  </a:lnTo>
                  <a:lnTo>
                    <a:pt x="1511630" y="2349500"/>
                  </a:lnTo>
                  <a:lnTo>
                    <a:pt x="1477911" y="2374900"/>
                  </a:lnTo>
                  <a:lnTo>
                    <a:pt x="1477911" y="1892300"/>
                  </a:lnTo>
                  <a:lnTo>
                    <a:pt x="1475638" y="1841500"/>
                  </a:lnTo>
                  <a:lnTo>
                    <a:pt x="1468932" y="1790700"/>
                  </a:lnTo>
                  <a:lnTo>
                    <a:pt x="1457947" y="1752600"/>
                  </a:lnTo>
                  <a:lnTo>
                    <a:pt x="1442859" y="1701800"/>
                  </a:lnTo>
                  <a:lnTo>
                    <a:pt x="1423822" y="1663700"/>
                  </a:lnTo>
                  <a:lnTo>
                    <a:pt x="1401000" y="1625600"/>
                  </a:lnTo>
                  <a:lnTo>
                    <a:pt x="1374559" y="1587500"/>
                  </a:lnTo>
                  <a:lnTo>
                    <a:pt x="1364221" y="1574342"/>
                  </a:lnTo>
                  <a:lnTo>
                    <a:pt x="1364221" y="1892300"/>
                  </a:lnTo>
                  <a:lnTo>
                    <a:pt x="1364221" y="2463800"/>
                  </a:lnTo>
                  <a:lnTo>
                    <a:pt x="1320190" y="2476500"/>
                  </a:lnTo>
                  <a:lnTo>
                    <a:pt x="1274368" y="2501900"/>
                  </a:lnTo>
                  <a:lnTo>
                    <a:pt x="1177937" y="2527300"/>
                  </a:lnTo>
                  <a:lnTo>
                    <a:pt x="1075931" y="2552700"/>
                  </a:lnTo>
                  <a:lnTo>
                    <a:pt x="965657" y="2552700"/>
                  </a:lnTo>
                  <a:lnTo>
                    <a:pt x="937425" y="2540000"/>
                  </a:lnTo>
                  <a:lnTo>
                    <a:pt x="909485" y="2540000"/>
                  </a:lnTo>
                  <a:lnTo>
                    <a:pt x="909485" y="2514600"/>
                  </a:lnTo>
                  <a:lnTo>
                    <a:pt x="909485" y="1714500"/>
                  </a:lnTo>
                  <a:lnTo>
                    <a:pt x="764489" y="1651000"/>
                  </a:lnTo>
                  <a:lnTo>
                    <a:pt x="713422" y="1752600"/>
                  </a:lnTo>
                  <a:lnTo>
                    <a:pt x="795794" y="1790700"/>
                  </a:lnTo>
                  <a:lnTo>
                    <a:pt x="795794" y="2514600"/>
                  </a:lnTo>
                  <a:lnTo>
                    <a:pt x="745883" y="2489200"/>
                  </a:lnTo>
                  <a:lnTo>
                    <a:pt x="698042" y="2463800"/>
                  </a:lnTo>
                  <a:lnTo>
                    <a:pt x="652424" y="2438400"/>
                  </a:lnTo>
                  <a:lnTo>
                    <a:pt x="609168" y="2413000"/>
                  </a:lnTo>
                  <a:lnTo>
                    <a:pt x="568426" y="2374900"/>
                  </a:lnTo>
                  <a:lnTo>
                    <a:pt x="568426" y="2247900"/>
                  </a:lnTo>
                  <a:lnTo>
                    <a:pt x="568426" y="1778000"/>
                  </a:lnTo>
                  <a:lnTo>
                    <a:pt x="571487" y="1727200"/>
                  </a:lnTo>
                  <a:lnTo>
                    <a:pt x="580466" y="1676400"/>
                  </a:lnTo>
                  <a:lnTo>
                    <a:pt x="595071" y="1638300"/>
                  </a:lnTo>
                  <a:lnTo>
                    <a:pt x="615010" y="1587500"/>
                  </a:lnTo>
                  <a:lnTo>
                    <a:pt x="639965" y="1549400"/>
                  </a:lnTo>
                  <a:lnTo>
                    <a:pt x="669671" y="1511300"/>
                  </a:lnTo>
                  <a:lnTo>
                    <a:pt x="703821" y="1485900"/>
                  </a:lnTo>
                  <a:lnTo>
                    <a:pt x="742111" y="1447800"/>
                  </a:lnTo>
                  <a:lnTo>
                    <a:pt x="784250" y="1422400"/>
                  </a:lnTo>
                  <a:lnTo>
                    <a:pt x="1023162" y="1663700"/>
                  </a:lnTo>
                  <a:lnTo>
                    <a:pt x="1148397" y="1536700"/>
                  </a:lnTo>
                  <a:lnTo>
                    <a:pt x="1190536" y="1562100"/>
                  </a:lnTo>
                  <a:lnTo>
                    <a:pt x="1228826" y="1600200"/>
                  </a:lnTo>
                  <a:lnTo>
                    <a:pt x="1262976" y="1625600"/>
                  </a:lnTo>
                  <a:lnTo>
                    <a:pt x="1292682" y="1663700"/>
                  </a:lnTo>
                  <a:lnTo>
                    <a:pt x="1317637" y="1701800"/>
                  </a:lnTo>
                  <a:lnTo>
                    <a:pt x="1337576" y="1752600"/>
                  </a:lnTo>
                  <a:lnTo>
                    <a:pt x="1352181" y="1790700"/>
                  </a:lnTo>
                  <a:lnTo>
                    <a:pt x="1361160" y="1841500"/>
                  </a:lnTo>
                  <a:lnTo>
                    <a:pt x="1364221" y="1892300"/>
                  </a:lnTo>
                  <a:lnTo>
                    <a:pt x="1364221" y="1574342"/>
                  </a:lnTo>
                  <a:lnTo>
                    <a:pt x="1344650" y="1549400"/>
                  </a:lnTo>
                  <a:lnTo>
                    <a:pt x="1333588" y="1536700"/>
                  </a:lnTo>
                  <a:lnTo>
                    <a:pt x="1311452" y="1511300"/>
                  </a:lnTo>
                  <a:lnTo>
                    <a:pt x="1293279" y="1498600"/>
                  </a:lnTo>
                  <a:lnTo>
                    <a:pt x="1275118" y="1485900"/>
                  </a:lnTo>
                  <a:lnTo>
                    <a:pt x="1235811" y="1460500"/>
                  </a:lnTo>
                  <a:lnTo>
                    <a:pt x="1193698" y="1435100"/>
                  </a:lnTo>
                  <a:lnTo>
                    <a:pt x="1193698" y="1346200"/>
                  </a:lnTo>
                  <a:lnTo>
                    <a:pt x="1220127" y="1333500"/>
                  </a:lnTo>
                  <a:lnTo>
                    <a:pt x="1245285" y="1320800"/>
                  </a:lnTo>
                  <a:lnTo>
                    <a:pt x="1268920" y="1308100"/>
                  </a:lnTo>
                  <a:lnTo>
                    <a:pt x="1290726" y="1282700"/>
                  </a:lnTo>
                  <a:lnTo>
                    <a:pt x="1297647" y="1282700"/>
                  </a:lnTo>
                  <a:lnTo>
                    <a:pt x="1304163" y="1270000"/>
                  </a:lnTo>
                  <a:lnTo>
                    <a:pt x="1310335" y="1257300"/>
                  </a:lnTo>
                  <a:lnTo>
                    <a:pt x="1316266" y="1257300"/>
                  </a:lnTo>
                  <a:lnTo>
                    <a:pt x="1359814" y="1270000"/>
                  </a:lnTo>
                  <a:lnTo>
                    <a:pt x="1401254" y="1295400"/>
                  </a:lnTo>
                  <a:lnTo>
                    <a:pt x="1440472" y="1333500"/>
                  </a:lnTo>
                  <a:lnTo>
                    <a:pt x="1477365" y="1358900"/>
                  </a:lnTo>
                  <a:lnTo>
                    <a:pt x="1511858" y="1397000"/>
                  </a:lnTo>
                  <a:lnTo>
                    <a:pt x="1543850" y="1422400"/>
                  </a:lnTo>
                  <a:lnTo>
                    <a:pt x="1573250" y="1460500"/>
                  </a:lnTo>
                  <a:lnTo>
                    <a:pt x="1599946" y="1498600"/>
                  </a:lnTo>
                  <a:lnTo>
                    <a:pt x="1623860" y="1549400"/>
                  </a:lnTo>
                  <a:lnTo>
                    <a:pt x="1644891" y="1587500"/>
                  </a:lnTo>
                  <a:lnTo>
                    <a:pt x="1662950" y="1625600"/>
                  </a:lnTo>
                  <a:lnTo>
                    <a:pt x="1677936" y="1676400"/>
                  </a:lnTo>
                  <a:lnTo>
                    <a:pt x="1689760" y="1727200"/>
                  </a:lnTo>
                  <a:lnTo>
                    <a:pt x="1698320" y="1765300"/>
                  </a:lnTo>
                  <a:lnTo>
                    <a:pt x="1703527" y="1816100"/>
                  </a:lnTo>
                  <a:lnTo>
                    <a:pt x="1705279" y="1866900"/>
                  </a:lnTo>
                  <a:lnTo>
                    <a:pt x="1705279" y="1458137"/>
                  </a:lnTo>
                  <a:lnTo>
                    <a:pt x="1681657" y="1422400"/>
                  </a:lnTo>
                  <a:lnTo>
                    <a:pt x="1654187" y="1384300"/>
                  </a:lnTo>
                  <a:lnTo>
                    <a:pt x="1624482" y="1346200"/>
                  </a:lnTo>
                  <a:lnTo>
                    <a:pt x="1592605" y="1308100"/>
                  </a:lnTo>
                  <a:lnTo>
                    <a:pt x="1558645" y="1282700"/>
                  </a:lnTo>
                  <a:lnTo>
                    <a:pt x="1534655" y="1257300"/>
                  </a:lnTo>
                  <a:lnTo>
                    <a:pt x="1484706" y="1219200"/>
                  </a:lnTo>
                  <a:lnTo>
                    <a:pt x="1444866" y="1193800"/>
                  </a:lnTo>
                  <a:lnTo>
                    <a:pt x="1403210" y="1168400"/>
                  </a:lnTo>
                  <a:lnTo>
                    <a:pt x="1359776" y="1143000"/>
                  </a:lnTo>
                  <a:lnTo>
                    <a:pt x="1361249" y="1143000"/>
                  </a:lnTo>
                  <a:lnTo>
                    <a:pt x="1362557" y="1130300"/>
                  </a:lnTo>
                  <a:lnTo>
                    <a:pt x="1363535" y="1117600"/>
                  </a:lnTo>
                  <a:lnTo>
                    <a:pt x="1364005" y="1117600"/>
                  </a:lnTo>
                  <a:lnTo>
                    <a:pt x="1471917" y="1079500"/>
                  </a:lnTo>
                  <a:lnTo>
                    <a:pt x="1513789" y="1104900"/>
                  </a:lnTo>
                  <a:lnTo>
                    <a:pt x="1553984" y="1130300"/>
                  </a:lnTo>
                  <a:lnTo>
                    <a:pt x="1592453" y="1155700"/>
                  </a:lnTo>
                  <a:lnTo>
                    <a:pt x="1629143" y="1193800"/>
                  </a:lnTo>
                  <a:lnTo>
                    <a:pt x="1663992" y="1219200"/>
                  </a:lnTo>
                  <a:lnTo>
                    <a:pt x="1696961" y="1257300"/>
                  </a:lnTo>
                  <a:lnTo>
                    <a:pt x="1728012" y="1295400"/>
                  </a:lnTo>
                  <a:lnTo>
                    <a:pt x="1757070" y="1333500"/>
                  </a:lnTo>
                  <a:lnTo>
                    <a:pt x="1784083" y="1371600"/>
                  </a:lnTo>
                  <a:lnTo>
                    <a:pt x="1809026" y="1409700"/>
                  </a:lnTo>
                  <a:lnTo>
                    <a:pt x="1831835" y="1447800"/>
                  </a:lnTo>
                  <a:lnTo>
                    <a:pt x="1852447" y="1498600"/>
                  </a:lnTo>
                  <a:lnTo>
                    <a:pt x="1870837" y="1536700"/>
                  </a:lnTo>
                  <a:lnTo>
                    <a:pt x="1886927" y="1587500"/>
                  </a:lnTo>
                  <a:lnTo>
                    <a:pt x="1900694" y="1625600"/>
                  </a:lnTo>
                  <a:lnTo>
                    <a:pt x="1912061" y="1676400"/>
                  </a:lnTo>
                  <a:lnTo>
                    <a:pt x="1920989" y="1727200"/>
                  </a:lnTo>
                  <a:lnTo>
                    <a:pt x="1927440" y="1778000"/>
                  </a:lnTo>
                  <a:lnTo>
                    <a:pt x="1931339" y="1816100"/>
                  </a:lnTo>
                  <a:lnTo>
                    <a:pt x="1932647" y="1866900"/>
                  </a:lnTo>
                  <a:lnTo>
                    <a:pt x="1932647" y="1398625"/>
                  </a:lnTo>
                  <a:lnTo>
                    <a:pt x="1931974" y="1397000"/>
                  </a:lnTo>
                  <a:lnTo>
                    <a:pt x="1908810" y="1358900"/>
                  </a:lnTo>
                  <a:lnTo>
                    <a:pt x="1883676" y="1320800"/>
                  </a:lnTo>
                  <a:lnTo>
                    <a:pt x="1856625" y="1270000"/>
                  </a:lnTo>
                  <a:lnTo>
                    <a:pt x="1827695" y="1231900"/>
                  </a:lnTo>
                  <a:lnTo>
                    <a:pt x="1796923" y="1206500"/>
                  </a:lnTo>
                  <a:lnTo>
                    <a:pt x="1764360" y="1168400"/>
                  </a:lnTo>
                  <a:lnTo>
                    <a:pt x="1730044" y="1130300"/>
                  </a:lnTo>
                  <a:lnTo>
                    <a:pt x="1694014" y="1092200"/>
                  </a:lnTo>
                  <a:lnTo>
                    <a:pt x="1675168" y="1079500"/>
                  </a:lnTo>
                  <a:lnTo>
                    <a:pt x="1656321" y="1066800"/>
                  </a:lnTo>
                  <a:lnTo>
                    <a:pt x="1617002" y="1041400"/>
                  </a:lnTo>
                  <a:lnTo>
                    <a:pt x="1576095" y="1003300"/>
                  </a:lnTo>
                  <a:lnTo>
                    <a:pt x="1533639" y="977900"/>
                  </a:lnTo>
                  <a:lnTo>
                    <a:pt x="1528584" y="927100"/>
                  </a:lnTo>
                  <a:lnTo>
                    <a:pt x="1519377" y="863600"/>
                  </a:lnTo>
                  <a:lnTo>
                    <a:pt x="1506753" y="800100"/>
                  </a:lnTo>
                  <a:lnTo>
                    <a:pt x="1491449" y="749300"/>
                  </a:lnTo>
                  <a:lnTo>
                    <a:pt x="1474190" y="698500"/>
                  </a:lnTo>
                  <a:lnTo>
                    <a:pt x="1455724" y="660400"/>
                  </a:lnTo>
                  <a:lnTo>
                    <a:pt x="1436789" y="609600"/>
                  </a:lnTo>
                  <a:lnTo>
                    <a:pt x="1419733" y="574827"/>
                  </a:lnTo>
                  <a:lnTo>
                    <a:pt x="1419733" y="977900"/>
                  </a:lnTo>
                  <a:lnTo>
                    <a:pt x="1250543" y="1028700"/>
                  </a:lnTo>
                  <a:lnTo>
                    <a:pt x="1250543" y="1104900"/>
                  </a:lnTo>
                  <a:lnTo>
                    <a:pt x="1247914" y="1130300"/>
                  </a:lnTo>
                  <a:lnTo>
                    <a:pt x="1227582" y="1181100"/>
                  </a:lnTo>
                  <a:lnTo>
                    <a:pt x="1189380" y="1219200"/>
                  </a:lnTo>
                  <a:lnTo>
                    <a:pt x="1140282" y="1244600"/>
                  </a:lnTo>
                  <a:lnTo>
                    <a:pt x="966317" y="1244600"/>
                  </a:lnTo>
                  <a:lnTo>
                    <a:pt x="966317" y="1358900"/>
                  </a:lnTo>
                  <a:lnTo>
                    <a:pt x="1080008" y="1358900"/>
                  </a:lnTo>
                  <a:lnTo>
                    <a:pt x="1080008" y="1447800"/>
                  </a:lnTo>
                  <a:lnTo>
                    <a:pt x="1023162" y="1498600"/>
                  </a:lnTo>
                  <a:lnTo>
                    <a:pt x="944460" y="1422400"/>
                  </a:lnTo>
                  <a:lnTo>
                    <a:pt x="852639" y="1333500"/>
                  </a:lnTo>
                  <a:lnTo>
                    <a:pt x="852639" y="1308100"/>
                  </a:lnTo>
                  <a:lnTo>
                    <a:pt x="852639" y="1244600"/>
                  </a:lnTo>
                  <a:lnTo>
                    <a:pt x="852639" y="1066800"/>
                  </a:lnTo>
                  <a:lnTo>
                    <a:pt x="849363" y="1028700"/>
                  </a:lnTo>
                  <a:lnTo>
                    <a:pt x="839736" y="1003300"/>
                  </a:lnTo>
                  <a:lnTo>
                    <a:pt x="824064" y="965200"/>
                  </a:lnTo>
                  <a:lnTo>
                    <a:pt x="802678" y="939800"/>
                  </a:lnTo>
                  <a:lnTo>
                    <a:pt x="755611" y="901700"/>
                  </a:lnTo>
                  <a:lnTo>
                    <a:pt x="748512" y="889000"/>
                  </a:lnTo>
                  <a:lnTo>
                    <a:pt x="743280" y="876300"/>
                  </a:lnTo>
                  <a:lnTo>
                    <a:pt x="740054" y="863600"/>
                  </a:lnTo>
                  <a:lnTo>
                    <a:pt x="738949" y="850900"/>
                  </a:lnTo>
                  <a:lnTo>
                    <a:pt x="743432" y="825500"/>
                  </a:lnTo>
                  <a:lnTo>
                    <a:pt x="755637" y="800100"/>
                  </a:lnTo>
                  <a:lnTo>
                    <a:pt x="773709" y="800100"/>
                  </a:lnTo>
                  <a:lnTo>
                    <a:pt x="795794" y="787400"/>
                  </a:lnTo>
                  <a:lnTo>
                    <a:pt x="852639" y="787400"/>
                  </a:lnTo>
                  <a:lnTo>
                    <a:pt x="852639" y="622300"/>
                  </a:lnTo>
                  <a:lnTo>
                    <a:pt x="857123" y="596900"/>
                  </a:lnTo>
                  <a:lnTo>
                    <a:pt x="869315" y="584200"/>
                  </a:lnTo>
                  <a:lnTo>
                    <a:pt x="887387" y="571500"/>
                  </a:lnTo>
                  <a:lnTo>
                    <a:pt x="909485" y="558800"/>
                  </a:lnTo>
                  <a:lnTo>
                    <a:pt x="1277404" y="558800"/>
                  </a:lnTo>
                  <a:lnTo>
                    <a:pt x="1291780" y="584200"/>
                  </a:lnTo>
                  <a:lnTo>
                    <a:pt x="1309141" y="609600"/>
                  </a:lnTo>
                  <a:lnTo>
                    <a:pt x="1328369" y="647700"/>
                  </a:lnTo>
                  <a:lnTo>
                    <a:pt x="1348320" y="698500"/>
                  </a:lnTo>
                  <a:lnTo>
                    <a:pt x="1367891" y="736600"/>
                  </a:lnTo>
                  <a:lnTo>
                    <a:pt x="1385938" y="800100"/>
                  </a:lnTo>
                  <a:lnTo>
                    <a:pt x="1401343" y="850900"/>
                  </a:lnTo>
                  <a:lnTo>
                    <a:pt x="1412989" y="914400"/>
                  </a:lnTo>
                  <a:lnTo>
                    <a:pt x="1419733" y="977900"/>
                  </a:lnTo>
                  <a:lnTo>
                    <a:pt x="1419733" y="574827"/>
                  </a:lnTo>
                  <a:lnTo>
                    <a:pt x="1418107" y="571500"/>
                  </a:lnTo>
                  <a:lnTo>
                    <a:pt x="1409255" y="558800"/>
                  </a:lnTo>
                  <a:lnTo>
                    <a:pt x="1400416" y="546100"/>
                  </a:lnTo>
                  <a:lnTo>
                    <a:pt x="1445895" y="520700"/>
                  </a:lnTo>
                  <a:lnTo>
                    <a:pt x="1486776" y="495300"/>
                  </a:lnTo>
                  <a:lnTo>
                    <a:pt x="1522171" y="457200"/>
                  </a:lnTo>
                  <a:lnTo>
                    <a:pt x="1551241" y="419100"/>
                  </a:lnTo>
                  <a:lnTo>
                    <a:pt x="1573072" y="381000"/>
                  </a:lnTo>
                  <a:lnTo>
                    <a:pt x="1586814" y="330200"/>
                  </a:lnTo>
                  <a:lnTo>
                    <a:pt x="1591589" y="279400"/>
                  </a:lnTo>
                  <a:lnTo>
                    <a:pt x="1587868" y="228600"/>
                  </a:lnTo>
                  <a:lnTo>
                    <a:pt x="1577086" y="190500"/>
                  </a:lnTo>
                  <a:lnTo>
                    <a:pt x="1559826" y="152400"/>
                  </a:lnTo>
                  <a:lnTo>
                    <a:pt x="1536700" y="114300"/>
                  </a:lnTo>
                  <a:lnTo>
                    <a:pt x="1527225" y="101600"/>
                  </a:lnTo>
                  <a:lnTo>
                    <a:pt x="1508277" y="76200"/>
                  </a:lnTo>
                  <a:lnTo>
                    <a:pt x="1477911" y="52933"/>
                  </a:lnTo>
                  <a:lnTo>
                    <a:pt x="1477911" y="279400"/>
                  </a:lnTo>
                  <a:lnTo>
                    <a:pt x="1471815" y="317500"/>
                  </a:lnTo>
                  <a:lnTo>
                    <a:pt x="1454619" y="368300"/>
                  </a:lnTo>
                  <a:lnTo>
                    <a:pt x="1427949" y="393700"/>
                  </a:lnTo>
                  <a:lnTo>
                    <a:pt x="1393431" y="419100"/>
                  </a:lnTo>
                  <a:lnTo>
                    <a:pt x="1352702" y="444500"/>
                  </a:lnTo>
                  <a:lnTo>
                    <a:pt x="909485" y="444500"/>
                  </a:lnTo>
                  <a:lnTo>
                    <a:pt x="864158" y="457200"/>
                  </a:lnTo>
                  <a:lnTo>
                    <a:pt x="823429" y="469900"/>
                  </a:lnTo>
                  <a:lnTo>
                    <a:pt x="788911" y="495300"/>
                  </a:lnTo>
                  <a:lnTo>
                    <a:pt x="762241" y="533400"/>
                  </a:lnTo>
                  <a:lnTo>
                    <a:pt x="745045" y="571500"/>
                  </a:lnTo>
                  <a:lnTo>
                    <a:pt x="738949" y="622300"/>
                  </a:lnTo>
                  <a:lnTo>
                    <a:pt x="738949" y="685800"/>
                  </a:lnTo>
                  <a:lnTo>
                    <a:pt x="693280" y="711200"/>
                  </a:lnTo>
                  <a:lnTo>
                    <a:pt x="657301" y="749300"/>
                  </a:lnTo>
                  <a:lnTo>
                    <a:pt x="633730" y="787400"/>
                  </a:lnTo>
                  <a:lnTo>
                    <a:pt x="625271" y="850900"/>
                  </a:lnTo>
                  <a:lnTo>
                    <a:pt x="628548" y="889000"/>
                  </a:lnTo>
                  <a:lnTo>
                    <a:pt x="638175" y="927100"/>
                  </a:lnTo>
                  <a:lnTo>
                    <a:pt x="653834" y="952500"/>
                  </a:lnTo>
                  <a:lnTo>
                    <a:pt x="675220" y="977900"/>
                  </a:lnTo>
                  <a:lnTo>
                    <a:pt x="722299" y="1028700"/>
                  </a:lnTo>
                  <a:lnTo>
                    <a:pt x="729399" y="1028700"/>
                  </a:lnTo>
                  <a:lnTo>
                    <a:pt x="734618" y="1041400"/>
                  </a:lnTo>
                  <a:lnTo>
                    <a:pt x="737844" y="1054100"/>
                  </a:lnTo>
                  <a:lnTo>
                    <a:pt x="738949" y="1066800"/>
                  </a:lnTo>
                  <a:lnTo>
                    <a:pt x="738949" y="1244600"/>
                  </a:lnTo>
                  <a:lnTo>
                    <a:pt x="689876" y="1208620"/>
                  </a:lnTo>
                  <a:lnTo>
                    <a:pt x="689876" y="1346200"/>
                  </a:lnTo>
                  <a:lnTo>
                    <a:pt x="648068" y="1384300"/>
                  </a:lnTo>
                  <a:lnTo>
                    <a:pt x="609752" y="1409700"/>
                  </a:lnTo>
                  <a:lnTo>
                    <a:pt x="575144" y="1447800"/>
                  </a:lnTo>
                  <a:lnTo>
                    <a:pt x="544474" y="1485900"/>
                  </a:lnTo>
                  <a:lnTo>
                    <a:pt x="517944" y="1536700"/>
                  </a:lnTo>
                  <a:lnTo>
                    <a:pt x="495757" y="1574800"/>
                  </a:lnTo>
                  <a:lnTo>
                    <a:pt x="478129" y="1625600"/>
                  </a:lnTo>
                  <a:lnTo>
                    <a:pt x="465277" y="1676400"/>
                  </a:lnTo>
                  <a:lnTo>
                    <a:pt x="457403" y="1727200"/>
                  </a:lnTo>
                  <a:lnTo>
                    <a:pt x="454736" y="1778000"/>
                  </a:lnTo>
                  <a:lnTo>
                    <a:pt x="454736" y="2247900"/>
                  </a:lnTo>
                  <a:lnTo>
                    <a:pt x="429260" y="2209800"/>
                  </a:lnTo>
                  <a:lnTo>
                    <a:pt x="406717" y="2159000"/>
                  </a:lnTo>
                  <a:lnTo>
                    <a:pt x="387248" y="2120900"/>
                  </a:lnTo>
                  <a:lnTo>
                    <a:pt x="371005" y="2070100"/>
                  </a:lnTo>
                  <a:lnTo>
                    <a:pt x="358114" y="2019300"/>
                  </a:lnTo>
                  <a:lnTo>
                    <a:pt x="348729" y="1968500"/>
                  </a:lnTo>
                  <a:lnTo>
                    <a:pt x="343001" y="1917700"/>
                  </a:lnTo>
                  <a:lnTo>
                    <a:pt x="341058" y="1866900"/>
                  </a:lnTo>
                  <a:lnTo>
                    <a:pt x="342988" y="1816100"/>
                  </a:lnTo>
                  <a:lnTo>
                    <a:pt x="348742" y="1765300"/>
                  </a:lnTo>
                  <a:lnTo>
                    <a:pt x="358216" y="1714500"/>
                  </a:lnTo>
                  <a:lnTo>
                    <a:pt x="371309" y="1663700"/>
                  </a:lnTo>
                  <a:lnTo>
                    <a:pt x="387934" y="1625600"/>
                  </a:lnTo>
                  <a:lnTo>
                    <a:pt x="407987" y="1574800"/>
                  </a:lnTo>
                  <a:lnTo>
                    <a:pt x="431368" y="1536700"/>
                  </a:lnTo>
                  <a:lnTo>
                    <a:pt x="458000" y="1485900"/>
                  </a:lnTo>
                  <a:lnTo>
                    <a:pt x="487768" y="1447800"/>
                  </a:lnTo>
                  <a:lnTo>
                    <a:pt x="520585" y="1409700"/>
                  </a:lnTo>
                  <a:lnTo>
                    <a:pt x="556361" y="1371600"/>
                  </a:lnTo>
                  <a:lnTo>
                    <a:pt x="594982" y="1346200"/>
                  </a:lnTo>
                  <a:lnTo>
                    <a:pt x="636371" y="1308100"/>
                  </a:lnTo>
                  <a:lnTo>
                    <a:pt x="689876" y="1346200"/>
                  </a:lnTo>
                  <a:lnTo>
                    <a:pt x="689876" y="1208620"/>
                  </a:lnTo>
                  <a:lnTo>
                    <a:pt x="617715" y="1155700"/>
                  </a:lnTo>
                  <a:lnTo>
                    <a:pt x="578104" y="1117600"/>
                  </a:lnTo>
                  <a:lnTo>
                    <a:pt x="541997" y="1079500"/>
                  </a:lnTo>
                  <a:lnTo>
                    <a:pt x="509524" y="1041400"/>
                  </a:lnTo>
                  <a:lnTo>
                    <a:pt x="480872" y="1003300"/>
                  </a:lnTo>
                  <a:lnTo>
                    <a:pt x="456184" y="965200"/>
                  </a:lnTo>
                  <a:lnTo>
                    <a:pt x="435622" y="914400"/>
                  </a:lnTo>
                  <a:lnTo>
                    <a:pt x="419354" y="863600"/>
                  </a:lnTo>
                  <a:lnTo>
                    <a:pt x="407543" y="812800"/>
                  </a:lnTo>
                  <a:lnTo>
                    <a:pt x="400329" y="762000"/>
                  </a:lnTo>
                  <a:lnTo>
                    <a:pt x="397891" y="711200"/>
                  </a:lnTo>
                  <a:lnTo>
                    <a:pt x="399923" y="660400"/>
                  </a:lnTo>
                  <a:lnTo>
                    <a:pt x="405866" y="622300"/>
                  </a:lnTo>
                  <a:lnTo>
                    <a:pt x="415582" y="571500"/>
                  </a:lnTo>
                  <a:lnTo>
                    <a:pt x="428891" y="533400"/>
                  </a:lnTo>
                  <a:lnTo>
                    <a:pt x="445643" y="495300"/>
                  </a:lnTo>
                  <a:lnTo>
                    <a:pt x="465658" y="444500"/>
                  </a:lnTo>
                  <a:lnTo>
                    <a:pt x="488759" y="406400"/>
                  </a:lnTo>
                  <a:lnTo>
                    <a:pt x="514807" y="381000"/>
                  </a:lnTo>
                  <a:lnTo>
                    <a:pt x="543623" y="342900"/>
                  </a:lnTo>
                  <a:lnTo>
                    <a:pt x="575043" y="304800"/>
                  </a:lnTo>
                  <a:lnTo>
                    <a:pt x="608888" y="279400"/>
                  </a:lnTo>
                  <a:lnTo>
                    <a:pt x="645007" y="254000"/>
                  </a:lnTo>
                  <a:lnTo>
                    <a:pt x="683234" y="228600"/>
                  </a:lnTo>
                  <a:lnTo>
                    <a:pt x="723392" y="215900"/>
                  </a:lnTo>
                  <a:lnTo>
                    <a:pt x="765327" y="190500"/>
                  </a:lnTo>
                  <a:lnTo>
                    <a:pt x="808863" y="177800"/>
                  </a:lnTo>
                  <a:lnTo>
                    <a:pt x="853846" y="177800"/>
                  </a:lnTo>
                  <a:lnTo>
                    <a:pt x="900087" y="165100"/>
                  </a:lnTo>
                  <a:lnTo>
                    <a:pt x="1047153" y="165100"/>
                  </a:lnTo>
                  <a:lnTo>
                    <a:pt x="1037031" y="190500"/>
                  </a:lnTo>
                  <a:lnTo>
                    <a:pt x="1029500" y="215900"/>
                  </a:lnTo>
                  <a:lnTo>
                    <a:pt x="1024788" y="254000"/>
                  </a:lnTo>
                  <a:lnTo>
                    <a:pt x="1023162" y="279400"/>
                  </a:lnTo>
                  <a:lnTo>
                    <a:pt x="1136853" y="279400"/>
                  </a:lnTo>
                  <a:lnTo>
                    <a:pt x="1142949" y="228600"/>
                  </a:lnTo>
                  <a:lnTo>
                    <a:pt x="1160145" y="190500"/>
                  </a:lnTo>
                  <a:lnTo>
                    <a:pt x="1177925" y="165100"/>
                  </a:lnTo>
                  <a:lnTo>
                    <a:pt x="1186815" y="152400"/>
                  </a:lnTo>
                  <a:lnTo>
                    <a:pt x="1221320" y="127000"/>
                  </a:lnTo>
                  <a:lnTo>
                    <a:pt x="1262062" y="114300"/>
                  </a:lnTo>
                  <a:lnTo>
                    <a:pt x="1307376" y="101600"/>
                  </a:lnTo>
                  <a:lnTo>
                    <a:pt x="1352702" y="114300"/>
                  </a:lnTo>
                  <a:lnTo>
                    <a:pt x="1393431" y="127000"/>
                  </a:lnTo>
                  <a:lnTo>
                    <a:pt x="1427949" y="152400"/>
                  </a:lnTo>
                  <a:lnTo>
                    <a:pt x="1454619" y="190500"/>
                  </a:lnTo>
                  <a:lnTo>
                    <a:pt x="1471815" y="228600"/>
                  </a:lnTo>
                  <a:lnTo>
                    <a:pt x="1477911" y="279400"/>
                  </a:lnTo>
                  <a:lnTo>
                    <a:pt x="1477911" y="52933"/>
                  </a:lnTo>
                  <a:lnTo>
                    <a:pt x="1475143" y="50800"/>
                  </a:lnTo>
                  <a:lnTo>
                    <a:pt x="1437906" y="25400"/>
                  </a:lnTo>
                  <a:lnTo>
                    <a:pt x="1397139" y="12700"/>
                  </a:lnTo>
                  <a:lnTo>
                    <a:pt x="1353426" y="0"/>
                  </a:lnTo>
                  <a:lnTo>
                    <a:pt x="1260970" y="0"/>
                  </a:lnTo>
                  <a:lnTo>
                    <a:pt x="1217015" y="12700"/>
                  </a:lnTo>
                  <a:lnTo>
                    <a:pt x="1176045" y="25400"/>
                  </a:lnTo>
                  <a:lnTo>
                    <a:pt x="1138631" y="50800"/>
                  </a:lnTo>
                  <a:lnTo>
                    <a:pt x="853744" y="50800"/>
                  </a:lnTo>
                  <a:lnTo>
                    <a:pt x="764044" y="76200"/>
                  </a:lnTo>
                  <a:lnTo>
                    <a:pt x="679234" y="101600"/>
                  </a:lnTo>
                  <a:lnTo>
                    <a:pt x="638962" y="127000"/>
                  </a:lnTo>
                  <a:lnTo>
                    <a:pt x="600240" y="152400"/>
                  </a:lnTo>
                  <a:lnTo>
                    <a:pt x="563206" y="177800"/>
                  </a:lnTo>
                  <a:lnTo>
                    <a:pt x="527951" y="203200"/>
                  </a:lnTo>
                  <a:lnTo>
                    <a:pt x="494614" y="228600"/>
                  </a:lnTo>
                  <a:lnTo>
                    <a:pt x="463283" y="266700"/>
                  </a:lnTo>
                  <a:lnTo>
                    <a:pt x="434098" y="292100"/>
                  </a:lnTo>
                  <a:lnTo>
                    <a:pt x="407149" y="330200"/>
                  </a:lnTo>
                  <a:lnTo>
                    <a:pt x="382549" y="368300"/>
                  </a:lnTo>
                  <a:lnTo>
                    <a:pt x="360426" y="406400"/>
                  </a:lnTo>
                  <a:lnTo>
                    <a:pt x="340880" y="444500"/>
                  </a:lnTo>
                  <a:lnTo>
                    <a:pt x="324040" y="482600"/>
                  </a:lnTo>
                  <a:lnTo>
                    <a:pt x="310007" y="533400"/>
                  </a:lnTo>
                  <a:lnTo>
                    <a:pt x="298894" y="571500"/>
                  </a:lnTo>
                  <a:lnTo>
                    <a:pt x="290804" y="622300"/>
                  </a:lnTo>
                  <a:lnTo>
                    <a:pt x="285877" y="660400"/>
                  </a:lnTo>
                  <a:lnTo>
                    <a:pt x="284213" y="711200"/>
                  </a:lnTo>
                  <a:lnTo>
                    <a:pt x="286473" y="762000"/>
                  </a:lnTo>
                  <a:lnTo>
                    <a:pt x="293154" y="825500"/>
                  </a:lnTo>
                  <a:lnTo>
                    <a:pt x="304101" y="876300"/>
                  </a:lnTo>
                  <a:lnTo>
                    <a:pt x="319176" y="927100"/>
                  </a:lnTo>
                  <a:lnTo>
                    <a:pt x="338226" y="977900"/>
                  </a:lnTo>
                  <a:lnTo>
                    <a:pt x="361111" y="1016000"/>
                  </a:lnTo>
                  <a:lnTo>
                    <a:pt x="387680" y="1066800"/>
                  </a:lnTo>
                  <a:lnTo>
                    <a:pt x="350050" y="1104900"/>
                  </a:lnTo>
                  <a:lnTo>
                    <a:pt x="314121" y="1130300"/>
                  </a:lnTo>
                  <a:lnTo>
                    <a:pt x="279920" y="1168400"/>
                  </a:lnTo>
                  <a:lnTo>
                    <a:pt x="247484" y="1206500"/>
                  </a:lnTo>
                  <a:lnTo>
                    <a:pt x="216865" y="1244600"/>
                  </a:lnTo>
                  <a:lnTo>
                    <a:pt x="188087" y="1282700"/>
                  </a:lnTo>
                  <a:lnTo>
                    <a:pt x="161201" y="1320800"/>
                  </a:lnTo>
                  <a:lnTo>
                    <a:pt x="136245" y="1358900"/>
                  </a:lnTo>
                  <a:lnTo>
                    <a:pt x="113245" y="1397000"/>
                  </a:lnTo>
                  <a:lnTo>
                    <a:pt x="92252" y="1447800"/>
                  </a:lnTo>
                  <a:lnTo>
                    <a:pt x="73304" y="1485900"/>
                  </a:lnTo>
                  <a:lnTo>
                    <a:pt x="56451" y="1536700"/>
                  </a:lnTo>
                  <a:lnTo>
                    <a:pt x="41706" y="1574800"/>
                  </a:lnTo>
                  <a:lnTo>
                    <a:pt x="29121" y="1625600"/>
                  </a:lnTo>
                  <a:lnTo>
                    <a:pt x="18745" y="1676400"/>
                  </a:lnTo>
                  <a:lnTo>
                    <a:pt x="10604" y="1727200"/>
                  </a:lnTo>
                  <a:lnTo>
                    <a:pt x="4737" y="1765300"/>
                  </a:lnTo>
                  <a:lnTo>
                    <a:pt x="1193" y="1816100"/>
                  </a:lnTo>
                  <a:lnTo>
                    <a:pt x="0" y="1866900"/>
                  </a:lnTo>
                  <a:lnTo>
                    <a:pt x="1117" y="1917700"/>
                  </a:lnTo>
                  <a:lnTo>
                    <a:pt x="4432" y="1968500"/>
                  </a:lnTo>
                  <a:lnTo>
                    <a:pt x="9893" y="2006600"/>
                  </a:lnTo>
                  <a:lnTo>
                    <a:pt x="17449" y="2057400"/>
                  </a:lnTo>
                  <a:lnTo>
                    <a:pt x="27063" y="2108200"/>
                  </a:lnTo>
                  <a:lnTo>
                    <a:pt x="38684" y="2146300"/>
                  </a:lnTo>
                  <a:lnTo>
                    <a:pt x="52247" y="2197100"/>
                  </a:lnTo>
                  <a:lnTo>
                    <a:pt x="67703" y="2235200"/>
                  </a:lnTo>
                  <a:lnTo>
                    <a:pt x="85026" y="2273300"/>
                  </a:lnTo>
                  <a:lnTo>
                    <a:pt x="104140" y="2324100"/>
                  </a:lnTo>
                  <a:lnTo>
                    <a:pt x="125018" y="2362200"/>
                  </a:lnTo>
                  <a:lnTo>
                    <a:pt x="147599" y="2400300"/>
                  </a:lnTo>
                  <a:lnTo>
                    <a:pt x="171831" y="2438400"/>
                  </a:lnTo>
                  <a:lnTo>
                    <a:pt x="197662" y="2476500"/>
                  </a:lnTo>
                  <a:lnTo>
                    <a:pt x="225056" y="2514600"/>
                  </a:lnTo>
                  <a:lnTo>
                    <a:pt x="253949" y="2540000"/>
                  </a:lnTo>
                  <a:lnTo>
                    <a:pt x="284302" y="2578100"/>
                  </a:lnTo>
                  <a:lnTo>
                    <a:pt x="316052" y="2603500"/>
                  </a:lnTo>
                  <a:lnTo>
                    <a:pt x="349173" y="2641600"/>
                  </a:lnTo>
                  <a:lnTo>
                    <a:pt x="383590" y="2667000"/>
                  </a:lnTo>
                  <a:lnTo>
                    <a:pt x="419277" y="2692400"/>
                  </a:lnTo>
                  <a:lnTo>
                    <a:pt x="456158" y="2717800"/>
                  </a:lnTo>
                  <a:lnTo>
                    <a:pt x="494207" y="2743200"/>
                  </a:lnTo>
                  <a:lnTo>
                    <a:pt x="533361" y="2768600"/>
                  </a:lnTo>
                  <a:lnTo>
                    <a:pt x="573582" y="2794000"/>
                  </a:lnTo>
                  <a:lnTo>
                    <a:pt x="656996" y="2819400"/>
                  </a:lnTo>
                  <a:lnTo>
                    <a:pt x="700100" y="2844800"/>
                  </a:lnTo>
                  <a:lnTo>
                    <a:pt x="788835" y="2870200"/>
                  </a:lnTo>
                  <a:lnTo>
                    <a:pt x="834377" y="2870200"/>
                  </a:lnTo>
                  <a:lnTo>
                    <a:pt x="880630" y="2882900"/>
                  </a:lnTo>
                  <a:lnTo>
                    <a:pt x="927544" y="2882900"/>
                  </a:lnTo>
                  <a:lnTo>
                    <a:pt x="975067" y="2895600"/>
                  </a:lnTo>
                  <a:lnTo>
                    <a:pt x="1075004" y="2895600"/>
                  </a:lnTo>
                  <a:lnTo>
                    <a:pt x="1126172" y="2882900"/>
                  </a:lnTo>
                  <a:lnTo>
                    <a:pt x="1176616" y="2882900"/>
                  </a:lnTo>
                  <a:lnTo>
                    <a:pt x="1275067" y="2857500"/>
                  </a:lnTo>
                  <a:lnTo>
                    <a:pt x="1415808" y="2819400"/>
                  </a:lnTo>
                  <a:lnTo>
                    <a:pt x="1460639" y="2794000"/>
                  </a:lnTo>
                  <a:lnTo>
                    <a:pt x="1482483" y="2781300"/>
                  </a:lnTo>
                  <a:lnTo>
                    <a:pt x="1504327" y="2768600"/>
                  </a:lnTo>
                  <a:lnTo>
                    <a:pt x="2250173" y="3517900"/>
                  </a:lnTo>
                  <a:lnTo>
                    <a:pt x="2320036" y="3517900"/>
                  </a:lnTo>
                  <a:lnTo>
                    <a:pt x="2364829" y="3505200"/>
                  </a:lnTo>
                  <a:lnTo>
                    <a:pt x="2407755" y="3492500"/>
                  </a:lnTo>
                  <a:lnTo>
                    <a:pt x="2448534" y="3479800"/>
                  </a:lnTo>
                  <a:lnTo>
                    <a:pt x="2486850" y="3454400"/>
                  </a:lnTo>
                  <a:lnTo>
                    <a:pt x="2522410" y="3429000"/>
                  </a:lnTo>
                  <a:lnTo>
                    <a:pt x="2554922" y="3403600"/>
                  </a:lnTo>
                  <a:lnTo>
                    <a:pt x="2584069" y="3365500"/>
                  </a:lnTo>
                  <a:lnTo>
                    <a:pt x="2609570" y="3327400"/>
                  </a:lnTo>
                  <a:lnTo>
                    <a:pt x="2631097" y="3289300"/>
                  </a:lnTo>
                  <a:lnTo>
                    <a:pt x="2648369" y="3251200"/>
                  </a:lnTo>
                  <a:lnTo>
                    <a:pt x="2661081" y="3213100"/>
                  </a:lnTo>
                  <a:lnTo>
                    <a:pt x="2668917" y="3162300"/>
                  </a:lnTo>
                  <a:lnTo>
                    <a:pt x="2671610" y="3124200"/>
                  </a:lnTo>
                  <a:lnTo>
                    <a:pt x="2671610" y="3098800"/>
                  </a:lnTo>
                  <a:close/>
                </a:path>
                <a:path w="3524250" h="3517900" extrusionOk="0">
                  <a:moveTo>
                    <a:pt x="2842133" y="1023175"/>
                  </a:moveTo>
                  <a:lnTo>
                    <a:pt x="2728442" y="1023175"/>
                  </a:lnTo>
                  <a:lnTo>
                    <a:pt x="2728442" y="1136853"/>
                  </a:lnTo>
                  <a:lnTo>
                    <a:pt x="2842133" y="1136853"/>
                  </a:lnTo>
                  <a:lnTo>
                    <a:pt x="2842133" y="1023175"/>
                  </a:lnTo>
                  <a:close/>
                </a:path>
                <a:path w="3524250" h="3517900" extrusionOk="0">
                  <a:moveTo>
                    <a:pt x="3069501" y="1023175"/>
                  </a:moveTo>
                  <a:lnTo>
                    <a:pt x="2955823" y="1023175"/>
                  </a:lnTo>
                  <a:lnTo>
                    <a:pt x="2955823" y="1136853"/>
                  </a:lnTo>
                  <a:lnTo>
                    <a:pt x="3069501" y="1136853"/>
                  </a:lnTo>
                  <a:lnTo>
                    <a:pt x="3069501" y="1023175"/>
                  </a:lnTo>
                  <a:close/>
                </a:path>
                <a:path w="3524250" h="3517900" extrusionOk="0">
                  <a:moveTo>
                    <a:pt x="3069501" y="795794"/>
                  </a:moveTo>
                  <a:lnTo>
                    <a:pt x="2046338" y="795794"/>
                  </a:lnTo>
                  <a:lnTo>
                    <a:pt x="2046338" y="909485"/>
                  </a:lnTo>
                  <a:lnTo>
                    <a:pt x="3069501" y="909485"/>
                  </a:lnTo>
                  <a:lnTo>
                    <a:pt x="3069501" y="795794"/>
                  </a:lnTo>
                  <a:close/>
                </a:path>
                <a:path w="3524250" h="3517900" extrusionOk="0">
                  <a:moveTo>
                    <a:pt x="3069501" y="568426"/>
                  </a:moveTo>
                  <a:lnTo>
                    <a:pt x="2046338" y="568426"/>
                  </a:lnTo>
                  <a:lnTo>
                    <a:pt x="2046338" y="682117"/>
                  </a:lnTo>
                  <a:lnTo>
                    <a:pt x="3069501" y="682117"/>
                  </a:lnTo>
                  <a:lnTo>
                    <a:pt x="3069501" y="568426"/>
                  </a:lnTo>
                  <a:close/>
                </a:path>
                <a:path w="3524250" h="3517900" extrusionOk="0">
                  <a:moveTo>
                    <a:pt x="3280219" y="2427579"/>
                  </a:moveTo>
                  <a:lnTo>
                    <a:pt x="3199841" y="2347201"/>
                  </a:lnTo>
                  <a:lnTo>
                    <a:pt x="2955823" y="2591231"/>
                  </a:lnTo>
                  <a:lnTo>
                    <a:pt x="2882328" y="2517737"/>
                  </a:lnTo>
                  <a:lnTo>
                    <a:pt x="2801950" y="2598115"/>
                  </a:lnTo>
                  <a:lnTo>
                    <a:pt x="2955823" y="2751988"/>
                  </a:lnTo>
                  <a:lnTo>
                    <a:pt x="3280219" y="2427579"/>
                  </a:lnTo>
                  <a:close/>
                </a:path>
                <a:path w="3524250" h="3517900" extrusionOk="0">
                  <a:moveTo>
                    <a:pt x="3280219" y="1518107"/>
                  </a:moveTo>
                  <a:lnTo>
                    <a:pt x="3199841" y="1437716"/>
                  </a:lnTo>
                  <a:lnTo>
                    <a:pt x="2955823" y="1681746"/>
                  </a:lnTo>
                  <a:lnTo>
                    <a:pt x="2882328" y="1608251"/>
                  </a:lnTo>
                  <a:lnTo>
                    <a:pt x="2801950" y="1688630"/>
                  </a:lnTo>
                  <a:lnTo>
                    <a:pt x="2955823" y="1842503"/>
                  </a:lnTo>
                  <a:lnTo>
                    <a:pt x="3280219" y="1518107"/>
                  </a:lnTo>
                  <a:close/>
                </a:path>
                <a:path w="3524250" h="3517900" extrusionOk="0">
                  <a:moveTo>
                    <a:pt x="3410559" y="2273706"/>
                  </a:moveTo>
                  <a:lnTo>
                    <a:pt x="3296882" y="2273706"/>
                  </a:lnTo>
                  <a:lnTo>
                    <a:pt x="3296882" y="2842133"/>
                  </a:lnTo>
                  <a:lnTo>
                    <a:pt x="3410559" y="2842133"/>
                  </a:lnTo>
                  <a:lnTo>
                    <a:pt x="3410559" y="2273706"/>
                  </a:lnTo>
                  <a:close/>
                </a:path>
                <a:path w="3524250" h="3517900" extrusionOk="0">
                  <a:moveTo>
                    <a:pt x="3410559" y="2160270"/>
                  </a:moveTo>
                  <a:lnTo>
                    <a:pt x="2614765" y="2160270"/>
                  </a:lnTo>
                  <a:lnTo>
                    <a:pt x="2614765" y="2273300"/>
                  </a:lnTo>
                  <a:lnTo>
                    <a:pt x="2614765" y="2842260"/>
                  </a:lnTo>
                  <a:lnTo>
                    <a:pt x="2614765" y="2955290"/>
                  </a:lnTo>
                  <a:lnTo>
                    <a:pt x="3410559" y="2955290"/>
                  </a:lnTo>
                  <a:lnTo>
                    <a:pt x="3410559" y="2842260"/>
                  </a:lnTo>
                  <a:lnTo>
                    <a:pt x="2728442" y="2842260"/>
                  </a:lnTo>
                  <a:lnTo>
                    <a:pt x="2728442" y="2273300"/>
                  </a:lnTo>
                  <a:lnTo>
                    <a:pt x="3410559" y="2273300"/>
                  </a:lnTo>
                  <a:lnTo>
                    <a:pt x="3410559" y="2160270"/>
                  </a:lnTo>
                  <a:close/>
                </a:path>
                <a:path w="3524250" h="3517900" extrusionOk="0">
                  <a:moveTo>
                    <a:pt x="3410559" y="1364221"/>
                  </a:moveTo>
                  <a:lnTo>
                    <a:pt x="3296882" y="1364221"/>
                  </a:lnTo>
                  <a:lnTo>
                    <a:pt x="3296882" y="1932647"/>
                  </a:lnTo>
                  <a:lnTo>
                    <a:pt x="3410559" y="1932647"/>
                  </a:lnTo>
                  <a:lnTo>
                    <a:pt x="3410559" y="1364221"/>
                  </a:lnTo>
                  <a:close/>
                </a:path>
                <a:path w="3524250" h="3517900" extrusionOk="0">
                  <a:moveTo>
                    <a:pt x="3410559" y="1250950"/>
                  </a:moveTo>
                  <a:lnTo>
                    <a:pt x="2614765" y="1250950"/>
                  </a:lnTo>
                  <a:lnTo>
                    <a:pt x="2614765" y="1363980"/>
                  </a:lnTo>
                  <a:lnTo>
                    <a:pt x="2614765" y="1932940"/>
                  </a:lnTo>
                  <a:lnTo>
                    <a:pt x="2614765" y="2045970"/>
                  </a:lnTo>
                  <a:lnTo>
                    <a:pt x="3410559" y="2045970"/>
                  </a:lnTo>
                  <a:lnTo>
                    <a:pt x="3410559" y="1932940"/>
                  </a:lnTo>
                  <a:lnTo>
                    <a:pt x="2728442" y="1932940"/>
                  </a:lnTo>
                  <a:lnTo>
                    <a:pt x="2728442" y="1363980"/>
                  </a:lnTo>
                  <a:lnTo>
                    <a:pt x="3410559" y="1363980"/>
                  </a:lnTo>
                  <a:lnTo>
                    <a:pt x="3410559" y="1250950"/>
                  </a:lnTo>
                  <a:close/>
                </a:path>
                <a:path w="3524250" h="3517900" extrusionOk="0">
                  <a:moveTo>
                    <a:pt x="3524250" y="0"/>
                  </a:moveTo>
                  <a:lnTo>
                    <a:pt x="1705279" y="0"/>
                  </a:lnTo>
                  <a:lnTo>
                    <a:pt x="1705279" y="114300"/>
                  </a:lnTo>
                  <a:lnTo>
                    <a:pt x="1705279" y="341630"/>
                  </a:lnTo>
                  <a:lnTo>
                    <a:pt x="1705279" y="454660"/>
                  </a:lnTo>
                  <a:lnTo>
                    <a:pt x="3524250" y="454660"/>
                  </a:lnTo>
                  <a:lnTo>
                    <a:pt x="3524250" y="341630"/>
                  </a:lnTo>
                  <a:lnTo>
                    <a:pt x="1818970" y="341630"/>
                  </a:lnTo>
                  <a:lnTo>
                    <a:pt x="1818970" y="114300"/>
                  </a:lnTo>
                  <a:lnTo>
                    <a:pt x="2046338" y="114300"/>
                  </a:lnTo>
                  <a:lnTo>
                    <a:pt x="2046338" y="341058"/>
                  </a:lnTo>
                  <a:lnTo>
                    <a:pt x="2160016" y="341058"/>
                  </a:lnTo>
                  <a:lnTo>
                    <a:pt x="2160016" y="114300"/>
                  </a:lnTo>
                  <a:lnTo>
                    <a:pt x="2387396" y="114300"/>
                  </a:lnTo>
                  <a:lnTo>
                    <a:pt x="2387396" y="341058"/>
                  </a:lnTo>
                  <a:lnTo>
                    <a:pt x="2501074" y="341058"/>
                  </a:lnTo>
                  <a:lnTo>
                    <a:pt x="2501074" y="114300"/>
                  </a:lnTo>
                  <a:lnTo>
                    <a:pt x="2728442" y="114300"/>
                  </a:lnTo>
                  <a:lnTo>
                    <a:pt x="2728442" y="341058"/>
                  </a:lnTo>
                  <a:lnTo>
                    <a:pt x="2842133" y="341058"/>
                  </a:lnTo>
                  <a:lnTo>
                    <a:pt x="2842133" y="114300"/>
                  </a:lnTo>
                  <a:lnTo>
                    <a:pt x="3069501" y="114300"/>
                  </a:lnTo>
                  <a:lnTo>
                    <a:pt x="3069501" y="341058"/>
                  </a:lnTo>
                  <a:lnTo>
                    <a:pt x="3183191" y="341058"/>
                  </a:lnTo>
                  <a:lnTo>
                    <a:pt x="3183191" y="114300"/>
                  </a:lnTo>
                  <a:lnTo>
                    <a:pt x="3410559" y="114300"/>
                  </a:lnTo>
                  <a:lnTo>
                    <a:pt x="3410559" y="341058"/>
                  </a:lnTo>
                  <a:lnTo>
                    <a:pt x="3524250" y="341058"/>
                  </a:lnTo>
                  <a:lnTo>
                    <a:pt x="3524250" y="114300"/>
                  </a:lnTo>
                  <a:lnTo>
                    <a:pt x="3524250" y="113690"/>
                  </a:lnTo>
                  <a:lnTo>
                    <a:pt x="3524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1138196" y="67721"/>
            <a:ext cx="16011606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4945" marR="5080" lvl="0" indent="131445" algn="ctr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Además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tener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cuenta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estas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pautas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,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también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necesitamos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prestar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atención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a...</a:t>
            </a:r>
            <a:endParaRPr dirty="0"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0113" y="3529679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1173200" y="3148788"/>
            <a:ext cx="15941598" cy="287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175" rIns="0" bIns="0" anchor="t" anchorCtr="0">
            <a:spAutoFit/>
          </a:bodyPr>
          <a:lstStyle/>
          <a:p>
            <a:pPr marL="7610475" marR="878205" lvl="0" indent="0" algn="l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Observar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las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actividades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del/la 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su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campaña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</a:t>
            </a:r>
            <a:endParaRPr sz="33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7610475" marR="5080" lvl="0" indent="0" algn="l" rtl="0">
              <a:lnSpc>
                <a:spcPct val="1155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Estar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alerta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a la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desinformación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periodos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electorales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</a:t>
            </a:r>
            <a:endParaRPr sz="33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0113" y="5097881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2806014" y="7288063"/>
            <a:ext cx="12858750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137795" algn="ctr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Recordemos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importancia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tiene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detenerse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, 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investigar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y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analizar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a las y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los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candidatos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antes de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0" marR="130175" lvl="0" indent="0" algn="ctr" rtl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tomar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una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decisión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1780540" y="4155281"/>
            <a:ext cx="14726919" cy="197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Hagamos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un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ejercicio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ayudará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a </a:t>
            </a:r>
            <a:r>
              <a:rPr lang="en-US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conocer</a:t>
            </a:r>
            <a:r>
              <a:rPr lang="en-US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mejor</a:t>
            </a:r>
            <a:r>
              <a:rPr lang="en-US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y las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/as a la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presidencia</a:t>
            </a:r>
            <a:endParaRPr dirty="0"/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3041685" y="7100460"/>
            <a:ext cx="755015" cy="652780"/>
          </a:xfrm>
          <a:custGeom>
            <a:avLst/>
            <a:gdLst/>
            <a:ahLst/>
            <a:cxnLst/>
            <a:rect l="l" t="t" r="r" b="b"/>
            <a:pathLst>
              <a:path w="755014" h="652779" extrusionOk="0">
                <a:moveTo>
                  <a:pt x="647741" y="652427"/>
                </a:moveTo>
                <a:lnTo>
                  <a:pt x="608664" y="645243"/>
                </a:lnTo>
                <a:lnTo>
                  <a:pt x="553245" y="615856"/>
                </a:lnTo>
                <a:lnTo>
                  <a:pt x="510597" y="590934"/>
                </a:lnTo>
                <a:lnTo>
                  <a:pt x="468665" y="564978"/>
                </a:lnTo>
                <a:lnTo>
                  <a:pt x="427459" y="537994"/>
                </a:lnTo>
                <a:lnTo>
                  <a:pt x="386988" y="509992"/>
                </a:lnTo>
                <a:lnTo>
                  <a:pt x="347261" y="480979"/>
                </a:lnTo>
                <a:lnTo>
                  <a:pt x="308288" y="450962"/>
                </a:lnTo>
                <a:lnTo>
                  <a:pt x="270078" y="419949"/>
                </a:lnTo>
                <a:lnTo>
                  <a:pt x="232640" y="387949"/>
                </a:lnTo>
                <a:lnTo>
                  <a:pt x="195985" y="354968"/>
                </a:lnTo>
                <a:lnTo>
                  <a:pt x="160121" y="321015"/>
                </a:lnTo>
                <a:lnTo>
                  <a:pt x="125057" y="286098"/>
                </a:lnTo>
                <a:lnTo>
                  <a:pt x="90804" y="250224"/>
                </a:lnTo>
                <a:lnTo>
                  <a:pt x="57371" y="213400"/>
                </a:lnTo>
                <a:lnTo>
                  <a:pt x="24766" y="175636"/>
                </a:lnTo>
                <a:lnTo>
                  <a:pt x="4356" y="138319"/>
                </a:lnTo>
                <a:lnTo>
                  <a:pt x="0" y="97491"/>
                </a:lnTo>
                <a:lnTo>
                  <a:pt x="11287" y="58010"/>
                </a:lnTo>
                <a:lnTo>
                  <a:pt x="37809" y="24732"/>
                </a:lnTo>
                <a:lnTo>
                  <a:pt x="75193" y="4332"/>
                </a:lnTo>
                <a:lnTo>
                  <a:pt x="116048" y="0"/>
                </a:lnTo>
                <a:lnTo>
                  <a:pt x="155541" y="11295"/>
                </a:lnTo>
                <a:lnTo>
                  <a:pt x="188836" y="37777"/>
                </a:lnTo>
                <a:lnTo>
                  <a:pt x="222243" y="76321"/>
                </a:lnTo>
                <a:lnTo>
                  <a:pt x="256617" y="113757"/>
                </a:lnTo>
                <a:lnTo>
                  <a:pt x="291946" y="150074"/>
                </a:lnTo>
                <a:lnTo>
                  <a:pt x="328216" y="185260"/>
                </a:lnTo>
                <a:lnTo>
                  <a:pt x="365416" y="219307"/>
                </a:lnTo>
                <a:lnTo>
                  <a:pt x="403533" y="252204"/>
                </a:lnTo>
                <a:lnTo>
                  <a:pt x="442553" y="283939"/>
                </a:lnTo>
                <a:lnTo>
                  <a:pt x="482465" y="314502"/>
                </a:lnTo>
                <a:lnTo>
                  <a:pt x="523257" y="343883"/>
                </a:lnTo>
                <a:lnTo>
                  <a:pt x="564914" y="372072"/>
                </a:lnTo>
                <a:lnTo>
                  <a:pt x="607425" y="399057"/>
                </a:lnTo>
                <a:lnTo>
                  <a:pt x="650778" y="424828"/>
                </a:lnTo>
                <a:lnTo>
                  <a:pt x="694959" y="449376"/>
                </a:lnTo>
                <a:lnTo>
                  <a:pt x="719197" y="465858"/>
                </a:lnTo>
                <a:lnTo>
                  <a:pt x="738073" y="488166"/>
                </a:lnTo>
                <a:lnTo>
                  <a:pt x="750324" y="515064"/>
                </a:lnTo>
                <a:lnTo>
                  <a:pt x="754688" y="545319"/>
                </a:lnTo>
                <a:lnTo>
                  <a:pt x="746304" y="587010"/>
                </a:lnTo>
                <a:lnTo>
                  <a:pt x="723420" y="621055"/>
                </a:lnTo>
                <a:lnTo>
                  <a:pt x="689433" y="644010"/>
                </a:lnTo>
                <a:lnTo>
                  <a:pt x="647741" y="6524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5313034" y="7100436"/>
            <a:ext cx="755015" cy="652780"/>
          </a:xfrm>
          <a:custGeom>
            <a:avLst/>
            <a:gdLst/>
            <a:ahLst/>
            <a:cxnLst/>
            <a:rect l="l" t="t" r="r" b="b"/>
            <a:pathLst>
              <a:path w="755014" h="652779" extrusionOk="0">
                <a:moveTo>
                  <a:pt x="106883" y="652467"/>
                </a:moveTo>
                <a:lnTo>
                  <a:pt x="52457" y="637691"/>
                </a:lnTo>
                <a:lnTo>
                  <a:pt x="12240" y="595853"/>
                </a:lnTo>
                <a:lnTo>
                  <a:pt x="0" y="555120"/>
                </a:lnTo>
                <a:lnTo>
                  <a:pt x="4190" y="514276"/>
                </a:lnTo>
                <a:lnTo>
                  <a:pt x="23398" y="477981"/>
                </a:lnTo>
                <a:lnTo>
                  <a:pt x="56208" y="450894"/>
                </a:lnTo>
                <a:lnTo>
                  <a:pt x="100790" y="426232"/>
                </a:lnTo>
                <a:lnTo>
                  <a:pt x="144520" y="400345"/>
                </a:lnTo>
                <a:lnTo>
                  <a:pt x="187387" y="373245"/>
                </a:lnTo>
                <a:lnTo>
                  <a:pt x="229376" y="344942"/>
                </a:lnTo>
                <a:lnTo>
                  <a:pt x="270476" y="315446"/>
                </a:lnTo>
                <a:lnTo>
                  <a:pt x="310673" y="284767"/>
                </a:lnTo>
                <a:lnTo>
                  <a:pt x="349955" y="252917"/>
                </a:lnTo>
                <a:lnTo>
                  <a:pt x="388308" y="219906"/>
                </a:lnTo>
                <a:lnTo>
                  <a:pt x="425719" y="185744"/>
                </a:lnTo>
                <a:lnTo>
                  <a:pt x="462176" y="150443"/>
                </a:lnTo>
                <a:lnTo>
                  <a:pt x="497666" y="114011"/>
                </a:lnTo>
                <a:lnTo>
                  <a:pt x="532175" y="76461"/>
                </a:lnTo>
                <a:lnTo>
                  <a:pt x="565691" y="37802"/>
                </a:lnTo>
                <a:lnTo>
                  <a:pt x="598975" y="11296"/>
                </a:lnTo>
                <a:lnTo>
                  <a:pt x="638483" y="0"/>
                </a:lnTo>
                <a:lnTo>
                  <a:pt x="679348" y="4343"/>
                </a:lnTo>
                <a:lnTo>
                  <a:pt x="716703" y="24756"/>
                </a:lnTo>
                <a:lnTo>
                  <a:pt x="743227" y="58034"/>
                </a:lnTo>
                <a:lnTo>
                  <a:pt x="754518" y="97515"/>
                </a:lnTo>
                <a:lnTo>
                  <a:pt x="750163" y="138343"/>
                </a:lnTo>
                <a:lnTo>
                  <a:pt x="729746" y="175659"/>
                </a:lnTo>
                <a:lnTo>
                  <a:pt x="697189" y="213367"/>
                </a:lnTo>
                <a:lnTo>
                  <a:pt x="663791" y="250142"/>
                </a:lnTo>
                <a:lnTo>
                  <a:pt x="629560" y="285975"/>
                </a:lnTo>
                <a:lnTo>
                  <a:pt x="594506" y="320861"/>
                </a:lnTo>
                <a:lnTo>
                  <a:pt x="558639" y="354790"/>
                </a:lnTo>
                <a:lnTo>
                  <a:pt x="521968" y="387755"/>
                </a:lnTo>
                <a:lnTo>
                  <a:pt x="484503" y="419748"/>
                </a:lnTo>
                <a:lnTo>
                  <a:pt x="446253" y="450762"/>
                </a:lnTo>
                <a:lnTo>
                  <a:pt x="407229" y="480789"/>
                </a:lnTo>
                <a:lnTo>
                  <a:pt x="367439" y="509822"/>
                </a:lnTo>
                <a:lnTo>
                  <a:pt x="326894" y="537852"/>
                </a:lnTo>
                <a:lnTo>
                  <a:pt x="285603" y="564871"/>
                </a:lnTo>
                <a:lnTo>
                  <a:pt x="243575" y="590873"/>
                </a:lnTo>
                <a:lnTo>
                  <a:pt x="200821" y="615849"/>
                </a:lnTo>
                <a:lnTo>
                  <a:pt x="157349" y="639792"/>
                </a:lnTo>
                <a:lnTo>
                  <a:pt x="119708" y="651695"/>
                </a:lnTo>
                <a:lnTo>
                  <a:pt x="106883" y="6524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3019916" y="4214210"/>
            <a:ext cx="965835" cy="767080"/>
          </a:xfrm>
          <a:custGeom>
            <a:avLst/>
            <a:gdLst/>
            <a:ahLst/>
            <a:cxnLst/>
            <a:rect l="l" t="t" r="r" b="b"/>
            <a:pathLst>
              <a:path w="965835" h="767079" extrusionOk="0">
                <a:moveTo>
                  <a:pt x="106570" y="766832"/>
                </a:moveTo>
                <a:lnTo>
                  <a:pt x="54690" y="753446"/>
                </a:lnTo>
                <a:lnTo>
                  <a:pt x="11996" y="710139"/>
                </a:lnTo>
                <a:lnTo>
                  <a:pt x="0" y="670871"/>
                </a:lnTo>
                <a:lnTo>
                  <a:pt x="3608" y="629973"/>
                </a:lnTo>
                <a:lnTo>
                  <a:pt x="23329" y="592296"/>
                </a:lnTo>
                <a:lnTo>
                  <a:pt x="55347" y="553860"/>
                </a:lnTo>
                <a:lnTo>
                  <a:pt x="88313" y="516294"/>
                </a:lnTo>
                <a:lnTo>
                  <a:pt x="122205" y="479614"/>
                </a:lnTo>
                <a:lnTo>
                  <a:pt x="157001" y="443838"/>
                </a:lnTo>
                <a:lnTo>
                  <a:pt x="192678" y="408980"/>
                </a:lnTo>
                <a:lnTo>
                  <a:pt x="229214" y="375058"/>
                </a:lnTo>
                <a:lnTo>
                  <a:pt x="266588" y="342088"/>
                </a:lnTo>
                <a:lnTo>
                  <a:pt x="304776" y="310087"/>
                </a:lnTo>
                <a:lnTo>
                  <a:pt x="343756" y="279070"/>
                </a:lnTo>
                <a:lnTo>
                  <a:pt x="383507" y="249055"/>
                </a:lnTo>
                <a:lnTo>
                  <a:pt x="424006" y="220058"/>
                </a:lnTo>
                <a:lnTo>
                  <a:pt x="465230" y="192095"/>
                </a:lnTo>
                <a:lnTo>
                  <a:pt x="507158" y="165182"/>
                </a:lnTo>
                <a:lnTo>
                  <a:pt x="549767" y="139337"/>
                </a:lnTo>
                <a:lnTo>
                  <a:pt x="593035" y="114575"/>
                </a:lnTo>
                <a:lnTo>
                  <a:pt x="636940" y="90913"/>
                </a:lnTo>
                <a:lnTo>
                  <a:pt x="681459" y="68367"/>
                </a:lnTo>
                <a:lnTo>
                  <a:pt x="726570" y="46955"/>
                </a:lnTo>
                <a:lnTo>
                  <a:pt x="772251" y="26691"/>
                </a:lnTo>
                <a:lnTo>
                  <a:pt x="818480" y="7593"/>
                </a:lnTo>
                <a:lnTo>
                  <a:pt x="860330" y="0"/>
                </a:lnTo>
                <a:lnTo>
                  <a:pt x="900495" y="8719"/>
                </a:lnTo>
                <a:lnTo>
                  <a:pt x="934466" y="31841"/>
                </a:lnTo>
                <a:lnTo>
                  <a:pt x="957735" y="67453"/>
                </a:lnTo>
                <a:lnTo>
                  <a:pt x="965369" y="109283"/>
                </a:lnTo>
                <a:lnTo>
                  <a:pt x="956648" y="149397"/>
                </a:lnTo>
                <a:lnTo>
                  <a:pt x="933498" y="183321"/>
                </a:lnTo>
                <a:lnTo>
                  <a:pt x="897845" y="206580"/>
                </a:lnTo>
                <a:lnTo>
                  <a:pt x="852149" y="225538"/>
                </a:lnTo>
                <a:lnTo>
                  <a:pt x="807056" y="245775"/>
                </a:lnTo>
                <a:lnTo>
                  <a:pt x="762595" y="267271"/>
                </a:lnTo>
                <a:lnTo>
                  <a:pt x="718792" y="290006"/>
                </a:lnTo>
                <a:lnTo>
                  <a:pt x="675674" y="313959"/>
                </a:lnTo>
                <a:lnTo>
                  <a:pt x="633270" y="339112"/>
                </a:lnTo>
                <a:lnTo>
                  <a:pt x="591605" y="365443"/>
                </a:lnTo>
                <a:lnTo>
                  <a:pt x="550708" y="392933"/>
                </a:lnTo>
                <a:lnTo>
                  <a:pt x="510605" y="421562"/>
                </a:lnTo>
                <a:lnTo>
                  <a:pt x="471323" y="451310"/>
                </a:lnTo>
                <a:lnTo>
                  <a:pt x="432890" y="482157"/>
                </a:lnTo>
                <a:lnTo>
                  <a:pt x="395333" y="514082"/>
                </a:lnTo>
                <a:lnTo>
                  <a:pt x="358679" y="547066"/>
                </a:lnTo>
                <a:lnTo>
                  <a:pt x="322956" y="581089"/>
                </a:lnTo>
                <a:lnTo>
                  <a:pt x="288190" y="616130"/>
                </a:lnTo>
                <a:lnTo>
                  <a:pt x="254408" y="652170"/>
                </a:lnTo>
                <a:lnTo>
                  <a:pt x="221639" y="689189"/>
                </a:lnTo>
                <a:lnTo>
                  <a:pt x="189908" y="727166"/>
                </a:lnTo>
                <a:lnTo>
                  <a:pt x="172332" y="744385"/>
                </a:lnTo>
                <a:lnTo>
                  <a:pt x="151990" y="756795"/>
                </a:lnTo>
                <a:lnTo>
                  <a:pt x="129773" y="764308"/>
                </a:lnTo>
                <a:lnTo>
                  <a:pt x="106570" y="7668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5123947" y="4214174"/>
            <a:ext cx="965835" cy="767080"/>
          </a:xfrm>
          <a:custGeom>
            <a:avLst/>
            <a:gdLst/>
            <a:ahLst/>
            <a:cxnLst/>
            <a:rect l="l" t="t" r="r" b="b"/>
            <a:pathLst>
              <a:path w="965835" h="767079" extrusionOk="0">
                <a:moveTo>
                  <a:pt x="858798" y="766853"/>
                </a:moveTo>
                <a:lnTo>
                  <a:pt x="813378" y="756816"/>
                </a:lnTo>
                <a:lnTo>
                  <a:pt x="775460" y="727187"/>
                </a:lnTo>
                <a:lnTo>
                  <a:pt x="743732" y="689209"/>
                </a:lnTo>
                <a:lnTo>
                  <a:pt x="710964" y="652191"/>
                </a:lnTo>
                <a:lnTo>
                  <a:pt x="677184" y="616151"/>
                </a:lnTo>
                <a:lnTo>
                  <a:pt x="642419" y="581109"/>
                </a:lnTo>
                <a:lnTo>
                  <a:pt x="606696" y="547086"/>
                </a:lnTo>
                <a:lnTo>
                  <a:pt x="570042" y="514102"/>
                </a:lnTo>
                <a:lnTo>
                  <a:pt x="532485" y="482177"/>
                </a:lnTo>
                <a:lnTo>
                  <a:pt x="494052" y="451331"/>
                </a:lnTo>
                <a:lnTo>
                  <a:pt x="454770" y="421583"/>
                </a:lnTo>
                <a:lnTo>
                  <a:pt x="414666" y="392954"/>
                </a:lnTo>
                <a:lnTo>
                  <a:pt x="373767" y="365464"/>
                </a:lnTo>
                <a:lnTo>
                  <a:pt x="332102" y="339132"/>
                </a:lnTo>
                <a:lnTo>
                  <a:pt x="289697" y="313980"/>
                </a:lnTo>
                <a:lnTo>
                  <a:pt x="246578" y="290026"/>
                </a:lnTo>
                <a:lnTo>
                  <a:pt x="202775" y="267292"/>
                </a:lnTo>
                <a:lnTo>
                  <a:pt x="158313" y="245796"/>
                </a:lnTo>
                <a:lnTo>
                  <a:pt x="113220" y="225559"/>
                </a:lnTo>
                <a:lnTo>
                  <a:pt x="67523" y="206600"/>
                </a:lnTo>
                <a:lnTo>
                  <a:pt x="31870" y="183350"/>
                </a:lnTo>
                <a:lnTo>
                  <a:pt x="8720" y="149427"/>
                </a:lnTo>
                <a:lnTo>
                  <a:pt x="0" y="109305"/>
                </a:lnTo>
                <a:lnTo>
                  <a:pt x="7633" y="67457"/>
                </a:lnTo>
                <a:lnTo>
                  <a:pt x="30873" y="31850"/>
                </a:lnTo>
                <a:lnTo>
                  <a:pt x="64795" y="8724"/>
                </a:lnTo>
                <a:lnTo>
                  <a:pt x="104950" y="0"/>
                </a:lnTo>
                <a:lnTo>
                  <a:pt x="146888" y="7597"/>
                </a:lnTo>
                <a:lnTo>
                  <a:pt x="193117" y="26695"/>
                </a:lnTo>
                <a:lnTo>
                  <a:pt x="238798" y="46959"/>
                </a:lnTo>
                <a:lnTo>
                  <a:pt x="283909" y="68372"/>
                </a:lnTo>
                <a:lnTo>
                  <a:pt x="328428" y="90918"/>
                </a:lnTo>
                <a:lnTo>
                  <a:pt x="372333" y="114580"/>
                </a:lnTo>
                <a:lnTo>
                  <a:pt x="415601" y="139342"/>
                </a:lnTo>
                <a:lnTo>
                  <a:pt x="458210" y="165187"/>
                </a:lnTo>
                <a:lnTo>
                  <a:pt x="500138" y="192099"/>
                </a:lnTo>
                <a:lnTo>
                  <a:pt x="541362" y="220062"/>
                </a:lnTo>
                <a:lnTo>
                  <a:pt x="581861" y="249060"/>
                </a:lnTo>
                <a:lnTo>
                  <a:pt x="621612" y="279075"/>
                </a:lnTo>
                <a:lnTo>
                  <a:pt x="660592" y="310091"/>
                </a:lnTo>
                <a:lnTo>
                  <a:pt x="698780" y="342093"/>
                </a:lnTo>
                <a:lnTo>
                  <a:pt x="736154" y="375062"/>
                </a:lnTo>
                <a:lnTo>
                  <a:pt x="772690" y="408984"/>
                </a:lnTo>
                <a:lnTo>
                  <a:pt x="808368" y="443842"/>
                </a:lnTo>
                <a:lnTo>
                  <a:pt x="843163" y="479619"/>
                </a:lnTo>
                <a:lnTo>
                  <a:pt x="877055" y="516299"/>
                </a:lnTo>
                <a:lnTo>
                  <a:pt x="910022" y="553865"/>
                </a:lnTo>
                <a:lnTo>
                  <a:pt x="942039" y="592301"/>
                </a:lnTo>
                <a:lnTo>
                  <a:pt x="961767" y="629987"/>
                </a:lnTo>
                <a:lnTo>
                  <a:pt x="965375" y="670889"/>
                </a:lnTo>
                <a:lnTo>
                  <a:pt x="953374" y="710160"/>
                </a:lnTo>
                <a:lnTo>
                  <a:pt x="926279" y="742947"/>
                </a:lnTo>
                <a:lnTo>
                  <a:pt x="910678" y="753467"/>
                </a:lnTo>
                <a:lnTo>
                  <a:pt x="893974" y="760931"/>
                </a:lnTo>
                <a:lnTo>
                  <a:pt x="876552" y="765379"/>
                </a:lnTo>
                <a:lnTo>
                  <a:pt x="858798" y="7668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867327" y="3617619"/>
            <a:ext cx="1374775" cy="1931035"/>
          </a:xfrm>
          <a:custGeom>
            <a:avLst/>
            <a:gdLst/>
            <a:ahLst/>
            <a:cxnLst/>
            <a:rect l="l" t="t" r="r" b="b"/>
            <a:pathLst>
              <a:path w="1374775" h="1931035" extrusionOk="0">
                <a:moveTo>
                  <a:pt x="1180960" y="493115"/>
                </a:moveTo>
                <a:lnTo>
                  <a:pt x="1178687" y="445681"/>
                </a:lnTo>
                <a:lnTo>
                  <a:pt x="1172044" y="399542"/>
                </a:lnTo>
                <a:lnTo>
                  <a:pt x="1161211" y="354850"/>
                </a:lnTo>
                <a:lnTo>
                  <a:pt x="1146403" y="311835"/>
                </a:lnTo>
                <a:lnTo>
                  <a:pt x="1127836" y="270700"/>
                </a:lnTo>
                <a:lnTo>
                  <a:pt x="1105712" y="231673"/>
                </a:lnTo>
                <a:lnTo>
                  <a:pt x="1080236" y="194932"/>
                </a:lnTo>
                <a:lnTo>
                  <a:pt x="1051636" y="160705"/>
                </a:lnTo>
                <a:lnTo>
                  <a:pt x="1020089" y="129197"/>
                </a:lnTo>
                <a:lnTo>
                  <a:pt x="985837" y="100622"/>
                </a:lnTo>
                <a:lnTo>
                  <a:pt x="966533" y="87261"/>
                </a:lnTo>
                <a:lnTo>
                  <a:pt x="966533" y="493102"/>
                </a:lnTo>
                <a:lnTo>
                  <a:pt x="962875" y="538276"/>
                </a:lnTo>
                <a:lnTo>
                  <a:pt x="952284" y="581152"/>
                </a:lnTo>
                <a:lnTo>
                  <a:pt x="935329" y="621157"/>
                </a:lnTo>
                <a:lnTo>
                  <a:pt x="912609" y="657707"/>
                </a:lnTo>
                <a:lnTo>
                  <a:pt x="884682" y="690206"/>
                </a:lnTo>
                <a:lnTo>
                  <a:pt x="852131" y="718108"/>
                </a:lnTo>
                <a:lnTo>
                  <a:pt x="815555" y="740816"/>
                </a:lnTo>
                <a:lnTo>
                  <a:pt x="775512" y="757745"/>
                </a:lnTo>
                <a:lnTo>
                  <a:pt x="732574" y="768337"/>
                </a:lnTo>
                <a:lnTo>
                  <a:pt x="687349" y="771994"/>
                </a:lnTo>
                <a:lnTo>
                  <a:pt x="642112" y="768337"/>
                </a:lnTo>
                <a:lnTo>
                  <a:pt x="599186" y="757745"/>
                </a:lnTo>
                <a:lnTo>
                  <a:pt x="559142" y="740816"/>
                </a:lnTo>
                <a:lnTo>
                  <a:pt x="522554" y="718108"/>
                </a:lnTo>
                <a:lnTo>
                  <a:pt x="490016" y="690206"/>
                </a:lnTo>
                <a:lnTo>
                  <a:pt x="462089" y="657707"/>
                </a:lnTo>
                <a:lnTo>
                  <a:pt x="439369" y="621157"/>
                </a:lnTo>
                <a:lnTo>
                  <a:pt x="422414" y="581152"/>
                </a:lnTo>
                <a:lnTo>
                  <a:pt x="411822" y="538276"/>
                </a:lnTo>
                <a:lnTo>
                  <a:pt x="408165" y="493115"/>
                </a:lnTo>
                <a:lnTo>
                  <a:pt x="411822" y="447916"/>
                </a:lnTo>
                <a:lnTo>
                  <a:pt x="422414" y="405041"/>
                </a:lnTo>
                <a:lnTo>
                  <a:pt x="439369" y="365036"/>
                </a:lnTo>
                <a:lnTo>
                  <a:pt x="462089" y="328498"/>
                </a:lnTo>
                <a:lnTo>
                  <a:pt x="490016" y="295986"/>
                </a:lnTo>
                <a:lnTo>
                  <a:pt x="522554" y="268084"/>
                </a:lnTo>
                <a:lnTo>
                  <a:pt x="559142" y="245376"/>
                </a:lnTo>
                <a:lnTo>
                  <a:pt x="599186" y="228447"/>
                </a:lnTo>
                <a:lnTo>
                  <a:pt x="642112" y="217855"/>
                </a:lnTo>
                <a:lnTo>
                  <a:pt x="687349" y="214198"/>
                </a:lnTo>
                <a:lnTo>
                  <a:pt x="732574" y="217855"/>
                </a:lnTo>
                <a:lnTo>
                  <a:pt x="775512" y="228447"/>
                </a:lnTo>
                <a:lnTo>
                  <a:pt x="815555" y="245376"/>
                </a:lnTo>
                <a:lnTo>
                  <a:pt x="852131" y="268084"/>
                </a:lnTo>
                <a:lnTo>
                  <a:pt x="884682" y="295986"/>
                </a:lnTo>
                <a:lnTo>
                  <a:pt x="912609" y="328498"/>
                </a:lnTo>
                <a:lnTo>
                  <a:pt x="935329" y="365036"/>
                </a:lnTo>
                <a:lnTo>
                  <a:pt x="952284" y="405041"/>
                </a:lnTo>
                <a:lnTo>
                  <a:pt x="962875" y="447916"/>
                </a:lnTo>
                <a:lnTo>
                  <a:pt x="966533" y="493102"/>
                </a:lnTo>
                <a:lnTo>
                  <a:pt x="966533" y="87261"/>
                </a:lnTo>
                <a:lnTo>
                  <a:pt x="909993" y="53073"/>
                </a:lnTo>
                <a:lnTo>
                  <a:pt x="868819" y="34518"/>
                </a:lnTo>
                <a:lnTo>
                  <a:pt x="825766" y="19735"/>
                </a:lnTo>
                <a:lnTo>
                  <a:pt x="781024" y="8902"/>
                </a:lnTo>
                <a:lnTo>
                  <a:pt x="734822" y="2260"/>
                </a:lnTo>
                <a:lnTo>
                  <a:pt x="687349" y="0"/>
                </a:lnTo>
                <a:lnTo>
                  <a:pt x="639876" y="2260"/>
                </a:lnTo>
                <a:lnTo>
                  <a:pt x="593674" y="8902"/>
                </a:lnTo>
                <a:lnTo>
                  <a:pt x="548932" y="19723"/>
                </a:lnTo>
                <a:lnTo>
                  <a:pt x="505879" y="34518"/>
                </a:lnTo>
                <a:lnTo>
                  <a:pt x="464705" y="53073"/>
                </a:lnTo>
                <a:lnTo>
                  <a:pt x="425627" y="75171"/>
                </a:lnTo>
                <a:lnTo>
                  <a:pt x="388861" y="100609"/>
                </a:lnTo>
                <a:lnTo>
                  <a:pt x="354596" y="129197"/>
                </a:lnTo>
                <a:lnTo>
                  <a:pt x="323062" y="160705"/>
                </a:lnTo>
                <a:lnTo>
                  <a:pt x="294449" y="194919"/>
                </a:lnTo>
                <a:lnTo>
                  <a:pt x="268986" y="231660"/>
                </a:lnTo>
                <a:lnTo>
                  <a:pt x="246862" y="270687"/>
                </a:lnTo>
                <a:lnTo>
                  <a:pt x="228295" y="311823"/>
                </a:lnTo>
                <a:lnTo>
                  <a:pt x="213487" y="354838"/>
                </a:lnTo>
                <a:lnTo>
                  <a:pt x="202653" y="399516"/>
                </a:lnTo>
                <a:lnTo>
                  <a:pt x="195999" y="445681"/>
                </a:lnTo>
                <a:lnTo>
                  <a:pt x="193738" y="493102"/>
                </a:lnTo>
                <a:lnTo>
                  <a:pt x="195999" y="540524"/>
                </a:lnTo>
                <a:lnTo>
                  <a:pt x="202653" y="586676"/>
                </a:lnTo>
                <a:lnTo>
                  <a:pt x="213487" y="631367"/>
                </a:lnTo>
                <a:lnTo>
                  <a:pt x="228295" y="674382"/>
                </a:lnTo>
                <a:lnTo>
                  <a:pt x="246862" y="715505"/>
                </a:lnTo>
                <a:lnTo>
                  <a:pt x="268986" y="754545"/>
                </a:lnTo>
                <a:lnTo>
                  <a:pt x="294449" y="791273"/>
                </a:lnTo>
                <a:lnTo>
                  <a:pt x="323062" y="825500"/>
                </a:lnTo>
                <a:lnTo>
                  <a:pt x="354596" y="857008"/>
                </a:lnTo>
                <a:lnTo>
                  <a:pt x="388861" y="885583"/>
                </a:lnTo>
                <a:lnTo>
                  <a:pt x="425627" y="911034"/>
                </a:lnTo>
                <a:lnTo>
                  <a:pt x="464705" y="933132"/>
                </a:lnTo>
                <a:lnTo>
                  <a:pt x="505879" y="951687"/>
                </a:lnTo>
                <a:lnTo>
                  <a:pt x="548932" y="966482"/>
                </a:lnTo>
                <a:lnTo>
                  <a:pt x="593674" y="977303"/>
                </a:lnTo>
                <a:lnTo>
                  <a:pt x="639876" y="983945"/>
                </a:lnTo>
                <a:lnTo>
                  <a:pt x="687349" y="986205"/>
                </a:lnTo>
                <a:lnTo>
                  <a:pt x="734822" y="983945"/>
                </a:lnTo>
                <a:lnTo>
                  <a:pt x="781024" y="977303"/>
                </a:lnTo>
                <a:lnTo>
                  <a:pt x="825766" y="966482"/>
                </a:lnTo>
                <a:lnTo>
                  <a:pt x="868819" y="951687"/>
                </a:lnTo>
                <a:lnTo>
                  <a:pt x="909993" y="933145"/>
                </a:lnTo>
                <a:lnTo>
                  <a:pt x="949071" y="911034"/>
                </a:lnTo>
                <a:lnTo>
                  <a:pt x="985837" y="885596"/>
                </a:lnTo>
                <a:lnTo>
                  <a:pt x="1020089" y="857021"/>
                </a:lnTo>
                <a:lnTo>
                  <a:pt x="1051636" y="825512"/>
                </a:lnTo>
                <a:lnTo>
                  <a:pt x="1080236" y="791286"/>
                </a:lnTo>
                <a:lnTo>
                  <a:pt x="1105712" y="754557"/>
                </a:lnTo>
                <a:lnTo>
                  <a:pt x="1127836" y="715518"/>
                </a:lnTo>
                <a:lnTo>
                  <a:pt x="1146403" y="674395"/>
                </a:lnTo>
                <a:lnTo>
                  <a:pt x="1161211" y="631380"/>
                </a:lnTo>
                <a:lnTo>
                  <a:pt x="1172044" y="586689"/>
                </a:lnTo>
                <a:lnTo>
                  <a:pt x="1178687" y="540524"/>
                </a:lnTo>
                <a:lnTo>
                  <a:pt x="1180960" y="493115"/>
                </a:lnTo>
                <a:close/>
              </a:path>
              <a:path w="1374775" h="1931035" extrusionOk="0">
                <a:moveTo>
                  <a:pt x="1374597" y="1334770"/>
                </a:moveTo>
                <a:lnTo>
                  <a:pt x="1371511" y="1289088"/>
                </a:lnTo>
                <a:lnTo>
                  <a:pt x="1362532" y="1245260"/>
                </a:lnTo>
                <a:lnTo>
                  <a:pt x="1350899" y="1211897"/>
                </a:lnTo>
                <a:lnTo>
                  <a:pt x="1348041" y="1203693"/>
                </a:lnTo>
                <a:lnTo>
                  <a:pt x="1328458" y="1164780"/>
                </a:lnTo>
                <a:lnTo>
                  <a:pt x="1304188" y="1128915"/>
                </a:lnTo>
                <a:lnTo>
                  <a:pt x="1275651" y="1096530"/>
                </a:lnTo>
                <a:lnTo>
                  <a:pt x="1243228" y="1068019"/>
                </a:lnTo>
                <a:lnTo>
                  <a:pt x="1207325" y="1043787"/>
                </a:lnTo>
                <a:lnTo>
                  <a:pt x="1168374" y="1024229"/>
                </a:lnTo>
                <a:lnTo>
                  <a:pt x="1160195" y="1021397"/>
                </a:lnTo>
                <a:lnTo>
                  <a:pt x="1160195" y="1334770"/>
                </a:lnTo>
                <a:lnTo>
                  <a:pt x="1160183" y="1668919"/>
                </a:lnTo>
                <a:lnTo>
                  <a:pt x="1156411" y="1687487"/>
                </a:lnTo>
                <a:lnTo>
                  <a:pt x="1146149" y="1702663"/>
                </a:lnTo>
                <a:lnTo>
                  <a:pt x="1130935" y="1712899"/>
                </a:lnTo>
                <a:lnTo>
                  <a:pt x="1112329" y="1716659"/>
                </a:lnTo>
                <a:lnTo>
                  <a:pt x="262267" y="1716659"/>
                </a:lnTo>
                <a:lnTo>
                  <a:pt x="243649" y="1712899"/>
                </a:lnTo>
                <a:lnTo>
                  <a:pt x="228447" y="1702663"/>
                </a:lnTo>
                <a:lnTo>
                  <a:pt x="218186" y="1687487"/>
                </a:lnTo>
                <a:lnTo>
                  <a:pt x="214414" y="1668919"/>
                </a:lnTo>
                <a:lnTo>
                  <a:pt x="214414" y="1334770"/>
                </a:lnTo>
                <a:lnTo>
                  <a:pt x="224142" y="1286992"/>
                </a:lnTo>
                <a:lnTo>
                  <a:pt x="250621" y="1247927"/>
                </a:lnTo>
                <a:lnTo>
                  <a:pt x="289877" y="1221574"/>
                </a:lnTo>
                <a:lnTo>
                  <a:pt x="337908" y="1211897"/>
                </a:lnTo>
                <a:lnTo>
                  <a:pt x="344246" y="1211897"/>
                </a:lnTo>
                <a:lnTo>
                  <a:pt x="611505" y="1478584"/>
                </a:lnTo>
                <a:lnTo>
                  <a:pt x="646963" y="1502117"/>
                </a:lnTo>
                <a:lnTo>
                  <a:pt x="687311" y="1509966"/>
                </a:lnTo>
                <a:lnTo>
                  <a:pt x="727646" y="1502117"/>
                </a:lnTo>
                <a:lnTo>
                  <a:pt x="763104" y="1478584"/>
                </a:lnTo>
                <a:lnTo>
                  <a:pt x="990536" y="1251419"/>
                </a:lnTo>
                <a:lnTo>
                  <a:pt x="1030109" y="1211897"/>
                </a:lnTo>
                <a:lnTo>
                  <a:pt x="1037170" y="1211897"/>
                </a:lnTo>
                <a:lnTo>
                  <a:pt x="1085011" y="1221574"/>
                </a:lnTo>
                <a:lnTo>
                  <a:pt x="1124127" y="1247927"/>
                </a:lnTo>
                <a:lnTo>
                  <a:pt x="1150518" y="1286992"/>
                </a:lnTo>
                <a:lnTo>
                  <a:pt x="1160195" y="1334770"/>
                </a:lnTo>
                <a:lnTo>
                  <a:pt x="1160195" y="1021397"/>
                </a:lnTo>
                <a:lnTo>
                  <a:pt x="1126744" y="1009764"/>
                </a:lnTo>
                <a:lnTo>
                  <a:pt x="1082878" y="1000785"/>
                </a:lnTo>
                <a:lnTo>
                  <a:pt x="1037145" y="997699"/>
                </a:lnTo>
                <a:lnTo>
                  <a:pt x="993698" y="997483"/>
                </a:lnTo>
                <a:lnTo>
                  <a:pt x="971016" y="998334"/>
                </a:lnTo>
                <a:lnTo>
                  <a:pt x="949045" y="1003896"/>
                </a:lnTo>
                <a:lnTo>
                  <a:pt x="928560" y="1014031"/>
                </a:lnTo>
                <a:lnTo>
                  <a:pt x="910361" y="1028611"/>
                </a:lnTo>
                <a:lnTo>
                  <a:pt x="687298" y="1251419"/>
                </a:lnTo>
                <a:lnTo>
                  <a:pt x="647573" y="1211897"/>
                </a:lnTo>
                <a:lnTo>
                  <a:pt x="603123" y="1167676"/>
                </a:lnTo>
                <a:lnTo>
                  <a:pt x="539089" y="1104734"/>
                </a:lnTo>
                <a:lnTo>
                  <a:pt x="491820" y="1059637"/>
                </a:lnTo>
                <a:lnTo>
                  <a:pt x="457923" y="1029411"/>
                </a:lnTo>
                <a:lnTo>
                  <a:pt x="416725" y="1001661"/>
                </a:lnTo>
                <a:lnTo>
                  <a:pt x="388429" y="997699"/>
                </a:lnTo>
                <a:lnTo>
                  <a:pt x="337908" y="997699"/>
                </a:lnTo>
                <a:lnTo>
                  <a:pt x="292125" y="1000785"/>
                </a:lnTo>
                <a:lnTo>
                  <a:pt x="248196" y="1009764"/>
                </a:lnTo>
                <a:lnTo>
                  <a:pt x="206514" y="1024229"/>
                </a:lnTo>
                <a:lnTo>
                  <a:pt x="167500" y="1043787"/>
                </a:lnTo>
                <a:lnTo>
                  <a:pt x="131559" y="1068019"/>
                </a:lnTo>
                <a:lnTo>
                  <a:pt x="99085" y="1096530"/>
                </a:lnTo>
                <a:lnTo>
                  <a:pt x="70497" y="1128915"/>
                </a:lnTo>
                <a:lnTo>
                  <a:pt x="46202" y="1164780"/>
                </a:lnTo>
                <a:lnTo>
                  <a:pt x="26593" y="1203693"/>
                </a:lnTo>
                <a:lnTo>
                  <a:pt x="12090" y="1245260"/>
                </a:lnTo>
                <a:lnTo>
                  <a:pt x="3086" y="1289088"/>
                </a:lnTo>
                <a:lnTo>
                  <a:pt x="0" y="1334770"/>
                </a:lnTo>
                <a:lnTo>
                  <a:pt x="0" y="1668919"/>
                </a:lnTo>
                <a:lnTo>
                  <a:pt x="4229" y="1715935"/>
                </a:lnTo>
                <a:lnTo>
                  <a:pt x="16421" y="1760232"/>
                </a:lnTo>
                <a:lnTo>
                  <a:pt x="35852" y="1801025"/>
                </a:lnTo>
                <a:lnTo>
                  <a:pt x="61747" y="1837588"/>
                </a:lnTo>
                <a:lnTo>
                  <a:pt x="93370" y="1869186"/>
                </a:lnTo>
                <a:lnTo>
                  <a:pt x="129984" y="1895043"/>
                </a:lnTo>
                <a:lnTo>
                  <a:pt x="170840" y="1914448"/>
                </a:lnTo>
                <a:lnTo>
                  <a:pt x="215188" y="1926640"/>
                </a:lnTo>
                <a:lnTo>
                  <a:pt x="262280" y="1930857"/>
                </a:lnTo>
                <a:lnTo>
                  <a:pt x="1112354" y="1930857"/>
                </a:lnTo>
                <a:lnTo>
                  <a:pt x="1159433" y="1926640"/>
                </a:lnTo>
                <a:lnTo>
                  <a:pt x="1203769" y="1914448"/>
                </a:lnTo>
                <a:lnTo>
                  <a:pt x="1244625" y="1895043"/>
                </a:lnTo>
                <a:lnTo>
                  <a:pt x="1281226" y="1869186"/>
                </a:lnTo>
                <a:lnTo>
                  <a:pt x="1312849" y="1837588"/>
                </a:lnTo>
                <a:lnTo>
                  <a:pt x="1338745" y="1801025"/>
                </a:lnTo>
                <a:lnTo>
                  <a:pt x="1358176" y="1760232"/>
                </a:lnTo>
                <a:lnTo>
                  <a:pt x="1370177" y="1716659"/>
                </a:lnTo>
                <a:lnTo>
                  <a:pt x="1374597" y="1668919"/>
                </a:lnTo>
                <a:lnTo>
                  <a:pt x="1374597" y="13347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3867302" y="6506399"/>
            <a:ext cx="1374775" cy="1931035"/>
          </a:xfrm>
          <a:custGeom>
            <a:avLst/>
            <a:gdLst/>
            <a:ahLst/>
            <a:cxnLst/>
            <a:rect l="l" t="t" r="r" b="b"/>
            <a:pathLst>
              <a:path w="1374775" h="1931034" extrusionOk="0">
                <a:moveTo>
                  <a:pt x="1180985" y="493102"/>
                </a:moveTo>
                <a:lnTo>
                  <a:pt x="1178712" y="445681"/>
                </a:lnTo>
                <a:lnTo>
                  <a:pt x="1172070" y="399529"/>
                </a:lnTo>
                <a:lnTo>
                  <a:pt x="1161237" y="354838"/>
                </a:lnTo>
                <a:lnTo>
                  <a:pt x="1146429" y="311823"/>
                </a:lnTo>
                <a:lnTo>
                  <a:pt x="1127861" y="270700"/>
                </a:lnTo>
                <a:lnTo>
                  <a:pt x="1105738" y="231660"/>
                </a:lnTo>
                <a:lnTo>
                  <a:pt x="1080262" y="194932"/>
                </a:lnTo>
                <a:lnTo>
                  <a:pt x="1051661" y="160705"/>
                </a:lnTo>
                <a:lnTo>
                  <a:pt x="1020114" y="129197"/>
                </a:lnTo>
                <a:lnTo>
                  <a:pt x="985862" y="100622"/>
                </a:lnTo>
                <a:lnTo>
                  <a:pt x="966558" y="87261"/>
                </a:lnTo>
                <a:lnTo>
                  <a:pt x="966558" y="493102"/>
                </a:lnTo>
                <a:lnTo>
                  <a:pt x="962901" y="538276"/>
                </a:lnTo>
                <a:lnTo>
                  <a:pt x="952296" y="581164"/>
                </a:lnTo>
                <a:lnTo>
                  <a:pt x="935355" y="621157"/>
                </a:lnTo>
                <a:lnTo>
                  <a:pt x="912622" y="657707"/>
                </a:lnTo>
                <a:lnTo>
                  <a:pt x="884694" y="690219"/>
                </a:lnTo>
                <a:lnTo>
                  <a:pt x="852157" y="718121"/>
                </a:lnTo>
                <a:lnTo>
                  <a:pt x="815568" y="740816"/>
                </a:lnTo>
                <a:lnTo>
                  <a:pt x="775525" y="757758"/>
                </a:lnTo>
                <a:lnTo>
                  <a:pt x="732599" y="768337"/>
                </a:lnTo>
                <a:lnTo>
                  <a:pt x="687374" y="771994"/>
                </a:lnTo>
                <a:lnTo>
                  <a:pt x="642137" y="768337"/>
                </a:lnTo>
                <a:lnTo>
                  <a:pt x="599211" y="757758"/>
                </a:lnTo>
                <a:lnTo>
                  <a:pt x="559168" y="740816"/>
                </a:lnTo>
                <a:lnTo>
                  <a:pt x="522579" y="718121"/>
                </a:lnTo>
                <a:lnTo>
                  <a:pt x="490042" y="690219"/>
                </a:lnTo>
                <a:lnTo>
                  <a:pt x="462114" y="657707"/>
                </a:lnTo>
                <a:lnTo>
                  <a:pt x="439394" y="621157"/>
                </a:lnTo>
                <a:lnTo>
                  <a:pt x="422440" y="581164"/>
                </a:lnTo>
                <a:lnTo>
                  <a:pt x="411848" y="538276"/>
                </a:lnTo>
                <a:lnTo>
                  <a:pt x="408190" y="493102"/>
                </a:lnTo>
                <a:lnTo>
                  <a:pt x="411848" y="447929"/>
                </a:lnTo>
                <a:lnTo>
                  <a:pt x="422440" y="405041"/>
                </a:lnTo>
                <a:lnTo>
                  <a:pt x="439394" y="365048"/>
                </a:lnTo>
                <a:lnTo>
                  <a:pt x="462114" y="328498"/>
                </a:lnTo>
                <a:lnTo>
                  <a:pt x="490042" y="295986"/>
                </a:lnTo>
                <a:lnTo>
                  <a:pt x="522579" y="268084"/>
                </a:lnTo>
                <a:lnTo>
                  <a:pt x="559168" y="245389"/>
                </a:lnTo>
                <a:lnTo>
                  <a:pt x="599211" y="228447"/>
                </a:lnTo>
                <a:lnTo>
                  <a:pt x="642137" y="217868"/>
                </a:lnTo>
                <a:lnTo>
                  <a:pt x="687374" y="214210"/>
                </a:lnTo>
                <a:lnTo>
                  <a:pt x="732599" y="217868"/>
                </a:lnTo>
                <a:lnTo>
                  <a:pt x="775538" y="228447"/>
                </a:lnTo>
                <a:lnTo>
                  <a:pt x="815581" y="245389"/>
                </a:lnTo>
                <a:lnTo>
                  <a:pt x="852157" y="268084"/>
                </a:lnTo>
                <a:lnTo>
                  <a:pt x="884707" y="295986"/>
                </a:lnTo>
                <a:lnTo>
                  <a:pt x="912634" y="328498"/>
                </a:lnTo>
                <a:lnTo>
                  <a:pt x="935355" y="365048"/>
                </a:lnTo>
                <a:lnTo>
                  <a:pt x="952309" y="405041"/>
                </a:lnTo>
                <a:lnTo>
                  <a:pt x="962901" y="447929"/>
                </a:lnTo>
                <a:lnTo>
                  <a:pt x="966558" y="493102"/>
                </a:lnTo>
                <a:lnTo>
                  <a:pt x="966558" y="87261"/>
                </a:lnTo>
                <a:lnTo>
                  <a:pt x="910018" y="53073"/>
                </a:lnTo>
                <a:lnTo>
                  <a:pt x="868845" y="34531"/>
                </a:lnTo>
                <a:lnTo>
                  <a:pt x="825792" y="19735"/>
                </a:lnTo>
                <a:lnTo>
                  <a:pt x="781050" y="8915"/>
                </a:lnTo>
                <a:lnTo>
                  <a:pt x="734847" y="2260"/>
                </a:lnTo>
                <a:lnTo>
                  <a:pt x="687374" y="0"/>
                </a:lnTo>
                <a:lnTo>
                  <a:pt x="639902" y="2260"/>
                </a:lnTo>
                <a:lnTo>
                  <a:pt x="593699" y="8915"/>
                </a:lnTo>
                <a:lnTo>
                  <a:pt x="548957" y="19735"/>
                </a:lnTo>
                <a:lnTo>
                  <a:pt x="505904" y="34531"/>
                </a:lnTo>
                <a:lnTo>
                  <a:pt x="464731" y="53073"/>
                </a:lnTo>
                <a:lnTo>
                  <a:pt x="425653" y="75171"/>
                </a:lnTo>
                <a:lnTo>
                  <a:pt x="388886" y="100622"/>
                </a:lnTo>
                <a:lnTo>
                  <a:pt x="354622" y="129197"/>
                </a:lnTo>
                <a:lnTo>
                  <a:pt x="323088" y="160705"/>
                </a:lnTo>
                <a:lnTo>
                  <a:pt x="294474" y="194932"/>
                </a:lnTo>
                <a:lnTo>
                  <a:pt x="269011" y="231660"/>
                </a:lnTo>
                <a:lnTo>
                  <a:pt x="246888" y="270700"/>
                </a:lnTo>
                <a:lnTo>
                  <a:pt x="228320" y="311823"/>
                </a:lnTo>
                <a:lnTo>
                  <a:pt x="213512" y="354838"/>
                </a:lnTo>
                <a:lnTo>
                  <a:pt x="202679" y="399529"/>
                </a:lnTo>
                <a:lnTo>
                  <a:pt x="196024" y="445681"/>
                </a:lnTo>
                <a:lnTo>
                  <a:pt x="193763" y="493102"/>
                </a:lnTo>
                <a:lnTo>
                  <a:pt x="196024" y="540524"/>
                </a:lnTo>
                <a:lnTo>
                  <a:pt x="202679" y="586676"/>
                </a:lnTo>
                <a:lnTo>
                  <a:pt x="213512" y="631367"/>
                </a:lnTo>
                <a:lnTo>
                  <a:pt x="228320" y="674382"/>
                </a:lnTo>
                <a:lnTo>
                  <a:pt x="246888" y="715505"/>
                </a:lnTo>
                <a:lnTo>
                  <a:pt x="269011" y="754545"/>
                </a:lnTo>
                <a:lnTo>
                  <a:pt x="294487" y="791273"/>
                </a:lnTo>
                <a:lnTo>
                  <a:pt x="323088" y="825500"/>
                </a:lnTo>
                <a:lnTo>
                  <a:pt x="354634" y="857008"/>
                </a:lnTo>
                <a:lnTo>
                  <a:pt x="388886" y="885583"/>
                </a:lnTo>
                <a:lnTo>
                  <a:pt x="425665" y="911034"/>
                </a:lnTo>
                <a:lnTo>
                  <a:pt x="464731" y="933132"/>
                </a:lnTo>
                <a:lnTo>
                  <a:pt x="505904" y="951674"/>
                </a:lnTo>
                <a:lnTo>
                  <a:pt x="548957" y="966470"/>
                </a:lnTo>
                <a:lnTo>
                  <a:pt x="593699" y="977290"/>
                </a:lnTo>
                <a:lnTo>
                  <a:pt x="639902" y="983945"/>
                </a:lnTo>
                <a:lnTo>
                  <a:pt x="687374" y="986205"/>
                </a:lnTo>
                <a:lnTo>
                  <a:pt x="734834" y="983945"/>
                </a:lnTo>
                <a:lnTo>
                  <a:pt x="781050" y="977290"/>
                </a:lnTo>
                <a:lnTo>
                  <a:pt x="825779" y="966470"/>
                </a:lnTo>
                <a:lnTo>
                  <a:pt x="868832" y="951674"/>
                </a:lnTo>
                <a:lnTo>
                  <a:pt x="910005" y="933132"/>
                </a:lnTo>
                <a:lnTo>
                  <a:pt x="949083" y="911034"/>
                </a:lnTo>
                <a:lnTo>
                  <a:pt x="985850" y="885583"/>
                </a:lnTo>
                <a:lnTo>
                  <a:pt x="1020114" y="857008"/>
                </a:lnTo>
                <a:lnTo>
                  <a:pt x="1051648" y="825500"/>
                </a:lnTo>
                <a:lnTo>
                  <a:pt x="1080262" y="791273"/>
                </a:lnTo>
                <a:lnTo>
                  <a:pt x="1093622" y="771994"/>
                </a:lnTo>
                <a:lnTo>
                  <a:pt x="1105738" y="754545"/>
                </a:lnTo>
                <a:lnTo>
                  <a:pt x="1127861" y="715505"/>
                </a:lnTo>
                <a:lnTo>
                  <a:pt x="1146429" y="674382"/>
                </a:lnTo>
                <a:lnTo>
                  <a:pt x="1161237" y="631367"/>
                </a:lnTo>
                <a:lnTo>
                  <a:pt x="1172070" y="586676"/>
                </a:lnTo>
                <a:lnTo>
                  <a:pt x="1178712" y="540524"/>
                </a:lnTo>
                <a:lnTo>
                  <a:pt x="1180985" y="493102"/>
                </a:lnTo>
                <a:close/>
              </a:path>
              <a:path w="1374775" h="1931034" extrusionOk="0">
                <a:moveTo>
                  <a:pt x="1374648" y="1334757"/>
                </a:moveTo>
                <a:lnTo>
                  <a:pt x="1371561" y="1289075"/>
                </a:lnTo>
                <a:lnTo>
                  <a:pt x="1362570" y="1245235"/>
                </a:lnTo>
                <a:lnTo>
                  <a:pt x="1350937" y="1211872"/>
                </a:lnTo>
                <a:lnTo>
                  <a:pt x="1348079" y="1203667"/>
                </a:lnTo>
                <a:lnTo>
                  <a:pt x="1328496" y="1164742"/>
                </a:lnTo>
                <a:lnTo>
                  <a:pt x="1304239" y="1128890"/>
                </a:lnTo>
                <a:lnTo>
                  <a:pt x="1275689" y="1096492"/>
                </a:lnTo>
                <a:lnTo>
                  <a:pt x="1243266" y="1067981"/>
                </a:lnTo>
                <a:lnTo>
                  <a:pt x="1207376" y="1043736"/>
                </a:lnTo>
                <a:lnTo>
                  <a:pt x="1168412" y="1024191"/>
                </a:lnTo>
                <a:lnTo>
                  <a:pt x="1160208" y="1021346"/>
                </a:lnTo>
                <a:lnTo>
                  <a:pt x="1160208" y="1668907"/>
                </a:lnTo>
                <a:lnTo>
                  <a:pt x="1156436" y="1687474"/>
                </a:lnTo>
                <a:lnTo>
                  <a:pt x="1146175" y="1702663"/>
                </a:lnTo>
                <a:lnTo>
                  <a:pt x="1130960" y="1712925"/>
                </a:lnTo>
                <a:lnTo>
                  <a:pt x="1112354" y="1716684"/>
                </a:lnTo>
                <a:lnTo>
                  <a:pt x="262293" y="1716684"/>
                </a:lnTo>
                <a:lnTo>
                  <a:pt x="243674" y="1712925"/>
                </a:lnTo>
                <a:lnTo>
                  <a:pt x="228473" y="1702663"/>
                </a:lnTo>
                <a:lnTo>
                  <a:pt x="218211" y="1687474"/>
                </a:lnTo>
                <a:lnTo>
                  <a:pt x="214439" y="1668907"/>
                </a:lnTo>
                <a:lnTo>
                  <a:pt x="214439" y="1334770"/>
                </a:lnTo>
                <a:lnTo>
                  <a:pt x="224142" y="1286979"/>
                </a:lnTo>
                <a:lnTo>
                  <a:pt x="250634" y="1247902"/>
                </a:lnTo>
                <a:lnTo>
                  <a:pt x="289890" y="1221549"/>
                </a:lnTo>
                <a:lnTo>
                  <a:pt x="337921" y="1211872"/>
                </a:lnTo>
                <a:lnTo>
                  <a:pt x="344258" y="1211872"/>
                </a:lnTo>
                <a:lnTo>
                  <a:pt x="419582" y="1286979"/>
                </a:lnTo>
                <a:lnTo>
                  <a:pt x="611517" y="1478597"/>
                </a:lnTo>
                <a:lnTo>
                  <a:pt x="646976" y="1502130"/>
                </a:lnTo>
                <a:lnTo>
                  <a:pt x="687311" y="1509966"/>
                </a:lnTo>
                <a:lnTo>
                  <a:pt x="727646" y="1502130"/>
                </a:lnTo>
                <a:lnTo>
                  <a:pt x="763117" y="1478597"/>
                </a:lnTo>
                <a:lnTo>
                  <a:pt x="990549" y="1251394"/>
                </a:lnTo>
                <a:lnTo>
                  <a:pt x="1030109" y="1211872"/>
                </a:lnTo>
                <a:lnTo>
                  <a:pt x="1037170" y="1211872"/>
                </a:lnTo>
                <a:lnTo>
                  <a:pt x="1085024" y="1221549"/>
                </a:lnTo>
                <a:lnTo>
                  <a:pt x="1124127" y="1247902"/>
                </a:lnTo>
                <a:lnTo>
                  <a:pt x="1150518" y="1286979"/>
                </a:lnTo>
                <a:lnTo>
                  <a:pt x="1160195" y="1334757"/>
                </a:lnTo>
                <a:lnTo>
                  <a:pt x="1160208" y="1668907"/>
                </a:lnTo>
                <a:lnTo>
                  <a:pt x="1160208" y="1021346"/>
                </a:lnTo>
                <a:lnTo>
                  <a:pt x="1126794" y="1009713"/>
                </a:lnTo>
                <a:lnTo>
                  <a:pt x="1082916" y="1000734"/>
                </a:lnTo>
                <a:lnTo>
                  <a:pt x="1037196" y="997661"/>
                </a:lnTo>
                <a:lnTo>
                  <a:pt x="993736" y="997445"/>
                </a:lnTo>
                <a:lnTo>
                  <a:pt x="971054" y="998232"/>
                </a:lnTo>
                <a:lnTo>
                  <a:pt x="949071" y="1003782"/>
                </a:lnTo>
                <a:lnTo>
                  <a:pt x="928585" y="1013955"/>
                </a:lnTo>
                <a:lnTo>
                  <a:pt x="910399" y="1028560"/>
                </a:lnTo>
                <a:lnTo>
                  <a:pt x="687336" y="1251394"/>
                </a:lnTo>
                <a:lnTo>
                  <a:pt x="647623" y="1211872"/>
                </a:lnTo>
                <a:lnTo>
                  <a:pt x="603161" y="1167638"/>
                </a:lnTo>
                <a:lnTo>
                  <a:pt x="539140" y="1104696"/>
                </a:lnTo>
                <a:lnTo>
                  <a:pt x="491858" y="1059599"/>
                </a:lnTo>
                <a:lnTo>
                  <a:pt x="457962" y="1029373"/>
                </a:lnTo>
                <a:lnTo>
                  <a:pt x="416763" y="1001623"/>
                </a:lnTo>
                <a:lnTo>
                  <a:pt x="388467" y="997661"/>
                </a:lnTo>
                <a:lnTo>
                  <a:pt x="337959" y="997661"/>
                </a:lnTo>
                <a:lnTo>
                  <a:pt x="292163" y="1000734"/>
                </a:lnTo>
                <a:lnTo>
                  <a:pt x="248234" y="1009713"/>
                </a:lnTo>
                <a:lnTo>
                  <a:pt x="206552" y="1024191"/>
                </a:lnTo>
                <a:lnTo>
                  <a:pt x="167538" y="1043736"/>
                </a:lnTo>
                <a:lnTo>
                  <a:pt x="131597" y="1067981"/>
                </a:lnTo>
                <a:lnTo>
                  <a:pt x="99123" y="1096492"/>
                </a:lnTo>
                <a:lnTo>
                  <a:pt x="70535" y="1128890"/>
                </a:lnTo>
                <a:lnTo>
                  <a:pt x="46240" y="1164742"/>
                </a:lnTo>
                <a:lnTo>
                  <a:pt x="26631" y="1203667"/>
                </a:lnTo>
                <a:lnTo>
                  <a:pt x="12128" y="1245235"/>
                </a:lnTo>
                <a:lnTo>
                  <a:pt x="3124" y="1289075"/>
                </a:lnTo>
                <a:lnTo>
                  <a:pt x="38" y="1334757"/>
                </a:lnTo>
                <a:lnTo>
                  <a:pt x="0" y="1668894"/>
                </a:lnTo>
                <a:lnTo>
                  <a:pt x="4241" y="1715909"/>
                </a:lnTo>
                <a:lnTo>
                  <a:pt x="16433" y="1760207"/>
                </a:lnTo>
                <a:lnTo>
                  <a:pt x="35852" y="1801012"/>
                </a:lnTo>
                <a:lnTo>
                  <a:pt x="61760" y="1837575"/>
                </a:lnTo>
                <a:lnTo>
                  <a:pt x="93383" y="1869173"/>
                </a:lnTo>
                <a:lnTo>
                  <a:pt x="129997" y="1895043"/>
                </a:lnTo>
                <a:lnTo>
                  <a:pt x="170853" y="1914448"/>
                </a:lnTo>
                <a:lnTo>
                  <a:pt x="215188" y="1926640"/>
                </a:lnTo>
                <a:lnTo>
                  <a:pt x="262293" y="1930869"/>
                </a:lnTo>
                <a:lnTo>
                  <a:pt x="1112354" y="1930869"/>
                </a:lnTo>
                <a:lnTo>
                  <a:pt x="1159446" y="1926640"/>
                </a:lnTo>
                <a:lnTo>
                  <a:pt x="1203794" y="1914448"/>
                </a:lnTo>
                <a:lnTo>
                  <a:pt x="1244650" y="1895043"/>
                </a:lnTo>
                <a:lnTo>
                  <a:pt x="1281264" y="1869173"/>
                </a:lnTo>
                <a:lnTo>
                  <a:pt x="1312887" y="1837575"/>
                </a:lnTo>
                <a:lnTo>
                  <a:pt x="1338783" y="1801012"/>
                </a:lnTo>
                <a:lnTo>
                  <a:pt x="1358214" y="1760207"/>
                </a:lnTo>
                <a:lnTo>
                  <a:pt x="1370203" y="1716684"/>
                </a:lnTo>
                <a:lnTo>
                  <a:pt x="1374648" y="1668907"/>
                </a:lnTo>
                <a:lnTo>
                  <a:pt x="1374648" y="13347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5486222" y="5062003"/>
            <a:ext cx="1374775" cy="1931035"/>
          </a:xfrm>
          <a:custGeom>
            <a:avLst/>
            <a:gdLst/>
            <a:ahLst/>
            <a:cxnLst/>
            <a:rect l="l" t="t" r="r" b="b"/>
            <a:pathLst>
              <a:path w="1374775" h="1931034" extrusionOk="0">
                <a:moveTo>
                  <a:pt x="1180896" y="493102"/>
                </a:moveTo>
                <a:lnTo>
                  <a:pt x="1178636" y="445681"/>
                </a:lnTo>
                <a:lnTo>
                  <a:pt x="1171981" y="399516"/>
                </a:lnTo>
                <a:lnTo>
                  <a:pt x="1161148" y="354838"/>
                </a:lnTo>
                <a:lnTo>
                  <a:pt x="1146340" y="311823"/>
                </a:lnTo>
                <a:lnTo>
                  <a:pt x="1127772" y="270687"/>
                </a:lnTo>
                <a:lnTo>
                  <a:pt x="1105649" y="231660"/>
                </a:lnTo>
                <a:lnTo>
                  <a:pt x="1080173" y="194919"/>
                </a:lnTo>
                <a:lnTo>
                  <a:pt x="1051560" y="160705"/>
                </a:lnTo>
                <a:lnTo>
                  <a:pt x="1020025" y="129197"/>
                </a:lnTo>
                <a:lnTo>
                  <a:pt x="985774" y="100622"/>
                </a:lnTo>
                <a:lnTo>
                  <a:pt x="966482" y="87274"/>
                </a:lnTo>
                <a:lnTo>
                  <a:pt x="966482" y="493102"/>
                </a:lnTo>
                <a:lnTo>
                  <a:pt x="962825" y="538276"/>
                </a:lnTo>
                <a:lnTo>
                  <a:pt x="952233" y="581152"/>
                </a:lnTo>
                <a:lnTo>
                  <a:pt x="935278" y="621157"/>
                </a:lnTo>
                <a:lnTo>
                  <a:pt x="912558" y="657707"/>
                </a:lnTo>
                <a:lnTo>
                  <a:pt x="884631" y="690219"/>
                </a:lnTo>
                <a:lnTo>
                  <a:pt x="852093" y="718108"/>
                </a:lnTo>
                <a:lnTo>
                  <a:pt x="815505" y="740816"/>
                </a:lnTo>
                <a:lnTo>
                  <a:pt x="775462" y="757758"/>
                </a:lnTo>
                <a:lnTo>
                  <a:pt x="732536" y="768337"/>
                </a:lnTo>
                <a:lnTo>
                  <a:pt x="687298" y="771994"/>
                </a:lnTo>
                <a:lnTo>
                  <a:pt x="642073" y="768337"/>
                </a:lnTo>
                <a:lnTo>
                  <a:pt x="599135" y="757758"/>
                </a:lnTo>
                <a:lnTo>
                  <a:pt x="559092" y="740816"/>
                </a:lnTo>
                <a:lnTo>
                  <a:pt x="522516" y="718108"/>
                </a:lnTo>
                <a:lnTo>
                  <a:pt x="489966" y="690219"/>
                </a:lnTo>
                <a:lnTo>
                  <a:pt x="462038" y="657707"/>
                </a:lnTo>
                <a:lnTo>
                  <a:pt x="439318" y="621157"/>
                </a:lnTo>
                <a:lnTo>
                  <a:pt x="422363" y="581152"/>
                </a:lnTo>
                <a:lnTo>
                  <a:pt x="411772" y="538276"/>
                </a:lnTo>
                <a:lnTo>
                  <a:pt x="408114" y="493102"/>
                </a:lnTo>
                <a:lnTo>
                  <a:pt x="411772" y="447916"/>
                </a:lnTo>
                <a:lnTo>
                  <a:pt x="422363" y="405041"/>
                </a:lnTo>
                <a:lnTo>
                  <a:pt x="439318" y="365036"/>
                </a:lnTo>
                <a:lnTo>
                  <a:pt x="462038" y="328498"/>
                </a:lnTo>
                <a:lnTo>
                  <a:pt x="489966" y="295986"/>
                </a:lnTo>
                <a:lnTo>
                  <a:pt x="522516" y="268084"/>
                </a:lnTo>
                <a:lnTo>
                  <a:pt x="559092" y="245376"/>
                </a:lnTo>
                <a:lnTo>
                  <a:pt x="599135" y="228447"/>
                </a:lnTo>
                <a:lnTo>
                  <a:pt x="642073" y="217855"/>
                </a:lnTo>
                <a:lnTo>
                  <a:pt x="687298" y="214198"/>
                </a:lnTo>
                <a:lnTo>
                  <a:pt x="732536" y="217855"/>
                </a:lnTo>
                <a:lnTo>
                  <a:pt x="775462" y="228447"/>
                </a:lnTo>
                <a:lnTo>
                  <a:pt x="815505" y="245376"/>
                </a:lnTo>
                <a:lnTo>
                  <a:pt x="852093" y="268084"/>
                </a:lnTo>
                <a:lnTo>
                  <a:pt x="884631" y="295986"/>
                </a:lnTo>
                <a:lnTo>
                  <a:pt x="912558" y="328498"/>
                </a:lnTo>
                <a:lnTo>
                  <a:pt x="935278" y="365036"/>
                </a:lnTo>
                <a:lnTo>
                  <a:pt x="952233" y="405041"/>
                </a:lnTo>
                <a:lnTo>
                  <a:pt x="962825" y="447916"/>
                </a:lnTo>
                <a:lnTo>
                  <a:pt x="966482" y="493102"/>
                </a:lnTo>
                <a:lnTo>
                  <a:pt x="966482" y="87274"/>
                </a:lnTo>
                <a:lnTo>
                  <a:pt x="909916" y="53073"/>
                </a:lnTo>
                <a:lnTo>
                  <a:pt x="868756" y="34518"/>
                </a:lnTo>
                <a:lnTo>
                  <a:pt x="825690" y="19735"/>
                </a:lnTo>
                <a:lnTo>
                  <a:pt x="780961" y="8902"/>
                </a:lnTo>
                <a:lnTo>
                  <a:pt x="734745" y="2260"/>
                </a:lnTo>
                <a:lnTo>
                  <a:pt x="687285" y="0"/>
                </a:lnTo>
                <a:lnTo>
                  <a:pt x="639813" y="2260"/>
                </a:lnTo>
                <a:lnTo>
                  <a:pt x="593610" y="8902"/>
                </a:lnTo>
                <a:lnTo>
                  <a:pt x="548881" y="19723"/>
                </a:lnTo>
                <a:lnTo>
                  <a:pt x="505815" y="34518"/>
                </a:lnTo>
                <a:lnTo>
                  <a:pt x="464642" y="53073"/>
                </a:lnTo>
                <a:lnTo>
                  <a:pt x="425577" y="75171"/>
                </a:lnTo>
                <a:lnTo>
                  <a:pt x="388797" y="100609"/>
                </a:lnTo>
                <a:lnTo>
                  <a:pt x="354545" y="129184"/>
                </a:lnTo>
                <a:lnTo>
                  <a:pt x="322999" y="160693"/>
                </a:lnTo>
                <a:lnTo>
                  <a:pt x="294398" y="194919"/>
                </a:lnTo>
                <a:lnTo>
                  <a:pt x="268922" y="231648"/>
                </a:lnTo>
                <a:lnTo>
                  <a:pt x="246799" y="270687"/>
                </a:lnTo>
                <a:lnTo>
                  <a:pt x="228231" y="311810"/>
                </a:lnTo>
                <a:lnTo>
                  <a:pt x="213423" y="354825"/>
                </a:lnTo>
                <a:lnTo>
                  <a:pt x="202590" y="399516"/>
                </a:lnTo>
                <a:lnTo>
                  <a:pt x="195935" y="445681"/>
                </a:lnTo>
                <a:lnTo>
                  <a:pt x="193675" y="493102"/>
                </a:lnTo>
                <a:lnTo>
                  <a:pt x="195935" y="540524"/>
                </a:lnTo>
                <a:lnTo>
                  <a:pt x="202590" y="586676"/>
                </a:lnTo>
                <a:lnTo>
                  <a:pt x="213423" y="631367"/>
                </a:lnTo>
                <a:lnTo>
                  <a:pt x="228231" y="674370"/>
                </a:lnTo>
                <a:lnTo>
                  <a:pt x="246799" y="715505"/>
                </a:lnTo>
                <a:lnTo>
                  <a:pt x="268922" y="754532"/>
                </a:lnTo>
                <a:lnTo>
                  <a:pt x="294386" y="791273"/>
                </a:lnTo>
                <a:lnTo>
                  <a:pt x="322999" y="825500"/>
                </a:lnTo>
                <a:lnTo>
                  <a:pt x="354533" y="856996"/>
                </a:lnTo>
                <a:lnTo>
                  <a:pt x="388797" y="885583"/>
                </a:lnTo>
                <a:lnTo>
                  <a:pt x="425564" y="911021"/>
                </a:lnTo>
                <a:lnTo>
                  <a:pt x="464642" y="933119"/>
                </a:lnTo>
                <a:lnTo>
                  <a:pt x="505815" y="951674"/>
                </a:lnTo>
                <a:lnTo>
                  <a:pt x="548868" y="966470"/>
                </a:lnTo>
                <a:lnTo>
                  <a:pt x="593610" y="977290"/>
                </a:lnTo>
                <a:lnTo>
                  <a:pt x="639813" y="983932"/>
                </a:lnTo>
                <a:lnTo>
                  <a:pt x="687285" y="986193"/>
                </a:lnTo>
                <a:lnTo>
                  <a:pt x="734745" y="983932"/>
                </a:lnTo>
                <a:lnTo>
                  <a:pt x="780948" y="977290"/>
                </a:lnTo>
                <a:lnTo>
                  <a:pt x="825690" y="966470"/>
                </a:lnTo>
                <a:lnTo>
                  <a:pt x="868743" y="951674"/>
                </a:lnTo>
                <a:lnTo>
                  <a:pt x="909916" y="933132"/>
                </a:lnTo>
                <a:lnTo>
                  <a:pt x="948994" y="911034"/>
                </a:lnTo>
                <a:lnTo>
                  <a:pt x="985761" y="885583"/>
                </a:lnTo>
                <a:lnTo>
                  <a:pt x="1020025" y="857008"/>
                </a:lnTo>
                <a:lnTo>
                  <a:pt x="1051560" y="825500"/>
                </a:lnTo>
                <a:lnTo>
                  <a:pt x="1080173" y="791273"/>
                </a:lnTo>
                <a:lnTo>
                  <a:pt x="1105636" y="754545"/>
                </a:lnTo>
                <a:lnTo>
                  <a:pt x="1127760" y="715505"/>
                </a:lnTo>
                <a:lnTo>
                  <a:pt x="1146340" y="674382"/>
                </a:lnTo>
                <a:lnTo>
                  <a:pt x="1161135" y="631367"/>
                </a:lnTo>
                <a:lnTo>
                  <a:pt x="1171981" y="586676"/>
                </a:lnTo>
                <a:lnTo>
                  <a:pt x="1178636" y="540524"/>
                </a:lnTo>
                <a:lnTo>
                  <a:pt x="1180896" y="493102"/>
                </a:lnTo>
                <a:close/>
              </a:path>
              <a:path w="1374775" h="1931034" extrusionOk="0">
                <a:moveTo>
                  <a:pt x="1374559" y="1334757"/>
                </a:moveTo>
                <a:lnTo>
                  <a:pt x="1371473" y="1289075"/>
                </a:lnTo>
                <a:lnTo>
                  <a:pt x="1362481" y="1245247"/>
                </a:lnTo>
                <a:lnTo>
                  <a:pt x="1350848" y="1211884"/>
                </a:lnTo>
                <a:lnTo>
                  <a:pt x="1347990" y="1203680"/>
                </a:lnTo>
                <a:lnTo>
                  <a:pt x="1328420" y="1164755"/>
                </a:lnTo>
                <a:lnTo>
                  <a:pt x="1304150" y="1128903"/>
                </a:lnTo>
                <a:lnTo>
                  <a:pt x="1275600" y="1096518"/>
                </a:lnTo>
                <a:lnTo>
                  <a:pt x="1243177" y="1068006"/>
                </a:lnTo>
                <a:lnTo>
                  <a:pt x="1207287" y="1043774"/>
                </a:lnTo>
                <a:lnTo>
                  <a:pt x="1168323" y="1024216"/>
                </a:lnTo>
                <a:lnTo>
                  <a:pt x="1160145" y="1021372"/>
                </a:lnTo>
                <a:lnTo>
                  <a:pt x="1160145" y="1334757"/>
                </a:lnTo>
                <a:lnTo>
                  <a:pt x="1160132" y="1668894"/>
                </a:lnTo>
                <a:lnTo>
                  <a:pt x="1156360" y="1687474"/>
                </a:lnTo>
                <a:lnTo>
                  <a:pt x="1146111" y="1702663"/>
                </a:lnTo>
                <a:lnTo>
                  <a:pt x="1130909" y="1712912"/>
                </a:lnTo>
                <a:lnTo>
                  <a:pt x="1112342" y="1716684"/>
                </a:lnTo>
                <a:lnTo>
                  <a:pt x="262204" y="1716684"/>
                </a:lnTo>
                <a:lnTo>
                  <a:pt x="243624" y="1712912"/>
                </a:lnTo>
                <a:lnTo>
                  <a:pt x="228434" y="1702663"/>
                </a:lnTo>
                <a:lnTo>
                  <a:pt x="218173" y="1687474"/>
                </a:lnTo>
                <a:lnTo>
                  <a:pt x="214401" y="1668894"/>
                </a:lnTo>
                <a:lnTo>
                  <a:pt x="214401" y="1334757"/>
                </a:lnTo>
                <a:lnTo>
                  <a:pt x="224116" y="1286979"/>
                </a:lnTo>
                <a:lnTo>
                  <a:pt x="250609" y="1247914"/>
                </a:lnTo>
                <a:lnTo>
                  <a:pt x="289864" y="1221562"/>
                </a:lnTo>
                <a:lnTo>
                  <a:pt x="337896" y="1211884"/>
                </a:lnTo>
                <a:lnTo>
                  <a:pt x="344233" y="1211884"/>
                </a:lnTo>
                <a:lnTo>
                  <a:pt x="421652" y="1289075"/>
                </a:lnTo>
                <a:lnTo>
                  <a:pt x="611441" y="1478572"/>
                </a:lnTo>
                <a:lnTo>
                  <a:pt x="627773" y="1491945"/>
                </a:lnTo>
                <a:lnTo>
                  <a:pt x="646226" y="1501787"/>
                </a:lnTo>
                <a:lnTo>
                  <a:pt x="666242" y="1507871"/>
                </a:lnTo>
                <a:lnTo>
                  <a:pt x="687247" y="1509953"/>
                </a:lnTo>
                <a:lnTo>
                  <a:pt x="708266" y="1507871"/>
                </a:lnTo>
                <a:lnTo>
                  <a:pt x="746734" y="1491945"/>
                </a:lnTo>
                <a:lnTo>
                  <a:pt x="990498" y="1251407"/>
                </a:lnTo>
                <a:lnTo>
                  <a:pt x="1030058" y="1211884"/>
                </a:lnTo>
                <a:lnTo>
                  <a:pt x="1037120" y="1211884"/>
                </a:lnTo>
                <a:lnTo>
                  <a:pt x="1084973" y="1221562"/>
                </a:lnTo>
                <a:lnTo>
                  <a:pt x="1124077" y="1247914"/>
                </a:lnTo>
                <a:lnTo>
                  <a:pt x="1150467" y="1286979"/>
                </a:lnTo>
                <a:lnTo>
                  <a:pt x="1160145" y="1334757"/>
                </a:lnTo>
                <a:lnTo>
                  <a:pt x="1160145" y="1021372"/>
                </a:lnTo>
                <a:lnTo>
                  <a:pt x="1126705" y="1009738"/>
                </a:lnTo>
                <a:lnTo>
                  <a:pt x="1082827" y="1000760"/>
                </a:lnTo>
                <a:lnTo>
                  <a:pt x="1037424" y="997699"/>
                </a:lnTo>
                <a:lnTo>
                  <a:pt x="1037158" y="997686"/>
                </a:lnTo>
                <a:lnTo>
                  <a:pt x="1035672" y="997699"/>
                </a:lnTo>
                <a:lnTo>
                  <a:pt x="993648" y="997470"/>
                </a:lnTo>
                <a:lnTo>
                  <a:pt x="949071" y="1003833"/>
                </a:lnTo>
                <a:lnTo>
                  <a:pt x="910310" y="1028598"/>
                </a:lnTo>
                <a:lnTo>
                  <a:pt x="687247" y="1251407"/>
                </a:lnTo>
                <a:lnTo>
                  <a:pt x="647534" y="1211884"/>
                </a:lnTo>
                <a:lnTo>
                  <a:pt x="603097" y="1167663"/>
                </a:lnTo>
                <a:lnTo>
                  <a:pt x="539076" y="1104722"/>
                </a:lnTo>
                <a:lnTo>
                  <a:pt x="491807" y="1059624"/>
                </a:lnTo>
                <a:lnTo>
                  <a:pt x="457923" y="1029398"/>
                </a:lnTo>
                <a:lnTo>
                  <a:pt x="416725" y="1001649"/>
                </a:lnTo>
                <a:lnTo>
                  <a:pt x="388543" y="997686"/>
                </a:lnTo>
                <a:lnTo>
                  <a:pt x="337908" y="997686"/>
                </a:lnTo>
                <a:lnTo>
                  <a:pt x="292125" y="1000760"/>
                </a:lnTo>
                <a:lnTo>
                  <a:pt x="248196" y="1009738"/>
                </a:lnTo>
                <a:lnTo>
                  <a:pt x="206514" y="1024216"/>
                </a:lnTo>
                <a:lnTo>
                  <a:pt x="167500" y="1043774"/>
                </a:lnTo>
                <a:lnTo>
                  <a:pt x="131559" y="1068006"/>
                </a:lnTo>
                <a:lnTo>
                  <a:pt x="99085" y="1096518"/>
                </a:lnTo>
                <a:lnTo>
                  <a:pt x="70497" y="1128903"/>
                </a:lnTo>
                <a:lnTo>
                  <a:pt x="46202" y="1164755"/>
                </a:lnTo>
                <a:lnTo>
                  <a:pt x="26593" y="1203680"/>
                </a:lnTo>
                <a:lnTo>
                  <a:pt x="12090" y="1245247"/>
                </a:lnTo>
                <a:lnTo>
                  <a:pt x="3086" y="1289075"/>
                </a:lnTo>
                <a:lnTo>
                  <a:pt x="0" y="1334757"/>
                </a:lnTo>
                <a:lnTo>
                  <a:pt x="0" y="1668894"/>
                </a:lnTo>
                <a:lnTo>
                  <a:pt x="4229" y="1715922"/>
                </a:lnTo>
                <a:lnTo>
                  <a:pt x="16421" y="1760220"/>
                </a:lnTo>
                <a:lnTo>
                  <a:pt x="35852" y="1801012"/>
                </a:lnTo>
                <a:lnTo>
                  <a:pt x="61747" y="1837588"/>
                </a:lnTo>
                <a:lnTo>
                  <a:pt x="93357" y="1869186"/>
                </a:lnTo>
                <a:lnTo>
                  <a:pt x="129971" y="1895055"/>
                </a:lnTo>
                <a:lnTo>
                  <a:pt x="170815" y="1914461"/>
                </a:lnTo>
                <a:lnTo>
                  <a:pt x="215138" y="1926653"/>
                </a:lnTo>
                <a:lnTo>
                  <a:pt x="262216" y="1930882"/>
                </a:lnTo>
                <a:lnTo>
                  <a:pt x="1112342" y="1930882"/>
                </a:lnTo>
                <a:lnTo>
                  <a:pt x="1159408" y="1926653"/>
                </a:lnTo>
                <a:lnTo>
                  <a:pt x="1203744" y="1914461"/>
                </a:lnTo>
                <a:lnTo>
                  <a:pt x="1244587" y="1895055"/>
                </a:lnTo>
                <a:lnTo>
                  <a:pt x="1281188" y="1869186"/>
                </a:lnTo>
                <a:lnTo>
                  <a:pt x="1312811" y="1837588"/>
                </a:lnTo>
                <a:lnTo>
                  <a:pt x="1338707" y="1801012"/>
                </a:lnTo>
                <a:lnTo>
                  <a:pt x="1358125" y="1760220"/>
                </a:lnTo>
                <a:lnTo>
                  <a:pt x="1370114" y="1716684"/>
                </a:lnTo>
                <a:lnTo>
                  <a:pt x="1370330" y="1715922"/>
                </a:lnTo>
                <a:lnTo>
                  <a:pt x="1374559" y="1668894"/>
                </a:lnTo>
                <a:lnTo>
                  <a:pt x="1374559" y="13347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2248458" y="5062003"/>
            <a:ext cx="1374775" cy="1931035"/>
          </a:xfrm>
          <a:custGeom>
            <a:avLst/>
            <a:gdLst/>
            <a:ahLst/>
            <a:cxnLst/>
            <a:rect l="l" t="t" r="r" b="b"/>
            <a:pathLst>
              <a:path w="1374775" h="1931034" extrusionOk="0">
                <a:moveTo>
                  <a:pt x="1180973" y="493102"/>
                </a:moveTo>
                <a:lnTo>
                  <a:pt x="1178712" y="445681"/>
                </a:lnTo>
                <a:lnTo>
                  <a:pt x="1172057" y="399529"/>
                </a:lnTo>
                <a:lnTo>
                  <a:pt x="1161224" y="354838"/>
                </a:lnTo>
                <a:lnTo>
                  <a:pt x="1146416" y="311823"/>
                </a:lnTo>
                <a:lnTo>
                  <a:pt x="1127848" y="270687"/>
                </a:lnTo>
                <a:lnTo>
                  <a:pt x="1105725" y="231660"/>
                </a:lnTo>
                <a:lnTo>
                  <a:pt x="1093622" y="214198"/>
                </a:lnTo>
                <a:lnTo>
                  <a:pt x="1080262" y="194919"/>
                </a:lnTo>
                <a:lnTo>
                  <a:pt x="1051648" y="160705"/>
                </a:lnTo>
                <a:lnTo>
                  <a:pt x="1020114" y="129197"/>
                </a:lnTo>
                <a:lnTo>
                  <a:pt x="985850" y="100622"/>
                </a:lnTo>
                <a:lnTo>
                  <a:pt x="966558" y="87274"/>
                </a:lnTo>
                <a:lnTo>
                  <a:pt x="966558" y="493102"/>
                </a:lnTo>
                <a:lnTo>
                  <a:pt x="962888" y="538276"/>
                </a:lnTo>
                <a:lnTo>
                  <a:pt x="952296" y="581152"/>
                </a:lnTo>
                <a:lnTo>
                  <a:pt x="935355" y="621157"/>
                </a:lnTo>
                <a:lnTo>
                  <a:pt x="912622" y="657707"/>
                </a:lnTo>
                <a:lnTo>
                  <a:pt x="884694" y="690219"/>
                </a:lnTo>
                <a:lnTo>
                  <a:pt x="852157" y="718108"/>
                </a:lnTo>
                <a:lnTo>
                  <a:pt x="815568" y="740816"/>
                </a:lnTo>
                <a:lnTo>
                  <a:pt x="775525" y="757758"/>
                </a:lnTo>
                <a:lnTo>
                  <a:pt x="732599" y="768337"/>
                </a:lnTo>
                <a:lnTo>
                  <a:pt x="687362" y="771994"/>
                </a:lnTo>
                <a:lnTo>
                  <a:pt x="642137" y="768337"/>
                </a:lnTo>
                <a:lnTo>
                  <a:pt x="599211" y="757758"/>
                </a:lnTo>
                <a:lnTo>
                  <a:pt x="559168" y="740816"/>
                </a:lnTo>
                <a:lnTo>
                  <a:pt x="522579" y="718108"/>
                </a:lnTo>
                <a:lnTo>
                  <a:pt x="490029" y="690219"/>
                </a:lnTo>
                <a:lnTo>
                  <a:pt x="462114" y="657707"/>
                </a:lnTo>
                <a:lnTo>
                  <a:pt x="439381" y="621157"/>
                </a:lnTo>
                <a:lnTo>
                  <a:pt x="422440" y="581152"/>
                </a:lnTo>
                <a:lnTo>
                  <a:pt x="411835" y="538276"/>
                </a:lnTo>
                <a:lnTo>
                  <a:pt x="408178" y="493102"/>
                </a:lnTo>
                <a:lnTo>
                  <a:pt x="411835" y="447916"/>
                </a:lnTo>
                <a:lnTo>
                  <a:pt x="422440" y="405041"/>
                </a:lnTo>
                <a:lnTo>
                  <a:pt x="439381" y="365036"/>
                </a:lnTo>
                <a:lnTo>
                  <a:pt x="462114" y="328498"/>
                </a:lnTo>
                <a:lnTo>
                  <a:pt x="490029" y="295986"/>
                </a:lnTo>
                <a:lnTo>
                  <a:pt x="522579" y="268084"/>
                </a:lnTo>
                <a:lnTo>
                  <a:pt x="559155" y="245376"/>
                </a:lnTo>
                <a:lnTo>
                  <a:pt x="599211" y="228447"/>
                </a:lnTo>
                <a:lnTo>
                  <a:pt x="642137" y="217855"/>
                </a:lnTo>
                <a:lnTo>
                  <a:pt x="687362" y="214198"/>
                </a:lnTo>
                <a:lnTo>
                  <a:pt x="732599" y="217855"/>
                </a:lnTo>
                <a:lnTo>
                  <a:pt x="775525" y="228447"/>
                </a:lnTo>
                <a:lnTo>
                  <a:pt x="815568" y="245376"/>
                </a:lnTo>
                <a:lnTo>
                  <a:pt x="852157" y="268084"/>
                </a:lnTo>
                <a:lnTo>
                  <a:pt x="884694" y="295986"/>
                </a:lnTo>
                <a:lnTo>
                  <a:pt x="912622" y="328498"/>
                </a:lnTo>
                <a:lnTo>
                  <a:pt x="935355" y="365036"/>
                </a:lnTo>
                <a:lnTo>
                  <a:pt x="952296" y="405041"/>
                </a:lnTo>
                <a:lnTo>
                  <a:pt x="962888" y="447916"/>
                </a:lnTo>
                <a:lnTo>
                  <a:pt x="966558" y="493102"/>
                </a:lnTo>
                <a:lnTo>
                  <a:pt x="966558" y="87274"/>
                </a:lnTo>
                <a:lnTo>
                  <a:pt x="910005" y="53073"/>
                </a:lnTo>
                <a:lnTo>
                  <a:pt x="868832" y="34518"/>
                </a:lnTo>
                <a:lnTo>
                  <a:pt x="825779" y="19735"/>
                </a:lnTo>
                <a:lnTo>
                  <a:pt x="781037" y="8902"/>
                </a:lnTo>
                <a:lnTo>
                  <a:pt x="734834" y="2260"/>
                </a:lnTo>
                <a:lnTo>
                  <a:pt x="687362" y="0"/>
                </a:lnTo>
                <a:lnTo>
                  <a:pt x="639902" y="2260"/>
                </a:lnTo>
                <a:lnTo>
                  <a:pt x="593699" y="8902"/>
                </a:lnTo>
                <a:lnTo>
                  <a:pt x="548957" y="19735"/>
                </a:lnTo>
                <a:lnTo>
                  <a:pt x="505904" y="34518"/>
                </a:lnTo>
                <a:lnTo>
                  <a:pt x="464731" y="53073"/>
                </a:lnTo>
                <a:lnTo>
                  <a:pt x="425653" y="75171"/>
                </a:lnTo>
                <a:lnTo>
                  <a:pt x="388886" y="100622"/>
                </a:lnTo>
                <a:lnTo>
                  <a:pt x="354622" y="129197"/>
                </a:lnTo>
                <a:lnTo>
                  <a:pt x="323088" y="160705"/>
                </a:lnTo>
                <a:lnTo>
                  <a:pt x="294474" y="194919"/>
                </a:lnTo>
                <a:lnTo>
                  <a:pt x="269011" y="231660"/>
                </a:lnTo>
                <a:lnTo>
                  <a:pt x="246888" y="270687"/>
                </a:lnTo>
                <a:lnTo>
                  <a:pt x="228307" y="311823"/>
                </a:lnTo>
                <a:lnTo>
                  <a:pt x="213512" y="354838"/>
                </a:lnTo>
                <a:lnTo>
                  <a:pt x="202679" y="399529"/>
                </a:lnTo>
                <a:lnTo>
                  <a:pt x="196024" y="445681"/>
                </a:lnTo>
                <a:lnTo>
                  <a:pt x="193751" y="493102"/>
                </a:lnTo>
                <a:lnTo>
                  <a:pt x="196024" y="540512"/>
                </a:lnTo>
                <a:lnTo>
                  <a:pt x="202679" y="586676"/>
                </a:lnTo>
                <a:lnTo>
                  <a:pt x="213512" y="631367"/>
                </a:lnTo>
                <a:lnTo>
                  <a:pt x="228307" y="674370"/>
                </a:lnTo>
                <a:lnTo>
                  <a:pt x="246875" y="715505"/>
                </a:lnTo>
                <a:lnTo>
                  <a:pt x="268998" y="754545"/>
                </a:lnTo>
                <a:lnTo>
                  <a:pt x="294474" y="791273"/>
                </a:lnTo>
                <a:lnTo>
                  <a:pt x="323075" y="825500"/>
                </a:lnTo>
                <a:lnTo>
                  <a:pt x="354622" y="856996"/>
                </a:lnTo>
                <a:lnTo>
                  <a:pt x="388874" y="885583"/>
                </a:lnTo>
                <a:lnTo>
                  <a:pt x="425653" y="911021"/>
                </a:lnTo>
                <a:lnTo>
                  <a:pt x="464718" y="933119"/>
                </a:lnTo>
                <a:lnTo>
                  <a:pt x="505891" y="951674"/>
                </a:lnTo>
                <a:lnTo>
                  <a:pt x="548957" y="966470"/>
                </a:lnTo>
                <a:lnTo>
                  <a:pt x="593686" y="977290"/>
                </a:lnTo>
                <a:lnTo>
                  <a:pt x="639902" y="983932"/>
                </a:lnTo>
                <a:lnTo>
                  <a:pt x="687362" y="986193"/>
                </a:lnTo>
                <a:lnTo>
                  <a:pt x="734834" y="983932"/>
                </a:lnTo>
                <a:lnTo>
                  <a:pt x="781050" y="977290"/>
                </a:lnTo>
                <a:lnTo>
                  <a:pt x="825779" y="966470"/>
                </a:lnTo>
                <a:lnTo>
                  <a:pt x="868845" y="951674"/>
                </a:lnTo>
                <a:lnTo>
                  <a:pt x="910005" y="933119"/>
                </a:lnTo>
                <a:lnTo>
                  <a:pt x="949083" y="911021"/>
                </a:lnTo>
                <a:lnTo>
                  <a:pt x="985862" y="885583"/>
                </a:lnTo>
                <a:lnTo>
                  <a:pt x="1020114" y="856996"/>
                </a:lnTo>
                <a:lnTo>
                  <a:pt x="1051648" y="825500"/>
                </a:lnTo>
                <a:lnTo>
                  <a:pt x="1080262" y="791273"/>
                </a:lnTo>
                <a:lnTo>
                  <a:pt x="1093622" y="771994"/>
                </a:lnTo>
                <a:lnTo>
                  <a:pt x="1105725" y="754545"/>
                </a:lnTo>
                <a:lnTo>
                  <a:pt x="1127848" y="715505"/>
                </a:lnTo>
                <a:lnTo>
                  <a:pt x="1146429" y="674370"/>
                </a:lnTo>
                <a:lnTo>
                  <a:pt x="1161224" y="631367"/>
                </a:lnTo>
                <a:lnTo>
                  <a:pt x="1172057" y="586676"/>
                </a:lnTo>
                <a:lnTo>
                  <a:pt x="1178712" y="540512"/>
                </a:lnTo>
                <a:lnTo>
                  <a:pt x="1180973" y="493102"/>
                </a:lnTo>
                <a:close/>
              </a:path>
              <a:path w="1374775" h="1931034" extrusionOk="0">
                <a:moveTo>
                  <a:pt x="1374571" y="1334757"/>
                </a:moveTo>
                <a:lnTo>
                  <a:pt x="1371485" y="1289075"/>
                </a:lnTo>
                <a:lnTo>
                  <a:pt x="1362506" y="1245247"/>
                </a:lnTo>
                <a:lnTo>
                  <a:pt x="1350873" y="1211884"/>
                </a:lnTo>
                <a:lnTo>
                  <a:pt x="1348016" y="1203680"/>
                </a:lnTo>
                <a:lnTo>
                  <a:pt x="1328445" y="1164755"/>
                </a:lnTo>
                <a:lnTo>
                  <a:pt x="1304188" y="1128903"/>
                </a:lnTo>
                <a:lnTo>
                  <a:pt x="1275638" y="1096518"/>
                </a:lnTo>
                <a:lnTo>
                  <a:pt x="1243228" y="1068006"/>
                </a:lnTo>
                <a:lnTo>
                  <a:pt x="1207338" y="1043774"/>
                </a:lnTo>
                <a:lnTo>
                  <a:pt x="1168387" y="1024216"/>
                </a:lnTo>
                <a:lnTo>
                  <a:pt x="1160132" y="1021346"/>
                </a:lnTo>
                <a:lnTo>
                  <a:pt x="1160132" y="1334757"/>
                </a:lnTo>
                <a:lnTo>
                  <a:pt x="1160132" y="1668894"/>
                </a:lnTo>
                <a:lnTo>
                  <a:pt x="1156373" y="1687474"/>
                </a:lnTo>
                <a:lnTo>
                  <a:pt x="1146111" y="1702663"/>
                </a:lnTo>
                <a:lnTo>
                  <a:pt x="1130909" y="1712912"/>
                </a:lnTo>
                <a:lnTo>
                  <a:pt x="1112342" y="1716684"/>
                </a:lnTo>
                <a:lnTo>
                  <a:pt x="262216" y="1716684"/>
                </a:lnTo>
                <a:lnTo>
                  <a:pt x="243649" y="1712912"/>
                </a:lnTo>
                <a:lnTo>
                  <a:pt x="228447" y="1702663"/>
                </a:lnTo>
                <a:lnTo>
                  <a:pt x="218186" y="1687474"/>
                </a:lnTo>
                <a:lnTo>
                  <a:pt x="214426" y="1668894"/>
                </a:lnTo>
                <a:lnTo>
                  <a:pt x="214426" y="1334757"/>
                </a:lnTo>
                <a:lnTo>
                  <a:pt x="224142" y="1286979"/>
                </a:lnTo>
                <a:lnTo>
                  <a:pt x="250634" y="1247914"/>
                </a:lnTo>
                <a:lnTo>
                  <a:pt x="289890" y="1221562"/>
                </a:lnTo>
                <a:lnTo>
                  <a:pt x="337921" y="1211884"/>
                </a:lnTo>
                <a:lnTo>
                  <a:pt x="344258" y="1211884"/>
                </a:lnTo>
                <a:lnTo>
                  <a:pt x="611505" y="1478572"/>
                </a:lnTo>
                <a:lnTo>
                  <a:pt x="646976" y="1502105"/>
                </a:lnTo>
                <a:lnTo>
                  <a:pt x="687311" y="1509953"/>
                </a:lnTo>
                <a:lnTo>
                  <a:pt x="727646" y="1502105"/>
                </a:lnTo>
                <a:lnTo>
                  <a:pt x="763117" y="1478572"/>
                </a:lnTo>
                <a:lnTo>
                  <a:pt x="990549" y="1251407"/>
                </a:lnTo>
                <a:lnTo>
                  <a:pt x="1030109" y="1211884"/>
                </a:lnTo>
                <a:lnTo>
                  <a:pt x="1037170" y="1211884"/>
                </a:lnTo>
                <a:lnTo>
                  <a:pt x="1084986" y="1221562"/>
                </a:lnTo>
                <a:lnTo>
                  <a:pt x="1124077" y="1247914"/>
                </a:lnTo>
                <a:lnTo>
                  <a:pt x="1150454" y="1286979"/>
                </a:lnTo>
                <a:lnTo>
                  <a:pt x="1160132" y="1334757"/>
                </a:lnTo>
                <a:lnTo>
                  <a:pt x="1160132" y="1021346"/>
                </a:lnTo>
                <a:lnTo>
                  <a:pt x="1126769" y="1009738"/>
                </a:lnTo>
                <a:lnTo>
                  <a:pt x="1082890" y="1000760"/>
                </a:lnTo>
                <a:lnTo>
                  <a:pt x="1037488" y="997699"/>
                </a:lnTo>
                <a:lnTo>
                  <a:pt x="1037234" y="997686"/>
                </a:lnTo>
                <a:lnTo>
                  <a:pt x="1035735" y="997699"/>
                </a:lnTo>
                <a:lnTo>
                  <a:pt x="993673" y="997470"/>
                </a:lnTo>
                <a:lnTo>
                  <a:pt x="948931" y="1003757"/>
                </a:lnTo>
                <a:lnTo>
                  <a:pt x="910336" y="1028598"/>
                </a:lnTo>
                <a:lnTo>
                  <a:pt x="687324" y="1251407"/>
                </a:lnTo>
                <a:lnTo>
                  <a:pt x="647598" y="1211884"/>
                </a:lnTo>
                <a:lnTo>
                  <a:pt x="603148" y="1167663"/>
                </a:lnTo>
                <a:lnTo>
                  <a:pt x="539115" y="1104722"/>
                </a:lnTo>
                <a:lnTo>
                  <a:pt x="491845" y="1059624"/>
                </a:lnTo>
                <a:lnTo>
                  <a:pt x="457949" y="1029398"/>
                </a:lnTo>
                <a:lnTo>
                  <a:pt x="416750" y="1001649"/>
                </a:lnTo>
                <a:lnTo>
                  <a:pt x="388569" y="997686"/>
                </a:lnTo>
                <a:lnTo>
                  <a:pt x="337934" y="997686"/>
                </a:lnTo>
                <a:lnTo>
                  <a:pt x="292138" y="1000760"/>
                </a:lnTo>
                <a:lnTo>
                  <a:pt x="248208" y="1009738"/>
                </a:lnTo>
                <a:lnTo>
                  <a:pt x="206527" y="1024216"/>
                </a:lnTo>
                <a:lnTo>
                  <a:pt x="167513" y="1043774"/>
                </a:lnTo>
                <a:lnTo>
                  <a:pt x="131559" y="1068006"/>
                </a:lnTo>
                <a:lnTo>
                  <a:pt x="99098" y="1096518"/>
                </a:lnTo>
                <a:lnTo>
                  <a:pt x="70510" y="1128903"/>
                </a:lnTo>
                <a:lnTo>
                  <a:pt x="46202" y="1164755"/>
                </a:lnTo>
                <a:lnTo>
                  <a:pt x="26593" y="1203680"/>
                </a:lnTo>
                <a:lnTo>
                  <a:pt x="12090" y="1245247"/>
                </a:lnTo>
                <a:lnTo>
                  <a:pt x="3086" y="1289075"/>
                </a:lnTo>
                <a:lnTo>
                  <a:pt x="0" y="1334757"/>
                </a:lnTo>
                <a:lnTo>
                  <a:pt x="0" y="1668894"/>
                </a:lnTo>
                <a:lnTo>
                  <a:pt x="4229" y="1715922"/>
                </a:lnTo>
                <a:lnTo>
                  <a:pt x="16433" y="1760220"/>
                </a:lnTo>
                <a:lnTo>
                  <a:pt x="35852" y="1801012"/>
                </a:lnTo>
                <a:lnTo>
                  <a:pt x="61747" y="1837588"/>
                </a:lnTo>
                <a:lnTo>
                  <a:pt x="93370" y="1869186"/>
                </a:lnTo>
                <a:lnTo>
                  <a:pt x="129971" y="1895055"/>
                </a:lnTo>
                <a:lnTo>
                  <a:pt x="170815" y="1914461"/>
                </a:lnTo>
                <a:lnTo>
                  <a:pt x="215138" y="1926653"/>
                </a:lnTo>
                <a:lnTo>
                  <a:pt x="262216" y="1930882"/>
                </a:lnTo>
                <a:lnTo>
                  <a:pt x="1112342" y="1930882"/>
                </a:lnTo>
                <a:lnTo>
                  <a:pt x="1159421" y="1926653"/>
                </a:lnTo>
                <a:lnTo>
                  <a:pt x="1203756" y="1914461"/>
                </a:lnTo>
                <a:lnTo>
                  <a:pt x="1244600" y="1895055"/>
                </a:lnTo>
                <a:lnTo>
                  <a:pt x="1281201" y="1869186"/>
                </a:lnTo>
                <a:lnTo>
                  <a:pt x="1312824" y="1837588"/>
                </a:lnTo>
                <a:lnTo>
                  <a:pt x="1338719" y="1801012"/>
                </a:lnTo>
                <a:lnTo>
                  <a:pt x="1358138" y="1760220"/>
                </a:lnTo>
                <a:lnTo>
                  <a:pt x="1370139" y="1716684"/>
                </a:lnTo>
                <a:lnTo>
                  <a:pt x="1374571" y="1668894"/>
                </a:lnTo>
                <a:lnTo>
                  <a:pt x="1374571" y="13347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271893" y="632290"/>
            <a:ext cx="5575051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¡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Armemos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grupos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!</a:t>
            </a:r>
            <a:endParaRPr dirty="0"/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8114" y="4204602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 txBox="1"/>
          <p:nvPr/>
        </p:nvSpPr>
        <p:spPr>
          <a:xfrm>
            <a:off x="9059419" y="3923831"/>
            <a:ext cx="8450580" cy="361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422909" lvl="0" indent="0" algn="l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Tantos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grupos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como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/as 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hayan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</a:t>
            </a:r>
            <a:endParaRPr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12700" marR="5080" lvl="0" indent="0" algn="l" rtl="0">
              <a:lnSpc>
                <a:spcPct val="115500"/>
              </a:lnSpc>
              <a:spcBef>
                <a:spcPts val="2065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Cada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grupo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tendrá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un/a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 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asignado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/a.</a:t>
            </a:r>
            <a:endParaRPr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12700" marR="292100" lvl="0" indent="0" algn="l" rtl="0">
              <a:lnSpc>
                <a:spcPct val="115500"/>
              </a:lnSpc>
              <a:spcBef>
                <a:spcPts val="2995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Cada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grupo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identificará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su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por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nombre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y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partido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o 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movimiento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político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</a:t>
            </a:r>
            <a:endParaRPr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8114" y="5628852"/>
            <a:ext cx="152400" cy="15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8114" y="7171116"/>
            <a:ext cx="152400" cy="1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61733" y="3456723"/>
            <a:ext cx="4676774" cy="46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6226655" y="796063"/>
            <a:ext cx="583469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¡Hora de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investigar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!</a:t>
            </a:r>
            <a:endParaRPr dirty="0"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051" y="5282296"/>
            <a:ext cx="152400" cy="15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051" y="5933580"/>
            <a:ext cx="152400" cy="15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051" y="6567719"/>
            <a:ext cx="152400" cy="15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051" y="7247679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1358451" y="3074754"/>
            <a:ext cx="8190230" cy="45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Cada grupo deberá </a:t>
            </a:r>
            <a:r>
              <a:rPr lang="es-MX" sz="33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investigar </a:t>
            </a:r>
            <a:r>
              <a:rPr lang="es-MX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 su  candidato/a, ¿qué necesitan saber?</a:t>
            </a:r>
            <a:endParaRPr lang="es-MX"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lang="es-CO" sz="44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728980" marR="102870" lvl="0" indent="0" algn="l" rtl="0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Desempeño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debates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públicos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Formación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profesional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Experiencia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profesional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Principales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propuestas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Escándalos</a:t>
            </a:r>
            <a:r>
              <a:rPr lang="en-US" sz="33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</a:t>
            </a:r>
            <a:r>
              <a:rPr lang="en-US" sz="33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Incidente</a:t>
            </a:r>
            <a:endParaRPr lang="en-US" sz="3300" b="1" dirty="0">
              <a:solidFill>
                <a:srgbClr val="004AAC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442" y="3390108"/>
            <a:ext cx="142875" cy="14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>
          <a:xfrm>
            <a:off x="1173200" y="3148788"/>
            <a:ext cx="15941598" cy="50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775960" marR="58419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¿Por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qué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creen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es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importante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conocer</a:t>
            </a:r>
            <a:r>
              <a:rPr lang="en-US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 las y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dirty="0"/>
          </a:p>
          <a:p>
            <a:pPr marL="5775960" marR="141605" lvl="0" indent="0" algn="l" rtl="0">
              <a:lnSpc>
                <a:spcPct val="114599"/>
              </a:lnSpc>
              <a:spcBef>
                <a:spcPts val="302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Creen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Colombia las personas que	van a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votar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investigan</a:t>
            </a:r>
            <a:r>
              <a:rPr lang="en-US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sobre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las y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antes de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ejercer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su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derecho al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voto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 ¿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Qué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implicaciones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tiene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esto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dirty="0"/>
          </a:p>
          <a:p>
            <a:pPr marL="5775960" marR="5080" lvl="0" indent="0" algn="l" rtl="0">
              <a:lnSpc>
                <a:spcPct val="116700"/>
              </a:lnSpc>
              <a:spcBef>
                <a:spcPts val="3185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Qué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pasaría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Colombia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si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todas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las personas  que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pueden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votar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hicieran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un </a:t>
            </a:r>
            <a:r>
              <a:rPr lang="en-US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análisis</a:t>
            </a:r>
            <a:r>
              <a:rPr lang="en-US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 las y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candidatas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antes de las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elecciones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dirty="0"/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575" y="3275808"/>
            <a:ext cx="5286374" cy="545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5418879" y="670156"/>
            <a:ext cx="745024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Pensemos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y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dialoguemos</a:t>
            </a:r>
            <a:endParaRPr dirty="0"/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442" y="7331178"/>
            <a:ext cx="142875" cy="14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442" y="4821840"/>
            <a:ext cx="142875" cy="14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Personalizado</PresentationFormat>
  <Paragraphs>27</Paragraphs>
  <Slides>9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Verdana</vt:lpstr>
      <vt:lpstr>Calibri</vt:lpstr>
      <vt:lpstr>Office Theme</vt:lpstr>
      <vt:lpstr>Presentación de PowerPoint</vt:lpstr>
      <vt:lpstr>Presentación de PowerPoint</vt:lpstr>
      <vt:lpstr>Pregúntate: ¿qué características hacen  ideal a un/a candidato/a?</vt:lpstr>
      <vt:lpstr>Presentación de PowerPoint</vt:lpstr>
      <vt:lpstr>Además de tener en cuenta estas pautas,  también necesitamos prestar atención a...</vt:lpstr>
      <vt:lpstr>Hagamos un ejercicio que nos ayudará  a conocer mejor a los y las  candidatos/as a la presidencia</vt:lpstr>
      <vt:lpstr>¡Armemos grupos!</vt:lpstr>
      <vt:lpstr>¡Hora de investigar!</vt:lpstr>
      <vt:lpstr>Pensemos y dialoguemos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Leandro Sabogal Puentes</dc:creator>
  <cp:lastModifiedBy>Leandro Sabogal Puentes</cp:lastModifiedBy>
  <cp:revision>1</cp:revision>
  <dcterms:created xsi:type="dcterms:W3CDTF">2022-03-04T22:09:42Z</dcterms:created>
  <dcterms:modified xsi:type="dcterms:W3CDTF">2022-03-09T15:55:18Z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2022-03-04T00:00:00Z</vt:filetime>
  </property>
</Properties>
</file>