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18288000" cy="10287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jFab2IsNczm83WATKBrEIphi/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610" y="3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obj">
  <p:cSld name="OBJECT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43509" y="0"/>
            <a:ext cx="15444489" cy="1028504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9"/>
          <p:cNvSpPr/>
          <p:nvPr/>
        </p:nvSpPr>
        <p:spPr>
          <a:xfrm>
            <a:off x="0" y="0"/>
            <a:ext cx="9438640" cy="10274300"/>
          </a:xfrm>
          <a:custGeom>
            <a:avLst/>
            <a:gdLst/>
            <a:ahLst/>
            <a:cxnLst/>
            <a:rect l="l" t="t" r="r" b="b"/>
            <a:pathLst>
              <a:path w="9438640" h="10274300" extrusionOk="0">
                <a:moveTo>
                  <a:pt x="9201200" y="10274299"/>
                </a:moveTo>
                <a:lnTo>
                  <a:pt x="0" y="10274299"/>
                </a:lnTo>
                <a:lnTo>
                  <a:pt x="0" y="0"/>
                </a:lnTo>
                <a:lnTo>
                  <a:pt x="3827290" y="0"/>
                </a:lnTo>
                <a:lnTo>
                  <a:pt x="3872585" y="12699"/>
                </a:lnTo>
                <a:lnTo>
                  <a:pt x="4050198" y="114299"/>
                </a:lnTo>
                <a:lnTo>
                  <a:pt x="4308677" y="266699"/>
                </a:lnTo>
                <a:lnTo>
                  <a:pt x="4351152" y="304799"/>
                </a:lnTo>
                <a:lnTo>
                  <a:pt x="4520241" y="406399"/>
                </a:lnTo>
                <a:lnTo>
                  <a:pt x="4604650" y="469899"/>
                </a:lnTo>
                <a:lnTo>
                  <a:pt x="4646908" y="495299"/>
                </a:lnTo>
                <a:lnTo>
                  <a:pt x="4690759" y="520699"/>
                </a:lnTo>
                <a:lnTo>
                  <a:pt x="4734795" y="558799"/>
                </a:lnTo>
                <a:lnTo>
                  <a:pt x="4913278" y="660399"/>
                </a:lnTo>
                <a:lnTo>
                  <a:pt x="4958604" y="698499"/>
                </a:lnTo>
                <a:lnTo>
                  <a:pt x="5096663" y="774699"/>
                </a:lnTo>
                <a:lnTo>
                  <a:pt x="5143457" y="787399"/>
                </a:lnTo>
                <a:lnTo>
                  <a:pt x="5190678" y="812799"/>
                </a:lnTo>
                <a:lnTo>
                  <a:pt x="5283073" y="863599"/>
                </a:lnTo>
                <a:lnTo>
                  <a:pt x="5329785" y="876299"/>
                </a:lnTo>
                <a:lnTo>
                  <a:pt x="5376802" y="901699"/>
                </a:lnTo>
                <a:lnTo>
                  <a:pt x="5424094" y="914399"/>
                </a:lnTo>
                <a:lnTo>
                  <a:pt x="5471633" y="939799"/>
                </a:lnTo>
                <a:lnTo>
                  <a:pt x="5567330" y="965199"/>
                </a:lnTo>
                <a:lnTo>
                  <a:pt x="5615430" y="990599"/>
                </a:lnTo>
                <a:lnTo>
                  <a:pt x="5760389" y="1028699"/>
                </a:lnTo>
                <a:lnTo>
                  <a:pt x="5808831" y="1054099"/>
                </a:lnTo>
                <a:lnTo>
                  <a:pt x="6050394" y="1117599"/>
                </a:lnTo>
                <a:lnTo>
                  <a:pt x="6098788" y="1142999"/>
                </a:lnTo>
                <a:lnTo>
                  <a:pt x="6340805" y="1206499"/>
                </a:lnTo>
                <a:lnTo>
                  <a:pt x="6389173" y="1231899"/>
                </a:lnTo>
                <a:lnTo>
                  <a:pt x="6582311" y="1282699"/>
                </a:lnTo>
                <a:lnTo>
                  <a:pt x="6630480" y="1308099"/>
                </a:lnTo>
                <a:lnTo>
                  <a:pt x="6774603" y="1346199"/>
                </a:lnTo>
                <a:lnTo>
                  <a:pt x="6822495" y="1371599"/>
                </a:lnTo>
                <a:lnTo>
                  <a:pt x="6918018" y="1396999"/>
                </a:lnTo>
                <a:lnTo>
                  <a:pt x="6965635" y="1422399"/>
                </a:lnTo>
                <a:lnTo>
                  <a:pt x="7061723" y="1447799"/>
                </a:lnTo>
                <a:lnTo>
                  <a:pt x="7109659" y="1473199"/>
                </a:lnTo>
                <a:lnTo>
                  <a:pt x="7157485" y="1485899"/>
                </a:lnTo>
                <a:lnTo>
                  <a:pt x="7205174" y="1511299"/>
                </a:lnTo>
                <a:lnTo>
                  <a:pt x="7252697" y="1523999"/>
                </a:lnTo>
                <a:lnTo>
                  <a:pt x="7347139" y="1574799"/>
                </a:lnTo>
                <a:lnTo>
                  <a:pt x="7394001" y="1587499"/>
                </a:lnTo>
                <a:lnTo>
                  <a:pt x="7532818" y="1663699"/>
                </a:lnTo>
                <a:lnTo>
                  <a:pt x="7578409" y="1676399"/>
                </a:lnTo>
                <a:lnTo>
                  <a:pt x="7712745" y="1752599"/>
                </a:lnTo>
                <a:lnTo>
                  <a:pt x="7756620" y="1790699"/>
                </a:lnTo>
                <a:lnTo>
                  <a:pt x="7842846" y="1841499"/>
                </a:lnTo>
                <a:lnTo>
                  <a:pt x="7885142" y="1866899"/>
                </a:lnTo>
                <a:lnTo>
                  <a:pt x="7926856" y="1904999"/>
                </a:lnTo>
                <a:lnTo>
                  <a:pt x="7967960" y="1930399"/>
                </a:lnTo>
                <a:lnTo>
                  <a:pt x="8007561" y="1955799"/>
                </a:lnTo>
                <a:lnTo>
                  <a:pt x="8046344" y="1993899"/>
                </a:lnTo>
                <a:lnTo>
                  <a:pt x="8084270" y="2031999"/>
                </a:lnTo>
                <a:lnTo>
                  <a:pt x="8121299" y="2057399"/>
                </a:lnTo>
                <a:lnTo>
                  <a:pt x="8157391" y="2095499"/>
                </a:lnTo>
                <a:lnTo>
                  <a:pt x="8192508" y="2133599"/>
                </a:lnTo>
                <a:lnTo>
                  <a:pt x="8226610" y="2171699"/>
                </a:lnTo>
                <a:lnTo>
                  <a:pt x="8259658" y="2209799"/>
                </a:lnTo>
                <a:lnTo>
                  <a:pt x="8291611" y="2247899"/>
                </a:lnTo>
                <a:lnTo>
                  <a:pt x="8322431" y="2285999"/>
                </a:lnTo>
                <a:lnTo>
                  <a:pt x="8352079" y="2324099"/>
                </a:lnTo>
                <a:lnTo>
                  <a:pt x="8380514" y="2362199"/>
                </a:lnTo>
                <a:lnTo>
                  <a:pt x="8407697" y="2412999"/>
                </a:lnTo>
                <a:lnTo>
                  <a:pt x="8433590" y="2451099"/>
                </a:lnTo>
                <a:lnTo>
                  <a:pt x="8458152" y="2489199"/>
                </a:lnTo>
                <a:lnTo>
                  <a:pt x="8481344" y="2539999"/>
                </a:lnTo>
                <a:lnTo>
                  <a:pt x="8503127" y="2578099"/>
                </a:lnTo>
                <a:lnTo>
                  <a:pt x="8523461" y="2628899"/>
                </a:lnTo>
                <a:lnTo>
                  <a:pt x="8542307" y="2679699"/>
                </a:lnTo>
                <a:lnTo>
                  <a:pt x="8559625" y="2717799"/>
                </a:lnTo>
                <a:lnTo>
                  <a:pt x="8575377" y="2768599"/>
                </a:lnTo>
                <a:lnTo>
                  <a:pt x="8589521" y="2819399"/>
                </a:lnTo>
                <a:lnTo>
                  <a:pt x="8601709" y="2870199"/>
                </a:lnTo>
                <a:lnTo>
                  <a:pt x="8612206" y="2920999"/>
                </a:lnTo>
                <a:lnTo>
                  <a:pt x="8621051" y="2959099"/>
                </a:lnTo>
                <a:lnTo>
                  <a:pt x="8628287" y="3009899"/>
                </a:lnTo>
                <a:lnTo>
                  <a:pt x="8633955" y="3060699"/>
                </a:lnTo>
                <a:lnTo>
                  <a:pt x="8638094" y="3111499"/>
                </a:lnTo>
                <a:lnTo>
                  <a:pt x="8640747" y="3162299"/>
                </a:lnTo>
                <a:lnTo>
                  <a:pt x="8641955" y="3213099"/>
                </a:lnTo>
                <a:lnTo>
                  <a:pt x="8641757" y="3251199"/>
                </a:lnTo>
                <a:lnTo>
                  <a:pt x="8640196" y="3301999"/>
                </a:lnTo>
                <a:lnTo>
                  <a:pt x="8637313" y="3352799"/>
                </a:lnTo>
                <a:lnTo>
                  <a:pt x="8633147" y="3403599"/>
                </a:lnTo>
                <a:lnTo>
                  <a:pt x="8627741" y="3454399"/>
                </a:lnTo>
                <a:lnTo>
                  <a:pt x="8621136" y="3505199"/>
                </a:lnTo>
                <a:lnTo>
                  <a:pt x="8613371" y="3543299"/>
                </a:lnTo>
                <a:lnTo>
                  <a:pt x="8604489" y="3594099"/>
                </a:lnTo>
                <a:lnTo>
                  <a:pt x="8594530" y="3644899"/>
                </a:lnTo>
                <a:lnTo>
                  <a:pt x="8583536" y="3695699"/>
                </a:lnTo>
                <a:lnTo>
                  <a:pt x="8571546" y="3746499"/>
                </a:lnTo>
                <a:lnTo>
                  <a:pt x="8558603" y="3784599"/>
                </a:lnTo>
                <a:lnTo>
                  <a:pt x="8544748" y="3835399"/>
                </a:lnTo>
                <a:lnTo>
                  <a:pt x="8530020" y="3886199"/>
                </a:lnTo>
                <a:lnTo>
                  <a:pt x="8514462" y="3924299"/>
                </a:lnTo>
                <a:lnTo>
                  <a:pt x="8498114" y="3975099"/>
                </a:lnTo>
                <a:lnTo>
                  <a:pt x="8481018" y="4025899"/>
                </a:lnTo>
                <a:lnTo>
                  <a:pt x="8463213" y="4063999"/>
                </a:lnTo>
                <a:lnTo>
                  <a:pt x="8443796" y="4114799"/>
                </a:lnTo>
                <a:lnTo>
                  <a:pt x="8423743" y="4165599"/>
                </a:lnTo>
                <a:lnTo>
                  <a:pt x="8403075" y="4203699"/>
                </a:lnTo>
                <a:lnTo>
                  <a:pt x="8381814" y="4254499"/>
                </a:lnTo>
                <a:lnTo>
                  <a:pt x="8359980" y="4305299"/>
                </a:lnTo>
                <a:lnTo>
                  <a:pt x="8337597" y="4343399"/>
                </a:lnTo>
                <a:lnTo>
                  <a:pt x="8314684" y="4394199"/>
                </a:lnTo>
                <a:lnTo>
                  <a:pt x="8291263" y="4444999"/>
                </a:lnTo>
                <a:lnTo>
                  <a:pt x="8267356" y="4483099"/>
                </a:lnTo>
                <a:lnTo>
                  <a:pt x="8242984" y="4533899"/>
                </a:lnTo>
                <a:lnTo>
                  <a:pt x="8218169" y="4571999"/>
                </a:lnTo>
                <a:lnTo>
                  <a:pt x="8192932" y="4622799"/>
                </a:lnTo>
                <a:lnTo>
                  <a:pt x="8167295" y="4660899"/>
                </a:lnTo>
                <a:lnTo>
                  <a:pt x="8141278" y="4711699"/>
                </a:lnTo>
                <a:lnTo>
                  <a:pt x="8114903" y="4749799"/>
                </a:lnTo>
                <a:lnTo>
                  <a:pt x="8088193" y="4800599"/>
                </a:lnTo>
                <a:lnTo>
                  <a:pt x="8061167" y="4838699"/>
                </a:lnTo>
                <a:lnTo>
                  <a:pt x="8033849" y="4889499"/>
                </a:lnTo>
                <a:lnTo>
                  <a:pt x="8006258" y="4927599"/>
                </a:lnTo>
                <a:lnTo>
                  <a:pt x="7978416" y="4978399"/>
                </a:lnTo>
                <a:lnTo>
                  <a:pt x="7922068" y="5054599"/>
                </a:lnTo>
                <a:lnTo>
                  <a:pt x="7893604" y="5105399"/>
                </a:lnTo>
                <a:lnTo>
                  <a:pt x="7836202" y="5181599"/>
                </a:lnTo>
                <a:lnTo>
                  <a:pt x="7807307" y="5232399"/>
                </a:lnTo>
                <a:lnTo>
                  <a:pt x="7749238" y="5308599"/>
                </a:lnTo>
                <a:lnTo>
                  <a:pt x="7721276" y="5359399"/>
                </a:lnTo>
                <a:lnTo>
                  <a:pt x="7692890" y="5397499"/>
                </a:lnTo>
                <a:lnTo>
                  <a:pt x="7606385" y="5511799"/>
                </a:lnTo>
                <a:lnTo>
                  <a:pt x="7577496" y="5562599"/>
                </a:lnTo>
                <a:lnTo>
                  <a:pt x="7548778" y="5600699"/>
                </a:lnTo>
                <a:lnTo>
                  <a:pt x="7520350" y="5638799"/>
                </a:lnTo>
                <a:lnTo>
                  <a:pt x="7492331" y="5689599"/>
                </a:lnTo>
                <a:lnTo>
                  <a:pt x="7464839" y="5727699"/>
                </a:lnTo>
                <a:lnTo>
                  <a:pt x="7437994" y="5765799"/>
                </a:lnTo>
                <a:lnTo>
                  <a:pt x="7411914" y="5816599"/>
                </a:lnTo>
                <a:lnTo>
                  <a:pt x="7386718" y="5854699"/>
                </a:lnTo>
                <a:lnTo>
                  <a:pt x="7362525" y="5905499"/>
                </a:lnTo>
                <a:lnTo>
                  <a:pt x="7339454" y="5943599"/>
                </a:lnTo>
                <a:lnTo>
                  <a:pt x="7317623" y="5994399"/>
                </a:lnTo>
                <a:lnTo>
                  <a:pt x="7297151" y="6032499"/>
                </a:lnTo>
                <a:lnTo>
                  <a:pt x="7278158" y="6083299"/>
                </a:lnTo>
                <a:lnTo>
                  <a:pt x="7260761" y="6134099"/>
                </a:lnTo>
                <a:lnTo>
                  <a:pt x="7245080" y="6172199"/>
                </a:lnTo>
                <a:lnTo>
                  <a:pt x="7231234" y="6222999"/>
                </a:lnTo>
                <a:lnTo>
                  <a:pt x="7219341" y="6273799"/>
                </a:lnTo>
                <a:lnTo>
                  <a:pt x="7209520" y="6324599"/>
                </a:lnTo>
                <a:lnTo>
                  <a:pt x="7201890" y="6375399"/>
                </a:lnTo>
                <a:lnTo>
                  <a:pt x="7196569" y="6426199"/>
                </a:lnTo>
                <a:lnTo>
                  <a:pt x="7193884" y="6476999"/>
                </a:lnTo>
                <a:lnTo>
                  <a:pt x="7194125" y="6527799"/>
                </a:lnTo>
                <a:lnTo>
                  <a:pt x="7197169" y="6578599"/>
                </a:lnTo>
                <a:lnTo>
                  <a:pt x="7202897" y="6616699"/>
                </a:lnTo>
                <a:lnTo>
                  <a:pt x="7211187" y="6667499"/>
                </a:lnTo>
                <a:lnTo>
                  <a:pt x="7221920" y="6718299"/>
                </a:lnTo>
                <a:lnTo>
                  <a:pt x="7234973" y="6769099"/>
                </a:lnTo>
                <a:lnTo>
                  <a:pt x="7250226" y="6807199"/>
                </a:lnTo>
                <a:lnTo>
                  <a:pt x="7267559" y="6857999"/>
                </a:lnTo>
                <a:lnTo>
                  <a:pt x="7286850" y="6896099"/>
                </a:lnTo>
                <a:lnTo>
                  <a:pt x="7307979" y="6946899"/>
                </a:lnTo>
                <a:lnTo>
                  <a:pt x="7330825" y="6984999"/>
                </a:lnTo>
                <a:lnTo>
                  <a:pt x="7355266" y="7035799"/>
                </a:lnTo>
                <a:lnTo>
                  <a:pt x="7381183" y="7073899"/>
                </a:lnTo>
                <a:lnTo>
                  <a:pt x="7408455" y="7111999"/>
                </a:lnTo>
                <a:lnTo>
                  <a:pt x="7436959" y="7162799"/>
                </a:lnTo>
                <a:lnTo>
                  <a:pt x="7466577" y="7200899"/>
                </a:lnTo>
                <a:lnTo>
                  <a:pt x="7497186" y="7238999"/>
                </a:lnTo>
                <a:lnTo>
                  <a:pt x="7528667" y="7277099"/>
                </a:lnTo>
                <a:lnTo>
                  <a:pt x="7560897" y="7315199"/>
                </a:lnTo>
                <a:lnTo>
                  <a:pt x="7593757" y="7353299"/>
                </a:lnTo>
                <a:lnTo>
                  <a:pt x="7627296" y="7391399"/>
                </a:lnTo>
                <a:lnTo>
                  <a:pt x="7661345" y="7429499"/>
                </a:lnTo>
                <a:lnTo>
                  <a:pt x="7695898" y="7454899"/>
                </a:lnTo>
                <a:lnTo>
                  <a:pt x="7730950" y="7492999"/>
                </a:lnTo>
                <a:lnTo>
                  <a:pt x="7766493" y="7531099"/>
                </a:lnTo>
                <a:lnTo>
                  <a:pt x="7802522" y="7569199"/>
                </a:lnTo>
                <a:lnTo>
                  <a:pt x="7839030" y="7607299"/>
                </a:lnTo>
                <a:lnTo>
                  <a:pt x="7876012" y="7645399"/>
                </a:lnTo>
                <a:lnTo>
                  <a:pt x="7913460" y="7670799"/>
                </a:lnTo>
                <a:lnTo>
                  <a:pt x="7951368" y="7708899"/>
                </a:lnTo>
                <a:lnTo>
                  <a:pt x="7989731" y="7734299"/>
                </a:lnTo>
                <a:lnTo>
                  <a:pt x="8028542" y="7772399"/>
                </a:lnTo>
                <a:lnTo>
                  <a:pt x="8067795" y="7797799"/>
                </a:lnTo>
                <a:lnTo>
                  <a:pt x="8107483" y="7835899"/>
                </a:lnTo>
                <a:lnTo>
                  <a:pt x="8149251" y="7861299"/>
                </a:lnTo>
                <a:lnTo>
                  <a:pt x="8191773" y="7899399"/>
                </a:lnTo>
                <a:lnTo>
                  <a:pt x="8278747" y="7950199"/>
                </a:lnTo>
                <a:lnTo>
                  <a:pt x="8685616" y="8178799"/>
                </a:lnTo>
                <a:lnTo>
                  <a:pt x="8728322" y="8191499"/>
                </a:lnTo>
                <a:lnTo>
                  <a:pt x="8855081" y="8267699"/>
                </a:lnTo>
                <a:lnTo>
                  <a:pt x="8937206" y="8318499"/>
                </a:lnTo>
                <a:lnTo>
                  <a:pt x="8977181" y="8343899"/>
                </a:lnTo>
                <a:lnTo>
                  <a:pt x="9016264" y="8381999"/>
                </a:lnTo>
                <a:lnTo>
                  <a:pt x="9054331" y="8407399"/>
                </a:lnTo>
                <a:lnTo>
                  <a:pt x="9091256" y="8432799"/>
                </a:lnTo>
                <a:lnTo>
                  <a:pt x="9126915" y="8470899"/>
                </a:lnTo>
                <a:lnTo>
                  <a:pt x="9161183" y="8496299"/>
                </a:lnTo>
                <a:lnTo>
                  <a:pt x="9193937" y="8534399"/>
                </a:lnTo>
                <a:lnTo>
                  <a:pt x="9225049" y="8572499"/>
                </a:lnTo>
                <a:lnTo>
                  <a:pt x="9254397" y="8610599"/>
                </a:lnTo>
                <a:lnTo>
                  <a:pt x="9281856" y="8648699"/>
                </a:lnTo>
                <a:lnTo>
                  <a:pt x="9307300" y="8686799"/>
                </a:lnTo>
                <a:lnTo>
                  <a:pt x="9330605" y="8724899"/>
                </a:lnTo>
                <a:lnTo>
                  <a:pt x="9351646" y="8775699"/>
                </a:lnTo>
                <a:lnTo>
                  <a:pt x="9370299" y="8813799"/>
                </a:lnTo>
                <a:lnTo>
                  <a:pt x="9385982" y="8864599"/>
                </a:lnTo>
                <a:lnTo>
                  <a:pt x="9399417" y="8915399"/>
                </a:lnTo>
                <a:lnTo>
                  <a:pt x="9410697" y="8953499"/>
                </a:lnTo>
                <a:lnTo>
                  <a:pt x="9419918" y="9004299"/>
                </a:lnTo>
                <a:lnTo>
                  <a:pt x="9427174" y="9055099"/>
                </a:lnTo>
                <a:lnTo>
                  <a:pt x="9432560" y="9105899"/>
                </a:lnTo>
                <a:lnTo>
                  <a:pt x="9436172" y="9156699"/>
                </a:lnTo>
                <a:lnTo>
                  <a:pt x="9438103" y="9207499"/>
                </a:lnTo>
                <a:lnTo>
                  <a:pt x="9438450" y="9245599"/>
                </a:lnTo>
                <a:lnTo>
                  <a:pt x="9437306" y="9296399"/>
                </a:lnTo>
                <a:lnTo>
                  <a:pt x="9434766" y="9347199"/>
                </a:lnTo>
                <a:lnTo>
                  <a:pt x="9430926" y="9397999"/>
                </a:lnTo>
                <a:lnTo>
                  <a:pt x="9425881" y="9448799"/>
                </a:lnTo>
                <a:lnTo>
                  <a:pt x="9419724" y="9499599"/>
                </a:lnTo>
                <a:lnTo>
                  <a:pt x="9412551" y="9550399"/>
                </a:lnTo>
                <a:lnTo>
                  <a:pt x="9404457" y="9588499"/>
                </a:lnTo>
                <a:lnTo>
                  <a:pt x="9395537" y="9639299"/>
                </a:lnTo>
                <a:lnTo>
                  <a:pt x="9385486" y="9690099"/>
                </a:lnTo>
                <a:lnTo>
                  <a:pt x="9374645" y="9740899"/>
                </a:lnTo>
                <a:lnTo>
                  <a:pt x="9363026" y="9791699"/>
                </a:lnTo>
                <a:lnTo>
                  <a:pt x="9350645" y="9829799"/>
                </a:lnTo>
                <a:lnTo>
                  <a:pt x="9337515" y="9880599"/>
                </a:lnTo>
                <a:lnTo>
                  <a:pt x="9323653" y="9931399"/>
                </a:lnTo>
                <a:lnTo>
                  <a:pt x="9309071" y="9982199"/>
                </a:lnTo>
                <a:lnTo>
                  <a:pt x="9293785" y="10032999"/>
                </a:lnTo>
                <a:lnTo>
                  <a:pt x="9277808" y="10071099"/>
                </a:lnTo>
                <a:lnTo>
                  <a:pt x="9261157" y="10121899"/>
                </a:lnTo>
                <a:lnTo>
                  <a:pt x="9243844" y="10172699"/>
                </a:lnTo>
                <a:lnTo>
                  <a:pt x="9225885" y="10223499"/>
                </a:lnTo>
                <a:lnTo>
                  <a:pt x="9207294" y="10261599"/>
                </a:lnTo>
                <a:lnTo>
                  <a:pt x="9201200" y="10274299"/>
                </a:lnTo>
                <a:close/>
              </a:path>
            </a:pathLst>
          </a:custGeom>
          <a:solidFill>
            <a:srgbClr val="41B1D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7565" y="1911711"/>
            <a:ext cx="1076324" cy="97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3065" y="8503591"/>
            <a:ext cx="2457450" cy="75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8699" y="8739319"/>
            <a:ext cx="2733674" cy="51434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9"/>
          <p:cNvSpPr txBox="1">
            <a:spLocks noGrp="1"/>
          </p:cNvSpPr>
          <p:nvPr>
            <p:ph type="ctrTitle"/>
          </p:nvPr>
        </p:nvSpPr>
        <p:spPr>
          <a:xfrm>
            <a:off x="886296" y="3329651"/>
            <a:ext cx="16515407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subTitle" idx="1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4368125" y="568979"/>
            <a:ext cx="9551749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5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7999" cy="227737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4368125" y="568979"/>
            <a:ext cx="9551749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5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2620213" y="2936781"/>
            <a:ext cx="13047572" cy="500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4368125" y="568979"/>
            <a:ext cx="9551749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5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2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11"/>
            <a:ext cx="18287999" cy="227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9103792"/>
            <a:ext cx="1371599" cy="118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11"/>
            <a:ext cx="1876424" cy="119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7064138" y="652974"/>
            <a:ext cx="1223861" cy="161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910624" y="9440417"/>
            <a:ext cx="2857499" cy="5143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8"/>
          <p:cNvSpPr txBox="1">
            <a:spLocks noGrp="1"/>
          </p:cNvSpPr>
          <p:nvPr>
            <p:ph type="title"/>
          </p:nvPr>
        </p:nvSpPr>
        <p:spPr>
          <a:xfrm>
            <a:off x="4368125" y="568979"/>
            <a:ext cx="9551749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body" idx="1"/>
          </p:nvPr>
        </p:nvSpPr>
        <p:spPr>
          <a:xfrm>
            <a:off x="2620213" y="2936781"/>
            <a:ext cx="13047572" cy="500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3.png"/><Relationship Id="rId21" Type="http://schemas.openxmlformats.org/officeDocument/2006/relationships/image" Target="../media/image28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1.png"/><Relationship Id="rId5" Type="http://schemas.openxmlformats.org/officeDocument/2006/relationships/image" Target="../media/image5.png"/><Relationship Id="rId15" Type="http://schemas.openxmlformats.org/officeDocument/2006/relationships/image" Target="../media/image23.png"/><Relationship Id="rId23" Type="http://schemas.openxmlformats.org/officeDocument/2006/relationships/image" Target="../media/image30.png"/><Relationship Id="rId10" Type="http://schemas.openxmlformats.org/officeDocument/2006/relationships/image" Target="../media/image18.png"/><Relationship Id="rId19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qpyDbDYFfk?feature=oembed" TargetMode="External"/><Relationship Id="rId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886296" y="3329651"/>
            <a:ext cx="6214110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9000" b="1" dirty="0">
                <a:solidFill>
                  <a:srgbClr val="3B248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LECCIÓN 8</a:t>
            </a:r>
            <a:endParaRPr sz="90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1016000" y="5226426"/>
            <a:ext cx="5030470" cy="20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16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600" b="1" dirty="0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El proceso de  votación</a:t>
            </a:r>
            <a:endParaRPr sz="56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7617" y="3212275"/>
            <a:ext cx="8321039" cy="60489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10;p9">
            <a:extLst>
              <a:ext uri="{FF2B5EF4-FFF2-40B4-BE49-F238E27FC236}">
                <a16:creationId xmlns:a16="http://schemas.microsoft.com/office/drawing/2014/main" id="{FD59B8FE-DE4E-42C5-B38C-A5C2E1CB23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2082" y="267373"/>
            <a:ext cx="7969292" cy="187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200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Entre todos/as decidamos...</a:t>
            </a:r>
            <a:endParaRPr sz="5200" b="1" dirty="0"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  <a:p>
            <a:pPr marL="505459" lvl="0" indent="0" algn="l" rtl="0">
              <a:lnSpc>
                <a:spcPct val="100000"/>
              </a:lnSpc>
              <a:spcBef>
                <a:spcPts val="1035"/>
              </a:spcBef>
              <a:spcAft>
                <a:spcPts val="0"/>
              </a:spcAft>
              <a:buNone/>
            </a:pPr>
            <a:r>
              <a:rPr lang="es-CO" sz="5200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¿voto válido o voto nulo?</a:t>
            </a:r>
            <a:endParaRPr sz="5200" b="1" dirty="0"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1853" y="3115740"/>
            <a:ext cx="8518311" cy="61125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10;p9">
            <a:extLst>
              <a:ext uri="{FF2B5EF4-FFF2-40B4-BE49-F238E27FC236}">
                <a16:creationId xmlns:a16="http://schemas.microsoft.com/office/drawing/2014/main" id="{0A6BB463-090A-4AFA-9A02-04FB26253D4D}"/>
              </a:ext>
            </a:extLst>
          </p:cNvPr>
          <p:cNvSpPr txBox="1">
            <a:spLocks/>
          </p:cNvSpPr>
          <p:nvPr/>
        </p:nvSpPr>
        <p:spPr>
          <a:xfrm>
            <a:off x="5232082" y="267373"/>
            <a:ext cx="7969292" cy="187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125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pt-BR" sz="5200" b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Entre todos/as decidamos...</a:t>
            </a:r>
          </a:p>
          <a:p>
            <a:pPr marL="505459">
              <a:spcBef>
                <a:spcPts val="1035"/>
              </a:spcBef>
            </a:pPr>
            <a:r>
              <a:rPr lang="pt-BR" sz="5200" b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¿voto válido o voto nulo?</a:t>
            </a:r>
            <a:endParaRPr lang="pt-BR" sz="5200" b="1" dirty="0"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9247" y="2940261"/>
            <a:ext cx="8736073" cy="62830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10;p9">
            <a:extLst>
              <a:ext uri="{FF2B5EF4-FFF2-40B4-BE49-F238E27FC236}">
                <a16:creationId xmlns:a16="http://schemas.microsoft.com/office/drawing/2014/main" id="{6EEC0132-0871-4455-9903-34836401E7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2082" y="267373"/>
            <a:ext cx="7969292" cy="187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200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Entre todos/as decidamos...</a:t>
            </a:r>
            <a:endParaRPr sz="5200" b="1" dirty="0"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  <a:p>
            <a:pPr marL="505459" lvl="0" indent="0" algn="l" rtl="0">
              <a:lnSpc>
                <a:spcPct val="100000"/>
              </a:lnSpc>
              <a:spcBef>
                <a:spcPts val="1035"/>
              </a:spcBef>
              <a:spcAft>
                <a:spcPts val="0"/>
              </a:spcAft>
              <a:buNone/>
            </a:pPr>
            <a:r>
              <a:rPr lang="es-CO" sz="5200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¿voto válido o voto nulo?</a:t>
            </a:r>
            <a:endParaRPr sz="5200" b="1" dirty="0"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912" y="3070165"/>
            <a:ext cx="8567078" cy="61178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10;p9">
            <a:extLst>
              <a:ext uri="{FF2B5EF4-FFF2-40B4-BE49-F238E27FC236}">
                <a16:creationId xmlns:a16="http://schemas.microsoft.com/office/drawing/2014/main" id="{5E18B1CA-7DE9-4321-A5C7-32368B237530}"/>
              </a:ext>
            </a:extLst>
          </p:cNvPr>
          <p:cNvSpPr txBox="1">
            <a:spLocks/>
          </p:cNvSpPr>
          <p:nvPr/>
        </p:nvSpPr>
        <p:spPr>
          <a:xfrm>
            <a:off x="5232082" y="267373"/>
            <a:ext cx="7969292" cy="187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125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pt-BR" sz="5200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Entre todos/as decidamos...</a:t>
            </a:r>
          </a:p>
          <a:p>
            <a:pPr marL="505459">
              <a:spcBef>
                <a:spcPts val="1035"/>
              </a:spcBef>
            </a:pPr>
            <a:r>
              <a:rPr lang="pt-BR" sz="5200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¿voto válido o voto nulo?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1849" y="3011524"/>
            <a:ext cx="8544760" cy="61833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10;p9">
            <a:extLst>
              <a:ext uri="{FF2B5EF4-FFF2-40B4-BE49-F238E27FC236}">
                <a16:creationId xmlns:a16="http://schemas.microsoft.com/office/drawing/2014/main" id="{0454530C-9B5A-4FCF-87E4-D5D75754E2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2082" y="267373"/>
            <a:ext cx="7969292" cy="187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200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Entre todos/as decidamos...</a:t>
            </a:r>
            <a:endParaRPr sz="5200" b="1" dirty="0"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  <a:p>
            <a:pPr marL="505459" lvl="0" indent="0" algn="l" rtl="0">
              <a:lnSpc>
                <a:spcPct val="100000"/>
              </a:lnSpc>
              <a:spcBef>
                <a:spcPts val="1035"/>
              </a:spcBef>
              <a:spcAft>
                <a:spcPts val="0"/>
              </a:spcAft>
              <a:buNone/>
            </a:pPr>
            <a:r>
              <a:rPr lang="es-CO" sz="5200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¿voto válido o voto nulo?</a:t>
            </a:r>
            <a:endParaRPr sz="5200" b="1" dirty="0"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2810" y="2685873"/>
            <a:ext cx="8965267" cy="65400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10;p9">
            <a:extLst>
              <a:ext uri="{FF2B5EF4-FFF2-40B4-BE49-F238E27FC236}">
                <a16:creationId xmlns:a16="http://schemas.microsoft.com/office/drawing/2014/main" id="{C9D2E428-200E-4045-8CB1-6CE5E88771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2082" y="267373"/>
            <a:ext cx="7969292" cy="187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200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Entre todos/as decidamos...</a:t>
            </a:r>
            <a:endParaRPr sz="5200" b="1" dirty="0"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  <a:p>
            <a:pPr marL="505459" lvl="0" indent="0" algn="l" rtl="0">
              <a:lnSpc>
                <a:spcPct val="100000"/>
              </a:lnSpc>
              <a:spcBef>
                <a:spcPts val="1035"/>
              </a:spcBef>
              <a:spcAft>
                <a:spcPts val="0"/>
              </a:spcAft>
              <a:buNone/>
            </a:pPr>
            <a:r>
              <a:rPr lang="es-CO" sz="5200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¿voto válido o voto nulo?</a:t>
            </a:r>
            <a:endParaRPr sz="5200" b="1" dirty="0"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8966" y="3031012"/>
            <a:ext cx="8700036" cy="61928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10;p9">
            <a:extLst>
              <a:ext uri="{FF2B5EF4-FFF2-40B4-BE49-F238E27FC236}">
                <a16:creationId xmlns:a16="http://schemas.microsoft.com/office/drawing/2014/main" id="{AE566AAF-7E81-49CF-BB68-712F949316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2082" y="267373"/>
            <a:ext cx="7969292" cy="187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200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Entre todos/as decidamos...</a:t>
            </a:r>
            <a:endParaRPr sz="5200" b="1" dirty="0"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  <a:p>
            <a:pPr marL="505459" lvl="0" indent="0" algn="l" rtl="0">
              <a:lnSpc>
                <a:spcPct val="100000"/>
              </a:lnSpc>
              <a:spcBef>
                <a:spcPts val="1035"/>
              </a:spcBef>
              <a:spcAft>
                <a:spcPts val="0"/>
              </a:spcAft>
              <a:buNone/>
            </a:pPr>
            <a:r>
              <a:rPr lang="es-CO" sz="5200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¿voto válido o voto nulo?</a:t>
            </a:r>
            <a:endParaRPr sz="5200" b="1" dirty="0"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17"/>
          <p:cNvGrpSpPr/>
          <p:nvPr/>
        </p:nvGrpSpPr>
        <p:grpSpPr>
          <a:xfrm>
            <a:off x="4687032" y="2313220"/>
            <a:ext cx="8921150" cy="7797765"/>
            <a:chOff x="4687032" y="2313220"/>
            <a:chExt cx="8921150" cy="7797765"/>
          </a:xfrm>
        </p:grpSpPr>
        <p:sp>
          <p:nvSpPr>
            <p:cNvPr id="258" name="Google Shape;258;p17"/>
            <p:cNvSpPr/>
            <p:nvPr/>
          </p:nvSpPr>
          <p:spPr>
            <a:xfrm>
              <a:off x="4687032" y="3174964"/>
              <a:ext cx="4887595" cy="3448685"/>
            </a:xfrm>
            <a:custGeom>
              <a:avLst/>
              <a:gdLst/>
              <a:ahLst/>
              <a:cxnLst/>
              <a:rect l="l" t="t" r="r" b="b"/>
              <a:pathLst>
                <a:path w="4887595" h="3448684" extrusionOk="0">
                  <a:moveTo>
                    <a:pt x="4554135" y="3448520"/>
                  </a:moveTo>
                  <a:lnTo>
                    <a:pt x="0" y="3448520"/>
                  </a:lnTo>
                  <a:lnTo>
                    <a:pt x="332933" y="0"/>
                  </a:lnTo>
                  <a:lnTo>
                    <a:pt x="4887069" y="0"/>
                  </a:lnTo>
                  <a:lnTo>
                    <a:pt x="4554135" y="3448520"/>
                  </a:lnTo>
                  <a:close/>
                </a:path>
              </a:pathLst>
            </a:custGeom>
            <a:solidFill>
              <a:srgbClr val="6FE3E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9" name="Google Shape;259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64544" y="3158008"/>
              <a:ext cx="5024263" cy="3429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" name="Google Shape;260;p17"/>
            <p:cNvSpPr/>
            <p:nvPr/>
          </p:nvSpPr>
          <p:spPr>
            <a:xfrm>
              <a:off x="4870064" y="3960236"/>
              <a:ext cx="2903855" cy="2668905"/>
            </a:xfrm>
            <a:custGeom>
              <a:avLst/>
              <a:gdLst/>
              <a:ahLst/>
              <a:cxnLst/>
              <a:rect l="l" t="t" r="r" b="b"/>
              <a:pathLst>
                <a:path w="2903854" h="2668904" extrusionOk="0">
                  <a:moveTo>
                    <a:pt x="0" y="2668367"/>
                  </a:moveTo>
                  <a:lnTo>
                    <a:pt x="1619418" y="0"/>
                  </a:lnTo>
                  <a:lnTo>
                    <a:pt x="1785761" y="3927"/>
                  </a:lnTo>
                  <a:lnTo>
                    <a:pt x="2162983" y="44767"/>
                  </a:lnTo>
                  <a:lnTo>
                    <a:pt x="2568374" y="166105"/>
                  </a:lnTo>
                  <a:lnTo>
                    <a:pt x="2819226" y="411527"/>
                  </a:lnTo>
                  <a:lnTo>
                    <a:pt x="2903432" y="990942"/>
                  </a:lnTo>
                  <a:lnTo>
                    <a:pt x="2903664" y="1736939"/>
                  </a:lnTo>
                  <a:lnTo>
                    <a:pt x="2868316" y="2381259"/>
                  </a:lnTo>
                  <a:lnTo>
                    <a:pt x="2845779" y="2655646"/>
                  </a:lnTo>
                  <a:lnTo>
                    <a:pt x="0" y="2668367"/>
                  </a:lnTo>
                  <a:close/>
                </a:path>
              </a:pathLst>
            </a:custGeom>
            <a:solidFill>
              <a:srgbClr val="FFCFB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4870064" y="3960236"/>
              <a:ext cx="2903855" cy="2668905"/>
            </a:xfrm>
            <a:custGeom>
              <a:avLst/>
              <a:gdLst/>
              <a:ahLst/>
              <a:cxnLst/>
              <a:rect l="l" t="t" r="r" b="b"/>
              <a:pathLst>
                <a:path w="2903854" h="2668904" extrusionOk="0">
                  <a:moveTo>
                    <a:pt x="0" y="2668367"/>
                  </a:moveTo>
                  <a:lnTo>
                    <a:pt x="1619418" y="0"/>
                  </a:lnTo>
                  <a:lnTo>
                    <a:pt x="1785761" y="3927"/>
                  </a:lnTo>
                  <a:lnTo>
                    <a:pt x="2162983" y="44767"/>
                  </a:lnTo>
                  <a:lnTo>
                    <a:pt x="2568374" y="166105"/>
                  </a:lnTo>
                  <a:lnTo>
                    <a:pt x="2819226" y="411527"/>
                  </a:lnTo>
                  <a:lnTo>
                    <a:pt x="2903432" y="990942"/>
                  </a:lnTo>
                  <a:lnTo>
                    <a:pt x="2903664" y="1736939"/>
                  </a:lnTo>
                  <a:lnTo>
                    <a:pt x="2868316" y="2381259"/>
                  </a:lnTo>
                  <a:lnTo>
                    <a:pt x="2845779" y="2655646"/>
                  </a:lnTo>
                  <a:lnTo>
                    <a:pt x="0" y="2668367"/>
                  </a:lnTo>
                  <a:close/>
                </a:path>
              </a:pathLst>
            </a:custGeom>
            <a:solidFill>
              <a:srgbClr val="C14E44">
                <a:alpha val="29411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2" name="Google Shape;262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830868" y="3877575"/>
              <a:ext cx="3291162" cy="2422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3" name="Google Shape;263;p17"/>
            <p:cNvSpPr/>
            <p:nvPr/>
          </p:nvSpPr>
          <p:spPr>
            <a:xfrm>
              <a:off x="4870064" y="6407012"/>
              <a:ext cx="2860675" cy="221615"/>
            </a:xfrm>
            <a:custGeom>
              <a:avLst/>
              <a:gdLst/>
              <a:ahLst/>
              <a:cxnLst/>
              <a:rect l="l" t="t" r="r" b="b"/>
              <a:pathLst>
                <a:path w="2860675" h="221615" extrusionOk="0">
                  <a:moveTo>
                    <a:pt x="0" y="221592"/>
                  </a:moveTo>
                  <a:lnTo>
                    <a:pt x="133427" y="0"/>
                  </a:lnTo>
                  <a:lnTo>
                    <a:pt x="369654" y="25336"/>
                  </a:lnTo>
                  <a:lnTo>
                    <a:pt x="990590" y="67564"/>
                  </a:lnTo>
                  <a:lnTo>
                    <a:pt x="1864618" y="76009"/>
                  </a:lnTo>
                  <a:lnTo>
                    <a:pt x="2860121" y="0"/>
                  </a:lnTo>
                  <a:lnTo>
                    <a:pt x="2845779" y="208870"/>
                  </a:lnTo>
                  <a:lnTo>
                    <a:pt x="0" y="221592"/>
                  </a:lnTo>
                  <a:close/>
                </a:path>
              </a:pathLst>
            </a:custGeom>
            <a:solidFill>
              <a:srgbClr val="2E0F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4" name="Google Shape;264;p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321066" y="3768494"/>
              <a:ext cx="213772" cy="2701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1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536026" y="4098999"/>
              <a:ext cx="225696" cy="853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1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644488" y="3768917"/>
              <a:ext cx="137844" cy="1067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1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108763" y="2313220"/>
              <a:ext cx="3532745" cy="47883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8" name="Google Shape;268;p17"/>
            <p:cNvSpPr/>
            <p:nvPr/>
          </p:nvSpPr>
          <p:spPr>
            <a:xfrm>
              <a:off x="9154292" y="6118228"/>
              <a:ext cx="4453890" cy="3794760"/>
            </a:xfrm>
            <a:custGeom>
              <a:avLst/>
              <a:gdLst/>
              <a:ahLst/>
              <a:cxnLst/>
              <a:rect l="l" t="t" r="r" b="b"/>
              <a:pathLst>
                <a:path w="4453890" h="3794759" extrusionOk="0">
                  <a:moveTo>
                    <a:pt x="4123639" y="3794302"/>
                  </a:moveTo>
                  <a:lnTo>
                    <a:pt x="0" y="3794302"/>
                  </a:lnTo>
                  <a:lnTo>
                    <a:pt x="330155" y="0"/>
                  </a:lnTo>
                  <a:lnTo>
                    <a:pt x="4453794" y="0"/>
                  </a:lnTo>
                  <a:lnTo>
                    <a:pt x="4123639" y="3794302"/>
                  </a:lnTo>
                  <a:close/>
                </a:path>
              </a:pathLst>
            </a:custGeom>
            <a:solidFill>
              <a:srgbClr val="2FB8F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9" name="Google Shape;269;p1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521990" y="5647223"/>
              <a:ext cx="7957432" cy="44637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0" name="Google Shape;270;p17"/>
            <p:cNvSpPr/>
            <p:nvPr/>
          </p:nvSpPr>
          <p:spPr>
            <a:xfrm>
              <a:off x="10028758" y="3841343"/>
              <a:ext cx="2867660" cy="1756410"/>
            </a:xfrm>
            <a:custGeom>
              <a:avLst/>
              <a:gdLst/>
              <a:ahLst/>
              <a:cxnLst/>
              <a:rect l="l" t="t" r="r" b="b"/>
              <a:pathLst>
                <a:path w="2867659" h="1756410" extrusionOk="0">
                  <a:moveTo>
                    <a:pt x="107175" y="4000"/>
                  </a:moveTo>
                  <a:lnTo>
                    <a:pt x="103174" y="0"/>
                  </a:lnTo>
                  <a:lnTo>
                    <a:pt x="4000" y="0"/>
                  </a:lnTo>
                  <a:lnTo>
                    <a:pt x="0" y="4000"/>
                  </a:lnTo>
                  <a:lnTo>
                    <a:pt x="0" y="13868"/>
                  </a:lnTo>
                  <a:lnTo>
                    <a:pt x="4000" y="17868"/>
                  </a:lnTo>
                  <a:lnTo>
                    <a:pt x="98247" y="17868"/>
                  </a:lnTo>
                  <a:lnTo>
                    <a:pt x="103174" y="17868"/>
                  </a:lnTo>
                  <a:lnTo>
                    <a:pt x="107175" y="13868"/>
                  </a:lnTo>
                  <a:lnTo>
                    <a:pt x="107175" y="4000"/>
                  </a:lnTo>
                  <a:close/>
                </a:path>
                <a:path w="2867659" h="1756410" extrusionOk="0">
                  <a:moveTo>
                    <a:pt x="465912" y="4000"/>
                  </a:moveTo>
                  <a:lnTo>
                    <a:pt x="461911" y="0"/>
                  </a:lnTo>
                  <a:lnTo>
                    <a:pt x="272669" y="0"/>
                  </a:lnTo>
                  <a:lnTo>
                    <a:pt x="268681" y="4000"/>
                  </a:lnTo>
                  <a:lnTo>
                    <a:pt x="268681" y="13868"/>
                  </a:lnTo>
                  <a:lnTo>
                    <a:pt x="272669" y="17868"/>
                  </a:lnTo>
                  <a:lnTo>
                    <a:pt x="461911" y="17868"/>
                  </a:lnTo>
                  <a:lnTo>
                    <a:pt x="465912" y="13868"/>
                  </a:lnTo>
                  <a:lnTo>
                    <a:pt x="465912" y="4000"/>
                  </a:lnTo>
                  <a:close/>
                </a:path>
                <a:path w="2867659" h="1756410" extrusionOk="0">
                  <a:moveTo>
                    <a:pt x="824649" y="4000"/>
                  </a:moveTo>
                  <a:lnTo>
                    <a:pt x="820648" y="0"/>
                  </a:lnTo>
                  <a:lnTo>
                    <a:pt x="631405" y="0"/>
                  </a:lnTo>
                  <a:lnTo>
                    <a:pt x="627418" y="4000"/>
                  </a:lnTo>
                  <a:lnTo>
                    <a:pt x="627418" y="13868"/>
                  </a:lnTo>
                  <a:lnTo>
                    <a:pt x="631405" y="17868"/>
                  </a:lnTo>
                  <a:lnTo>
                    <a:pt x="820648" y="17868"/>
                  </a:lnTo>
                  <a:lnTo>
                    <a:pt x="824649" y="13868"/>
                  </a:lnTo>
                  <a:lnTo>
                    <a:pt x="824649" y="4000"/>
                  </a:lnTo>
                  <a:close/>
                </a:path>
                <a:path w="2867659" h="1756410" extrusionOk="0">
                  <a:moveTo>
                    <a:pt x="1183386" y="4000"/>
                  </a:moveTo>
                  <a:lnTo>
                    <a:pt x="1179385" y="0"/>
                  </a:lnTo>
                  <a:lnTo>
                    <a:pt x="990142" y="0"/>
                  </a:lnTo>
                  <a:lnTo>
                    <a:pt x="986155" y="4000"/>
                  </a:lnTo>
                  <a:lnTo>
                    <a:pt x="986155" y="13868"/>
                  </a:lnTo>
                  <a:lnTo>
                    <a:pt x="990142" y="17868"/>
                  </a:lnTo>
                  <a:lnTo>
                    <a:pt x="1179385" y="17868"/>
                  </a:lnTo>
                  <a:lnTo>
                    <a:pt x="1183386" y="13868"/>
                  </a:lnTo>
                  <a:lnTo>
                    <a:pt x="1183386" y="4000"/>
                  </a:lnTo>
                  <a:close/>
                </a:path>
                <a:path w="2867659" h="1756410" extrusionOk="0">
                  <a:moveTo>
                    <a:pt x="1542110" y="4000"/>
                  </a:moveTo>
                  <a:lnTo>
                    <a:pt x="1538122" y="0"/>
                  </a:lnTo>
                  <a:lnTo>
                    <a:pt x="1348879" y="0"/>
                  </a:lnTo>
                  <a:lnTo>
                    <a:pt x="1344879" y="4000"/>
                  </a:lnTo>
                  <a:lnTo>
                    <a:pt x="1344879" y="13868"/>
                  </a:lnTo>
                  <a:lnTo>
                    <a:pt x="1348879" y="17868"/>
                  </a:lnTo>
                  <a:lnTo>
                    <a:pt x="1538122" y="17868"/>
                  </a:lnTo>
                  <a:lnTo>
                    <a:pt x="1542110" y="13868"/>
                  </a:lnTo>
                  <a:lnTo>
                    <a:pt x="1542110" y="4000"/>
                  </a:lnTo>
                  <a:close/>
                </a:path>
                <a:path w="2867659" h="1756410" extrusionOk="0">
                  <a:moveTo>
                    <a:pt x="1624418" y="863028"/>
                  </a:moveTo>
                  <a:lnTo>
                    <a:pt x="1623453" y="819010"/>
                  </a:lnTo>
                  <a:lnTo>
                    <a:pt x="1613979" y="777328"/>
                  </a:lnTo>
                  <a:lnTo>
                    <a:pt x="1606613" y="761339"/>
                  </a:lnTo>
                  <a:lnTo>
                    <a:pt x="1606613" y="861682"/>
                  </a:lnTo>
                  <a:lnTo>
                    <a:pt x="1562277" y="1445844"/>
                  </a:lnTo>
                  <a:lnTo>
                    <a:pt x="1439964" y="1313002"/>
                  </a:lnTo>
                  <a:lnTo>
                    <a:pt x="1437576" y="1311960"/>
                  </a:lnTo>
                  <a:lnTo>
                    <a:pt x="667321" y="1311960"/>
                  </a:lnTo>
                  <a:lnTo>
                    <a:pt x="627786" y="1308074"/>
                  </a:lnTo>
                  <a:lnTo>
                    <a:pt x="590905" y="1296657"/>
                  </a:lnTo>
                  <a:lnTo>
                    <a:pt x="557530" y="1278089"/>
                  </a:lnTo>
                  <a:lnTo>
                    <a:pt x="528510" y="1252715"/>
                  </a:lnTo>
                  <a:lnTo>
                    <a:pt x="505206" y="1221549"/>
                  </a:lnTo>
                  <a:lnTo>
                    <a:pt x="489077" y="1186446"/>
                  </a:lnTo>
                  <a:lnTo>
                    <a:pt x="480428" y="1148283"/>
                  </a:lnTo>
                  <a:lnTo>
                    <a:pt x="479552" y="1107973"/>
                  </a:lnTo>
                  <a:lnTo>
                    <a:pt x="498132" y="863028"/>
                  </a:lnTo>
                  <a:lnTo>
                    <a:pt x="507123" y="816000"/>
                  </a:lnTo>
                  <a:lnTo>
                    <a:pt x="525818" y="772807"/>
                  </a:lnTo>
                  <a:lnTo>
                    <a:pt x="552881" y="734682"/>
                  </a:lnTo>
                  <a:lnTo>
                    <a:pt x="587006" y="702868"/>
                  </a:lnTo>
                  <a:lnTo>
                    <a:pt x="626846" y="678599"/>
                  </a:lnTo>
                  <a:lnTo>
                    <a:pt x="671055" y="663130"/>
                  </a:lnTo>
                  <a:lnTo>
                    <a:pt x="718324" y="657694"/>
                  </a:lnTo>
                  <a:lnTo>
                    <a:pt x="1418844" y="657694"/>
                  </a:lnTo>
                  <a:lnTo>
                    <a:pt x="1458379" y="661581"/>
                  </a:lnTo>
                  <a:lnTo>
                    <a:pt x="1495272" y="672998"/>
                  </a:lnTo>
                  <a:lnTo>
                    <a:pt x="1528648" y="691565"/>
                  </a:lnTo>
                  <a:lnTo>
                    <a:pt x="1557667" y="716940"/>
                  </a:lnTo>
                  <a:lnTo>
                    <a:pt x="1580972" y="748118"/>
                  </a:lnTo>
                  <a:lnTo>
                    <a:pt x="1597088" y="783221"/>
                  </a:lnTo>
                  <a:lnTo>
                    <a:pt x="1605737" y="821372"/>
                  </a:lnTo>
                  <a:lnTo>
                    <a:pt x="1606613" y="861682"/>
                  </a:lnTo>
                  <a:lnTo>
                    <a:pt x="1606613" y="761339"/>
                  </a:lnTo>
                  <a:lnTo>
                    <a:pt x="1596301" y="738936"/>
                  </a:lnTo>
                  <a:lnTo>
                    <a:pt x="1570761" y="704799"/>
                  </a:lnTo>
                  <a:lnTo>
                    <a:pt x="1538960" y="676973"/>
                  </a:lnTo>
                  <a:lnTo>
                    <a:pt x="1504378" y="657694"/>
                  </a:lnTo>
                  <a:lnTo>
                    <a:pt x="1502422" y="656602"/>
                  </a:lnTo>
                  <a:lnTo>
                    <a:pt x="1462074" y="644093"/>
                  </a:lnTo>
                  <a:lnTo>
                    <a:pt x="1418844" y="639838"/>
                  </a:lnTo>
                  <a:lnTo>
                    <a:pt x="718324" y="639838"/>
                  </a:lnTo>
                  <a:lnTo>
                    <a:pt x="673468" y="644347"/>
                  </a:lnTo>
                  <a:lnTo>
                    <a:pt x="630999" y="657301"/>
                  </a:lnTo>
                  <a:lnTo>
                    <a:pt x="591883" y="677773"/>
                  </a:lnTo>
                  <a:lnTo>
                    <a:pt x="557085" y="704888"/>
                  </a:lnTo>
                  <a:lnTo>
                    <a:pt x="527558" y="737730"/>
                  </a:lnTo>
                  <a:lnTo>
                    <a:pt x="504278" y="775411"/>
                  </a:lnTo>
                  <a:lnTo>
                    <a:pt x="488213" y="817029"/>
                  </a:lnTo>
                  <a:lnTo>
                    <a:pt x="480326" y="861682"/>
                  </a:lnTo>
                  <a:lnTo>
                    <a:pt x="461746" y="1106639"/>
                  </a:lnTo>
                  <a:lnTo>
                    <a:pt x="462711" y="1150645"/>
                  </a:lnTo>
                  <a:lnTo>
                    <a:pt x="472198" y="1192339"/>
                  </a:lnTo>
                  <a:lnTo>
                    <a:pt x="489877" y="1230731"/>
                  </a:lnTo>
                  <a:lnTo>
                    <a:pt x="515416" y="1264856"/>
                  </a:lnTo>
                  <a:lnTo>
                    <a:pt x="547204" y="1292682"/>
                  </a:lnTo>
                  <a:lnTo>
                    <a:pt x="583742" y="1313053"/>
                  </a:lnTo>
                  <a:lnTo>
                    <a:pt x="624103" y="1325562"/>
                  </a:lnTo>
                  <a:lnTo>
                    <a:pt x="667321" y="1329817"/>
                  </a:lnTo>
                  <a:lnTo>
                    <a:pt x="1431163" y="1329817"/>
                  </a:lnTo>
                  <a:lnTo>
                    <a:pt x="1564779" y="1474927"/>
                  </a:lnTo>
                  <a:lnTo>
                    <a:pt x="1567180" y="1475943"/>
                  </a:lnTo>
                  <a:lnTo>
                    <a:pt x="1570621" y="1475943"/>
                  </a:lnTo>
                  <a:lnTo>
                    <a:pt x="1571599" y="1475778"/>
                  </a:lnTo>
                  <a:lnTo>
                    <a:pt x="1575917" y="1474279"/>
                  </a:lnTo>
                  <a:lnTo>
                    <a:pt x="1578267" y="1471231"/>
                  </a:lnTo>
                  <a:lnTo>
                    <a:pt x="1580197" y="1445844"/>
                  </a:lnTo>
                  <a:lnTo>
                    <a:pt x="1624418" y="863028"/>
                  </a:lnTo>
                  <a:close/>
                </a:path>
                <a:path w="2867659" h="1756410" extrusionOk="0">
                  <a:moveTo>
                    <a:pt x="1900847" y="4000"/>
                  </a:moveTo>
                  <a:lnTo>
                    <a:pt x="1896859" y="0"/>
                  </a:lnTo>
                  <a:lnTo>
                    <a:pt x="1707616" y="0"/>
                  </a:lnTo>
                  <a:lnTo>
                    <a:pt x="1703616" y="4000"/>
                  </a:lnTo>
                  <a:lnTo>
                    <a:pt x="1703616" y="13868"/>
                  </a:lnTo>
                  <a:lnTo>
                    <a:pt x="1707616" y="17868"/>
                  </a:lnTo>
                  <a:lnTo>
                    <a:pt x="1896859" y="17868"/>
                  </a:lnTo>
                  <a:lnTo>
                    <a:pt x="1900847" y="13868"/>
                  </a:lnTo>
                  <a:lnTo>
                    <a:pt x="1900847" y="4000"/>
                  </a:lnTo>
                  <a:close/>
                </a:path>
                <a:path w="2867659" h="1756410" extrusionOk="0">
                  <a:moveTo>
                    <a:pt x="2259584" y="4000"/>
                  </a:moveTo>
                  <a:lnTo>
                    <a:pt x="2255596" y="0"/>
                  </a:lnTo>
                  <a:lnTo>
                    <a:pt x="2066353" y="0"/>
                  </a:lnTo>
                  <a:lnTo>
                    <a:pt x="2062353" y="4000"/>
                  </a:lnTo>
                  <a:lnTo>
                    <a:pt x="2062353" y="13868"/>
                  </a:lnTo>
                  <a:lnTo>
                    <a:pt x="2066353" y="17868"/>
                  </a:lnTo>
                  <a:lnTo>
                    <a:pt x="2255596" y="17868"/>
                  </a:lnTo>
                  <a:lnTo>
                    <a:pt x="2259584" y="13868"/>
                  </a:lnTo>
                  <a:lnTo>
                    <a:pt x="2259584" y="4000"/>
                  </a:lnTo>
                  <a:close/>
                </a:path>
                <a:path w="2867659" h="1756410" extrusionOk="0">
                  <a:moveTo>
                    <a:pt x="2611932" y="57289"/>
                  </a:moveTo>
                  <a:lnTo>
                    <a:pt x="2563876" y="31254"/>
                  </a:lnTo>
                  <a:lnTo>
                    <a:pt x="2520645" y="17018"/>
                  </a:lnTo>
                  <a:lnTo>
                    <a:pt x="2476182" y="7048"/>
                  </a:lnTo>
                  <a:lnTo>
                    <a:pt x="2430627" y="1384"/>
                  </a:lnTo>
                  <a:lnTo>
                    <a:pt x="2425814" y="1041"/>
                  </a:lnTo>
                  <a:lnTo>
                    <a:pt x="2421420" y="4686"/>
                  </a:lnTo>
                  <a:lnTo>
                    <a:pt x="2420683" y="14528"/>
                  </a:lnTo>
                  <a:lnTo>
                    <a:pt x="2424366" y="18821"/>
                  </a:lnTo>
                  <a:lnTo>
                    <a:pt x="2429294" y="19189"/>
                  </a:lnTo>
                  <a:lnTo>
                    <a:pt x="2473109" y="24638"/>
                  </a:lnTo>
                  <a:lnTo>
                    <a:pt x="2515882" y="34239"/>
                  </a:lnTo>
                  <a:lnTo>
                    <a:pt x="2557475" y="47929"/>
                  </a:lnTo>
                  <a:lnTo>
                    <a:pt x="2597734" y="65709"/>
                  </a:lnTo>
                  <a:lnTo>
                    <a:pt x="2599017" y="66344"/>
                  </a:lnTo>
                  <a:lnTo>
                    <a:pt x="2600375" y="66649"/>
                  </a:lnTo>
                  <a:lnTo>
                    <a:pt x="2604998" y="66649"/>
                  </a:lnTo>
                  <a:lnTo>
                    <a:pt x="2608148" y="64846"/>
                  </a:lnTo>
                  <a:lnTo>
                    <a:pt x="2611932" y="57289"/>
                  </a:lnTo>
                  <a:close/>
                </a:path>
                <a:path w="2867659" h="1756410" extrusionOk="0">
                  <a:moveTo>
                    <a:pt x="2764447" y="1564259"/>
                  </a:moveTo>
                  <a:lnTo>
                    <a:pt x="2760853" y="1559877"/>
                  </a:lnTo>
                  <a:lnTo>
                    <a:pt x="2751150" y="1558975"/>
                  </a:lnTo>
                  <a:lnTo>
                    <a:pt x="2746667" y="1562531"/>
                  </a:lnTo>
                  <a:lnTo>
                    <a:pt x="2728468" y="1750910"/>
                  </a:lnTo>
                  <a:lnTo>
                    <a:pt x="2732074" y="1755292"/>
                  </a:lnTo>
                  <a:lnTo>
                    <a:pt x="2736989" y="1755762"/>
                  </a:lnTo>
                  <a:lnTo>
                    <a:pt x="2737853" y="1755800"/>
                  </a:lnTo>
                  <a:lnTo>
                    <a:pt x="2742387" y="1755800"/>
                  </a:lnTo>
                  <a:lnTo>
                    <a:pt x="2746286" y="1752346"/>
                  </a:lnTo>
                  <a:lnTo>
                    <a:pt x="2764447" y="1564259"/>
                  </a:lnTo>
                  <a:close/>
                </a:path>
                <a:path w="2867659" h="1756410" extrusionOk="0">
                  <a:moveTo>
                    <a:pt x="2798927" y="1207122"/>
                  </a:moveTo>
                  <a:lnTo>
                    <a:pt x="2795320" y="1202753"/>
                  </a:lnTo>
                  <a:lnTo>
                    <a:pt x="2790418" y="1202283"/>
                  </a:lnTo>
                  <a:lnTo>
                    <a:pt x="2785554" y="1201661"/>
                  </a:lnTo>
                  <a:lnTo>
                    <a:pt x="2781147" y="1205407"/>
                  </a:lnTo>
                  <a:lnTo>
                    <a:pt x="2762948" y="1393786"/>
                  </a:lnTo>
                  <a:lnTo>
                    <a:pt x="2766555" y="1398155"/>
                  </a:lnTo>
                  <a:lnTo>
                    <a:pt x="2771457" y="1398625"/>
                  </a:lnTo>
                  <a:lnTo>
                    <a:pt x="2772321" y="1398676"/>
                  </a:lnTo>
                  <a:lnTo>
                    <a:pt x="2776867" y="1398676"/>
                  </a:lnTo>
                  <a:lnTo>
                    <a:pt x="2780754" y="1395222"/>
                  </a:lnTo>
                  <a:lnTo>
                    <a:pt x="2798927" y="1207122"/>
                  </a:lnTo>
                  <a:close/>
                </a:path>
                <a:path w="2867659" h="1756410" extrusionOk="0">
                  <a:moveTo>
                    <a:pt x="2833408" y="849998"/>
                  </a:moveTo>
                  <a:lnTo>
                    <a:pt x="2829814" y="845629"/>
                  </a:lnTo>
                  <a:lnTo>
                    <a:pt x="2824899" y="845159"/>
                  </a:lnTo>
                  <a:lnTo>
                    <a:pt x="2820111" y="844791"/>
                  </a:lnTo>
                  <a:lnTo>
                    <a:pt x="2815628" y="848283"/>
                  </a:lnTo>
                  <a:lnTo>
                    <a:pt x="2797429" y="1036650"/>
                  </a:lnTo>
                  <a:lnTo>
                    <a:pt x="2801035" y="1041019"/>
                  </a:lnTo>
                  <a:lnTo>
                    <a:pt x="2805950" y="1041488"/>
                  </a:lnTo>
                  <a:lnTo>
                    <a:pt x="2806814" y="1041539"/>
                  </a:lnTo>
                  <a:lnTo>
                    <a:pt x="2811348" y="1041539"/>
                  </a:lnTo>
                  <a:lnTo>
                    <a:pt x="2815247" y="1038085"/>
                  </a:lnTo>
                  <a:lnTo>
                    <a:pt x="2833408" y="849998"/>
                  </a:lnTo>
                  <a:close/>
                </a:path>
                <a:path w="2867659" h="1756410" extrusionOk="0">
                  <a:moveTo>
                    <a:pt x="2842958" y="322135"/>
                  </a:moveTo>
                  <a:lnTo>
                    <a:pt x="2824188" y="275082"/>
                  </a:lnTo>
                  <a:lnTo>
                    <a:pt x="2803131" y="234721"/>
                  </a:lnTo>
                  <a:lnTo>
                    <a:pt x="2778239" y="196545"/>
                  </a:lnTo>
                  <a:lnTo>
                    <a:pt x="2749575" y="160680"/>
                  </a:lnTo>
                  <a:lnTo>
                    <a:pt x="2740660" y="156629"/>
                  </a:lnTo>
                  <a:lnTo>
                    <a:pt x="2733268" y="163144"/>
                  </a:lnTo>
                  <a:lnTo>
                    <a:pt x="2732913" y="168783"/>
                  </a:lnTo>
                  <a:lnTo>
                    <a:pt x="2736164" y="172491"/>
                  </a:lnTo>
                  <a:lnTo>
                    <a:pt x="2763748" y="207010"/>
                  </a:lnTo>
                  <a:lnTo>
                    <a:pt x="2787700" y="243751"/>
                  </a:lnTo>
                  <a:lnTo>
                    <a:pt x="2807970" y="282575"/>
                  </a:lnTo>
                  <a:lnTo>
                    <a:pt x="2824467" y="323367"/>
                  </a:lnTo>
                  <a:lnTo>
                    <a:pt x="2825750" y="327050"/>
                  </a:lnTo>
                  <a:lnTo>
                    <a:pt x="2829204" y="329361"/>
                  </a:lnTo>
                  <a:lnTo>
                    <a:pt x="2833878" y="329361"/>
                  </a:lnTo>
                  <a:lnTo>
                    <a:pt x="2834868" y="329196"/>
                  </a:lnTo>
                  <a:lnTo>
                    <a:pt x="2840507" y="327228"/>
                  </a:lnTo>
                  <a:lnTo>
                    <a:pt x="2842958" y="322135"/>
                  </a:lnTo>
                  <a:close/>
                </a:path>
                <a:path w="2867659" h="1756410" extrusionOk="0">
                  <a:moveTo>
                    <a:pt x="2867228" y="492404"/>
                  </a:moveTo>
                  <a:lnTo>
                    <a:pt x="2863443" y="488213"/>
                  </a:lnTo>
                  <a:lnTo>
                    <a:pt x="2858516" y="487946"/>
                  </a:lnTo>
                  <a:lnTo>
                    <a:pt x="2853639" y="487578"/>
                  </a:lnTo>
                  <a:lnTo>
                    <a:pt x="2849384" y="491477"/>
                  </a:lnTo>
                  <a:lnTo>
                    <a:pt x="2848775" y="503313"/>
                  </a:lnTo>
                  <a:lnTo>
                    <a:pt x="2848254" y="510247"/>
                  </a:lnTo>
                  <a:lnTo>
                    <a:pt x="2831909" y="679526"/>
                  </a:lnTo>
                  <a:lnTo>
                    <a:pt x="2835516" y="683895"/>
                  </a:lnTo>
                  <a:lnTo>
                    <a:pt x="2840710" y="684403"/>
                  </a:lnTo>
                  <a:lnTo>
                    <a:pt x="2845828" y="684403"/>
                  </a:lnTo>
                  <a:lnTo>
                    <a:pt x="2849715" y="680948"/>
                  </a:lnTo>
                  <a:lnTo>
                    <a:pt x="2866059" y="511695"/>
                  </a:lnTo>
                  <a:lnTo>
                    <a:pt x="2866593" y="504507"/>
                  </a:lnTo>
                  <a:lnTo>
                    <a:pt x="2867228" y="492404"/>
                  </a:lnTo>
                  <a:close/>
                </a:path>
              </a:pathLst>
            </a:custGeom>
            <a:solidFill>
              <a:srgbClr val="2E0F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1" name="Google Shape;271;p17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298928" y="4787842"/>
              <a:ext cx="76601" cy="766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p17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1033526" y="4787846"/>
              <a:ext cx="76601" cy="766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17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0768141" y="4787860"/>
              <a:ext cx="76601" cy="766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4" name="Google Shape;274;p17"/>
            <p:cNvSpPr/>
            <p:nvPr/>
          </p:nvSpPr>
          <p:spPr>
            <a:xfrm>
              <a:off x="5201310" y="3360051"/>
              <a:ext cx="640080" cy="306070"/>
            </a:xfrm>
            <a:custGeom>
              <a:avLst/>
              <a:gdLst/>
              <a:ahLst/>
              <a:cxnLst/>
              <a:rect l="l" t="t" r="r" b="b"/>
              <a:pathLst>
                <a:path w="640079" h="306070" extrusionOk="0">
                  <a:moveTo>
                    <a:pt x="25209" y="186016"/>
                  </a:moveTo>
                  <a:lnTo>
                    <a:pt x="22529" y="182727"/>
                  </a:lnTo>
                  <a:lnTo>
                    <a:pt x="15214" y="181978"/>
                  </a:lnTo>
                  <a:lnTo>
                    <a:pt x="11887" y="184670"/>
                  </a:lnTo>
                  <a:lnTo>
                    <a:pt x="0" y="302310"/>
                  </a:lnTo>
                  <a:lnTo>
                    <a:pt x="2679" y="305600"/>
                  </a:lnTo>
                  <a:lnTo>
                    <a:pt x="7048" y="306006"/>
                  </a:lnTo>
                  <a:lnTo>
                    <a:pt x="10439" y="306006"/>
                  </a:lnTo>
                  <a:lnTo>
                    <a:pt x="13347" y="303428"/>
                  </a:lnTo>
                  <a:lnTo>
                    <a:pt x="25209" y="186016"/>
                  </a:lnTo>
                  <a:close/>
                </a:path>
                <a:path w="640079" h="306070" extrusionOk="0">
                  <a:moveTo>
                    <a:pt x="135763" y="105905"/>
                  </a:moveTo>
                  <a:lnTo>
                    <a:pt x="133070" y="102616"/>
                  </a:lnTo>
                  <a:lnTo>
                    <a:pt x="125742" y="101917"/>
                  </a:lnTo>
                  <a:lnTo>
                    <a:pt x="122440" y="104559"/>
                  </a:lnTo>
                  <a:lnTo>
                    <a:pt x="102450" y="302310"/>
                  </a:lnTo>
                  <a:lnTo>
                    <a:pt x="105143" y="305600"/>
                  </a:lnTo>
                  <a:lnTo>
                    <a:pt x="109499" y="306006"/>
                  </a:lnTo>
                  <a:lnTo>
                    <a:pt x="112890" y="306006"/>
                  </a:lnTo>
                  <a:lnTo>
                    <a:pt x="115798" y="303428"/>
                  </a:lnTo>
                  <a:lnTo>
                    <a:pt x="135763" y="105905"/>
                  </a:lnTo>
                  <a:close/>
                </a:path>
                <a:path w="640079" h="306070" extrusionOk="0">
                  <a:moveTo>
                    <a:pt x="239420" y="94030"/>
                  </a:moveTo>
                  <a:lnTo>
                    <a:pt x="236728" y="90754"/>
                  </a:lnTo>
                  <a:lnTo>
                    <a:pt x="229463" y="89941"/>
                  </a:lnTo>
                  <a:lnTo>
                    <a:pt x="226085" y="92684"/>
                  </a:lnTo>
                  <a:lnTo>
                    <a:pt x="204914" y="302310"/>
                  </a:lnTo>
                  <a:lnTo>
                    <a:pt x="207594" y="305600"/>
                  </a:lnTo>
                  <a:lnTo>
                    <a:pt x="211963" y="306006"/>
                  </a:lnTo>
                  <a:lnTo>
                    <a:pt x="215353" y="306006"/>
                  </a:lnTo>
                  <a:lnTo>
                    <a:pt x="218262" y="303428"/>
                  </a:lnTo>
                  <a:lnTo>
                    <a:pt x="239420" y="94030"/>
                  </a:lnTo>
                  <a:close/>
                </a:path>
                <a:path w="640079" h="306070" extrusionOk="0">
                  <a:moveTo>
                    <a:pt x="350964" y="4025"/>
                  </a:moveTo>
                  <a:lnTo>
                    <a:pt x="348272" y="749"/>
                  </a:lnTo>
                  <a:lnTo>
                    <a:pt x="340969" y="0"/>
                  </a:lnTo>
                  <a:lnTo>
                    <a:pt x="337642" y="2679"/>
                  </a:lnTo>
                  <a:lnTo>
                    <a:pt x="307378" y="302310"/>
                  </a:lnTo>
                  <a:lnTo>
                    <a:pt x="310057" y="305600"/>
                  </a:lnTo>
                  <a:lnTo>
                    <a:pt x="314426" y="306006"/>
                  </a:lnTo>
                  <a:lnTo>
                    <a:pt x="317817" y="306006"/>
                  </a:lnTo>
                  <a:lnTo>
                    <a:pt x="320725" y="303428"/>
                  </a:lnTo>
                  <a:lnTo>
                    <a:pt x="350964" y="4025"/>
                  </a:lnTo>
                  <a:close/>
                </a:path>
                <a:path w="640079" h="306070" extrusionOk="0">
                  <a:moveTo>
                    <a:pt x="433527" y="201091"/>
                  </a:moveTo>
                  <a:lnTo>
                    <a:pt x="430834" y="197815"/>
                  </a:lnTo>
                  <a:lnTo>
                    <a:pt x="423519" y="197015"/>
                  </a:lnTo>
                  <a:lnTo>
                    <a:pt x="420192" y="199745"/>
                  </a:lnTo>
                  <a:lnTo>
                    <a:pt x="409829" y="302310"/>
                  </a:lnTo>
                  <a:lnTo>
                    <a:pt x="412508" y="305600"/>
                  </a:lnTo>
                  <a:lnTo>
                    <a:pt x="416877" y="306006"/>
                  </a:lnTo>
                  <a:lnTo>
                    <a:pt x="420268" y="306006"/>
                  </a:lnTo>
                  <a:lnTo>
                    <a:pt x="423176" y="303428"/>
                  </a:lnTo>
                  <a:lnTo>
                    <a:pt x="433527" y="201091"/>
                  </a:lnTo>
                  <a:close/>
                </a:path>
                <a:path w="640079" h="306070" extrusionOk="0">
                  <a:moveTo>
                    <a:pt x="553885" y="23799"/>
                  </a:moveTo>
                  <a:lnTo>
                    <a:pt x="551192" y="20523"/>
                  </a:lnTo>
                  <a:lnTo>
                    <a:pt x="543941" y="19773"/>
                  </a:lnTo>
                  <a:lnTo>
                    <a:pt x="540550" y="22453"/>
                  </a:lnTo>
                  <a:lnTo>
                    <a:pt x="512292" y="302310"/>
                  </a:lnTo>
                  <a:lnTo>
                    <a:pt x="514972" y="305600"/>
                  </a:lnTo>
                  <a:lnTo>
                    <a:pt x="519328" y="306006"/>
                  </a:lnTo>
                  <a:lnTo>
                    <a:pt x="522732" y="306006"/>
                  </a:lnTo>
                  <a:lnTo>
                    <a:pt x="525640" y="303428"/>
                  </a:lnTo>
                  <a:lnTo>
                    <a:pt x="553885" y="23799"/>
                  </a:lnTo>
                  <a:close/>
                </a:path>
                <a:path w="640079" h="306070" extrusionOk="0">
                  <a:moveTo>
                    <a:pt x="639965" y="186016"/>
                  </a:moveTo>
                  <a:lnTo>
                    <a:pt x="637273" y="182727"/>
                  </a:lnTo>
                  <a:lnTo>
                    <a:pt x="629970" y="181978"/>
                  </a:lnTo>
                  <a:lnTo>
                    <a:pt x="626630" y="184670"/>
                  </a:lnTo>
                  <a:lnTo>
                    <a:pt x="614743" y="302310"/>
                  </a:lnTo>
                  <a:lnTo>
                    <a:pt x="617435" y="305600"/>
                  </a:lnTo>
                  <a:lnTo>
                    <a:pt x="621792" y="306006"/>
                  </a:lnTo>
                  <a:lnTo>
                    <a:pt x="625182" y="306006"/>
                  </a:lnTo>
                  <a:lnTo>
                    <a:pt x="628103" y="303428"/>
                  </a:lnTo>
                  <a:lnTo>
                    <a:pt x="639965" y="186016"/>
                  </a:lnTo>
                  <a:close/>
                </a:path>
              </a:pathLst>
            </a:custGeom>
            <a:solidFill>
              <a:srgbClr val="2E0F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5" name="Google Shape;275;p17"/>
          <p:cNvSpPr txBox="1">
            <a:spLocks noGrp="1"/>
          </p:cNvSpPr>
          <p:nvPr>
            <p:ph type="title"/>
          </p:nvPr>
        </p:nvSpPr>
        <p:spPr>
          <a:xfrm>
            <a:off x="1504722" y="703273"/>
            <a:ext cx="15299139" cy="86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568825" marR="5080" lvl="0" indent="-4556760" algn="l" rtl="0">
              <a:lnSpc>
                <a:spcPct val="115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800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Pensemos y dialoguemos en torno a unas  preguntas finales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2"/>
          <p:cNvGrpSpPr/>
          <p:nvPr/>
        </p:nvGrpSpPr>
        <p:grpSpPr>
          <a:xfrm>
            <a:off x="0" y="0"/>
            <a:ext cx="18287999" cy="10286998"/>
            <a:chOff x="0" y="0"/>
            <a:chExt cx="18287999" cy="10286998"/>
          </a:xfrm>
        </p:grpSpPr>
        <p:pic>
          <p:nvPicPr>
            <p:cNvPr id="61" name="Google Shape;61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18287999" cy="10286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9103772"/>
              <a:ext cx="1371599" cy="1181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1876424" cy="1190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667306" y="1629"/>
              <a:ext cx="1619249" cy="1400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" name="Google Shape;65;p2"/>
          <p:cNvSpPr txBox="1">
            <a:spLocks noGrp="1"/>
          </p:cNvSpPr>
          <p:nvPr>
            <p:ph type="title"/>
          </p:nvPr>
        </p:nvSpPr>
        <p:spPr>
          <a:xfrm>
            <a:off x="6836215" y="4713894"/>
            <a:ext cx="4615567" cy="859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latin typeface="Calibri" panose="020F0502020204030204" pitchFamily="34" charset="0"/>
                <a:cs typeface="Calibri" panose="020F0502020204030204" pitchFamily="34" charset="0"/>
              </a:rPr>
              <a:t>Para empezar…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6" name="Google Shape;66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910624" y="9440408"/>
            <a:ext cx="2857499" cy="51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876424" cy="119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103772"/>
            <a:ext cx="1371599" cy="118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10624" y="9440407"/>
            <a:ext cx="2857499" cy="51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667306" y="1629"/>
            <a:ext cx="1619249" cy="140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80707" y="1065958"/>
            <a:ext cx="2771016" cy="9219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12011" y="1798862"/>
            <a:ext cx="13191858" cy="815137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9934061" y="1106620"/>
            <a:ext cx="4989830" cy="81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200" b="1" dirty="0">
                <a:solidFill>
                  <a:srgbClr val="00000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Imaginemos...</a:t>
            </a:r>
            <a:endParaRPr sz="5200" b="1" dirty="0"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76424" cy="119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103774"/>
            <a:ext cx="1371599" cy="118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10624" y="9440409"/>
            <a:ext cx="2857499" cy="5143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4"/>
          <p:cNvGrpSpPr/>
          <p:nvPr/>
        </p:nvGrpSpPr>
        <p:grpSpPr>
          <a:xfrm>
            <a:off x="8403245" y="6537045"/>
            <a:ext cx="877629" cy="359573"/>
            <a:chOff x="8403245" y="6537045"/>
            <a:chExt cx="877629" cy="359573"/>
          </a:xfrm>
        </p:grpSpPr>
        <p:pic>
          <p:nvPicPr>
            <p:cNvPr id="86" name="Google Shape;86;p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403245" y="6673717"/>
              <a:ext cx="215581" cy="2229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Google Shape;87;p4"/>
            <p:cNvSpPr/>
            <p:nvPr/>
          </p:nvSpPr>
          <p:spPr>
            <a:xfrm>
              <a:off x="8634444" y="6537045"/>
              <a:ext cx="646430" cy="344805"/>
            </a:xfrm>
            <a:custGeom>
              <a:avLst/>
              <a:gdLst/>
              <a:ahLst/>
              <a:cxnLst/>
              <a:rect l="l" t="t" r="r" b="b"/>
              <a:pathLst>
                <a:path w="646429" h="344804" extrusionOk="0">
                  <a:moveTo>
                    <a:pt x="33456" y="336664"/>
                  </a:moveTo>
                  <a:lnTo>
                    <a:pt x="0" y="128823"/>
                  </a:lnTo>
                  <a:lnTo>
                    <a:pt x="26266" y="124597"/>
                  </a:lnTo>
                  <a:lnTo>
                    <a:pt x="46937" y="123060"/>
                  </a:lnTo>
                  <a:lnTo>
                    <a:pt x="84151" y="119203"/>
                  </a:lnTo>
                  <a:lnTo>
                    <a:pt x="131901" y="109122"/>
                  </a:lnTo>
                  <a:lnTo>
                    <a:pt x="184177" y="88918"/>
                  </a:lnTo>
                  <a:lnTo>
                    <a:pt x="234970" y="54688"/>
                  </a:lnTo>
                  <a:lnTo>
                    <a:pt x="268267" y="32805"/>
                  </a:lnTo>
                  <a:lnTo>
                    <a:pt x="310661" y="16359"/>
                  </a:lnTo>
                  <a:lnTo>
                    <a:pt x="359253" y="5405"/>
                  </a:lnTo>
                  <a:lnTo>
                    <a:pt x="411141" y="0"/>
                  </a:lnTo>
                  <a:lnTo>
                    <a:pt x="463426" y="198"/>
                  </a:lnTo>
                  <a:lnTo>
                    <a:pt x="513208" y="6057"/>
                  </a:lnTo>
                  <a:lnTo>
                    <a:pt x="557585" y="17633"/>
                  </a:lnTo>
                  <a:lnTo>
                    <a:pt x="593658" y="34982"/>
                  </a:lnTo>
                  <a:lnTo>
                    <a:pt x="630847" y="76200"/>
                  </a:lnTo>
                  <a:lnTo>
                    <a:pt x="645863" y="128428"/>
                  </a:lnTo>
                  <a:lnTo>
                    <a:pt x="640853" y="160158"/>
                  </a:lnTo>
                  <a:lnTo>
                    <a:pt x="623235" y="194829"/>
                  </a:lnTo>
                  <a:lnTo>
                    <a:pt x="589816" y="231839"/>
                  </a:lnTo>
                  <a:lnTo>
                    <a:pt x="537400" y="270585"/>
                  </a:lnTo>
                  <a:lnTo>
                    <a:pt x="462791" y="310465"/>
                  </a:lnTo>
                  <a:lnTo>
                    <a:pt x="409895" y="329200"/>
                  </a:lnTo>
                  <a:lnTo>
                    <a:pt x="353104" y="339989"/>
                  </a:lnTo>
                  <a:lnTo>
                    <a:pt x="294726" y="344523"/>
                  </a:lnTo>
                  <a:lnTo>
                    <a:pt x="237063" y="344489"/>
                  </a:lnTo>
                  <a:lnTo>
                    <a:pt x="182423" y="341577"/>
                  </a:lnTo>
                  <a:lnTo>
                    <a:pt x="91429" y="333877"/>
                  </a:lnTo>
                  <a:lnTo>
                    <a:pt x="59685" y="332467"/>
                  </a:lnTo>
                  <a:lnTo>
                    <a:pt x="52954" y="333000"/>
                  </a:lnTo>
                  <a:lnTo>
                    <a:pt x="33456" y="3366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4"/>
          <p:cNvGrpSpPr/>
          <p:nvPr/>
        </p:nvGrpSpPr>
        <p:grpSpPr>
          <a:xfrm>
            <a:off x="7854663" y="6047146"/>
            <a:ext cx="830066" cy="496030"/>
            <a:chOff x="7854663" y="6047146"/>
            <a:chExt cx="830066" cy="496030"/>
          </a:xfrm>
        </p:grpSpPr>
        <p:pic>
          <p:nvPicPr>
            <p:cNvPr id="89" name="Google Shape;89;p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854663" y="6302493"/>
              <a:ext cx="235698" cy="2406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4"/>
            <p:cNvSpPr/>
            <p:nvPr/>
          </p:nvSpPr>
          <p:spPr>
            <a:xfrm>
              <a:off x="8043379" y="6047146"/>
              <a:ext cx="641350" cy="423545"/>
            </a:xfrm>
            <a:custGeom>
              <a:avLst/>
              <a:gdLst/>
              <a:ahLst/>
              <a:cxnLst/>
              <a:rect l="l" t="t" r="r" b="b"/>
              <a:pathLst>
                <a:path w="641350" h="423545" extrusionOk="0">
                  <a:moveTo>
                    <a:pt x="91754" y="423263"/>
                  </a:moveTo>
                  <a:lnTo>
                    <a:pt x="0" y="233745"/>
                  </a:lnTo>
                  <a:lnTo>
                    <a:pt x="18095" y="225565"/>
                  </a:lnTo>
                  <a:lnTo>
                    <a:pt x="23918" y="222141"/>
                  </a:lnTo>
                  <a:lnTo>
                    <a:pt x="49115" y="202831"/>
                  </a:lnTo>
                  <a:lnTo>
                    <a:pt x="119271" y="144461"/>
                  </a:lnTo>
                  <a:lnTo>
                    <a:pt x="162385" y="110809"/>
                  </a:lnTo>
                  <a:lnTo>
                    <a:pt x="209628" y="77785"/>
                  </a:lnTo>
                  <a:lnTo>
                    <a:pt x="260077" y="48093"/>
                  </a:lnTo>
                  <a:lnTo>
                    <a:pt x="312810" y="24437"/>
                  </a:lnTo>
                  <a:lnTo>
                    <a:pt x="366905" y="9522"/>
                  </a:lnTo>
                  <a:lnTo>
                    <a:pt x="444168" y="0"/>
                  </a:lnTo>
                  <a:lnTo>
                    <a:pt x="505781" y="577"/>
                  </a:lnTo>
                  <a:lnTo>
                    <a:pt x="553430" y="9465"/>
                  </a:lnTo>
                  <a:lnTo>
                    <a:pt x="588803" y="24877"/>
                  </a:lnTo>
                  <a:lnTo>
                    <a:pt x="629472" y="68118"/>
                  </a:lnTo>
                  <a:lnTo>
                    <a:pt x="641290" y="115994"/>
                  </a:lnTo>
                  <a:lnTo>
                    <a:pt x="640598" y="137200"/>
                  </a:lnTo>
                  <a:lnTo>
                    <a:pt x="614734" y="199860"/>
                  </a:lnTo>
                  <a:lnTo>
                    <a:pt x="584733" y="234198"/>
                  </a:lnTo>
                  <a:lnTo>
                    <a:pt x="546917" y="266720"/>
                  </a:lnTo>
                  <a:lnTo>
                    <a:pt x="503749" y="295923"/>
                  </a:lnTo>
                  <a:lnTo>
                    <a:pt x="457694" y="320306"/>
                  </a:lnTo>
                  <a:lnTo>
                    <a:pt x="411216" y="338367"/>
                  </a:lnTo>
                  <a:lnTo>
                    <a:pt x="366779" y="348606"/>
                  </a:lnTo>
                  <a:lnTo>
                    <a:pt x="326847" y="349519"/>
                  </a:lnTo>
                  <a:lnTo>
                    <a:pt x="265577" y="350547"/>
                  </a:lnTo>
                  <a:lnTo>
                    <a:pt x="211142" y="363912"/>
                  </a:lnTo>
                  <a:lnTo>
                    <a:pt x="166228" y="382980"/>
                  </a:lnTo>
                  <a:lnTo>
                    <a:pt x="133520" y="401120"/>
                  </a:lnTo>
                  <a:lnTo>
                    <a:pt x="115701" y="411696"/>
                  </a:lnTo>
                  <a:lnTo>
                    <a:pt x="91754" y="4232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4"/>
          <p:cNvGrpSpPr/>
          <p:nvPr/>
        </p:nvGrpSpPr>
        <p:grpSpPr>
          <a:xfrm>
            <a:off x="6858237" y="7046585"/>
            <a:ext cx="885371" cy="329918"/>
            <a:chOff x="6858237" y="7046585"/>
            <a:chExt cx="885371" cy="329918"/>
          </a:xfrm>
        </p:grpSpPr>
        <p:pic>
          <p:nvPicPr>
            <p:cNvPr id="92" name="Google Shape;92;p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858237" y="7046585"/>
              <a:ext cx="213291" cy="2213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4"/>
            <p:cNvSpPr/>
            <p:nvPr/>
          </p:nvSpPr>
          <p:spPr>
            <a:xfrm>
              <a:off x="7092733" y="7048208"/>
              <a:ext cx="650875" cy="328295"/>
            </a:xfrm>
            <a:custGeom>
              <a:avLst/>
              <a:gdLst/>
              <a:ahLst/>
              <a:cxnLst/>
              <a:rect l="l" t="t" r="r" b="b"/>
              <a:pathLst>
                <a:path w="650875" h="328295" extrusionOk="0">
                  <a:moveTo>
                    <a:pt x="0" y="226434"/>
                  </a:moveTo>
                  <a:lnTo>
                    <a:pt x="28073" y="17756"/>
                  </a:lnTo>
                  <a:lnTo>
                    <a:pt x="54409" y="21346"/>
                  </a:lnTo>
                  <a:lnTo>
                    <a:pt x="74654" y="25844"/>
                  </a:lnTo>
                  <a:lnTo>
                    <a:pt x="111406" y="32909"/>
                  </a:lnTo>
                  <a:lnTo>
                    <a:pt x="160044" y="37068"/>
                  </a:lnTo>
                  <a:lnTo>
                    <a:pt x="215946" y="32851"/>
                  </a:lnTo>
                  <a:lnTo>
                    <a:pt x="274489" y="14786"/>
                  </a:lnTo>
                  <a:lnTo>
                    <a:pt x="312704" y="3476"/>
                  </a:lnTo>
                  <a:lnTo>
                    <a:pt x="358055" y="0"/>
                  </a:lnTo>
                  <a:lnTo>
                    <a:pt x="407747" y="3572"/>
                  </a:lnTo>
                  <a:lnTo>
                    <a:pt x="458988" y="13406"/>
                  </a:lnTo>
                  <a:lnTo>
                    <a:pt x="508985" y="28717"/>
                  </a:lnTo>
                  <a:lnTo>
                    <a:pt x="554945" y="48717"/>
                  </a:lnTo>
                  <a:lnTo>
                    <a:pt x="594075" y="72620"/>
                  </a:lnTo>
                  <a:lnTo>
                    <a:pt x="623582" y="99641"/>
                  </a:lnTo>
                  <a:lnTo>
                    <a:pt x="647307" y="149896"/>
                  </a:lnTo>
                  <a:lnTo>
                    <a:pt x="650526" y="175984"/>
                  </a:lnTo>
                  <a:lnTo>
                    <a:pt x="646592" y="204238"/>
                  </a:lnTo>
                  <a:lnTo>
                    <a:pt x="605723" y="261243"/>
                  </a:lnTo>
                  <a:lnTo>
                    <a:pt x="563018" y="286992"/>
                  </a:lnTo>
                  <a:lnTo>
                    <a:pt x="501620" y="308905"/>
                  </a:lnTo>
                  <a:lnTo>
                    <a:pt x="418642" y="325481"/>
                  </a:lnTo>
                  <a:lnTo>
                    <a:pt x="362576" y="328111"/>
                  </a:lnTo>
                  <a:lnTo>
                    <a:pt x="305080" y="322010"/>
                  </a:lnTo>
                  <a:lnTo>
                    <a:pt x="247872" y="309462"/>
                  </a:lnTo>
                  <a:lnTo>
                    <a:pt x="192672" y="292751"/>
                  </a:lnTo>
                  <a:lnTo>
                    <a:pt x="141199" y="274161"/>
                  </a:lnTo>
                  <a:lnTo>
                    <a:pt x="56316" y="240480"/>
                  </a:lnTo>
                  <a:lnTo>
                    <a:pt x="26344" y="229956"/>
                  </a:lnTo>
                  <a:lnTo>
                    <a:pt x="19732" y="228515"/>
                  </a:lnTo>
                  <a:lnTo>
                    <a:pt x="12891" y="227660"/>
                  </a:lnTo>
                  <a:lnTo>
                    <a:pt x="0" y="226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4"/>
          <p:cNvGrpSpPr/>
          <p:nvPr/>
        </p:nvGrpSpPr>
        <p:grpSpPr>
          <a:xfrm>
            <a:off x="6434733" y="6416714"/>
            <a:ext cx="883597" cy="340397"/>
            <a:chOff x="6434733" y="6416714"/>
            <a:chExt cx="883597" cy="340397"/>
          </a:xfrm>
        </p:grpSpPr>
        <p:pic>
          <p:nvPicPr>
            <p:cNvPr id="95" name="Google Shape;95;p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434733" y="6534336"/>
              <a:ext cx="215353" cy="222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4"/>
            <p:cNvSpPr/>
            <p:nvPr/>
          </p:nvSpPr>
          <p:spPr>
            <a:xfrm>
              <a:off x="6666185" y="6416714"/>
              <a:ext cx="652145" cy="329565"/>
            </a:xfrm>
            <a:custGeom>
              <a:avLst/>
              <a:gdLst/>
              <a:ahLst/>
              <a:cxnLst/>
              <a:rect l="l" t="t" r="r" b="b"/>
              <a:pathLst>
                <a:path w="652145" h="329565" extrusionOk="0">
                  <a:moveTo>
                    <a:pt x="33027" y="317804"/>
                  </a:moveTo>
                  <a:lnTo>
                    <a:pt x="0" y="109811"/>
                  </a:lnTo>
                  <a:lnTo>
                    <a:pt x="12850" y="108292"/>
                  </a:lnTo>
                  <a:lnTo>
                    <a:pt x="19661" y="107280"/>
                  </a:lnTo>
                  <a:lnTo>
                    <a:pt x="26220" y="105682"/>
                  </a:lnTo>
                  <a:lnTo>
                    <a:pt x="55946" y="94489"/>
                  </a:lnTo>
                  <a:lnTo>
                    <a:pt x="140013" y="58908"/>
                  </a:lnTo>
                  <a:lnTo>
                    <a:pt x="191027" y="39165"/>
                  </a:lnTo>
                  <a:lnTo>
                    <a:pt x="245809" y="21218"/>
                  </a:lnTo>
                  <a:lnTo>
                    <a:pt x="302696" y="7388"/>
                  </a:lnTo>
                  <a:lnTo>
                    <a:pt x="360024" y="0"/>
                  </a:lnTo>
                  <a:lnTo>
                    <a:pt x="416129" y="1374"/>
                  </a:lnTo>
                  <a:lnTo>
                    <a:pt x="492858" y="14611"/>
                  </a:lnTo>
                  <a:lnTo>
                    <a:pt x="551682" y="32988"/>
                  </a:lnTo>
                  <a:lnTo>
                    <a:pt x="594735" y="55280"/>
                  </a:lnTo>
                  <a:lnTo>
                    <a:pt x="624148" y="80264"/>
                  </a:lnTo>
                  <a:lnTo>
                    <a:pt x="650588" y="133416"/>
                  </a:lnTo>
                  <a:lnTo>
                    <a:pt x="651879" y="159137"/>
                  </a:lnTo>
                  <a:lnTo>
                    <a:pt x="648061" y="182656"/>
                  </a:lnTo>
                  <a:lnTo>
                    <a:pt x="633629" y="218195"/>
                  </a:lnTo>
                  <a:lnTo>
                    <a:pt x="598381" y="255233"/>
                  </a:lnTo>
                  <a:lnTo>
                    <a:pt x="559730" y="279426"/>
                  </a:lnTo>
                  <a:lnTo>
                    <a:pt x="514121" y="299621"/>
                  </a:lnTo>
                  <a:lnTo>
                    <a:pt x="464345" y="315093"/>
                  </a:lnTo>
                  <a:lnTo>
                    <a:pt x="413195" y="325113"/>
                  </a:lnTo>
                  <a:lnTo>
                    <a:pt x="363465" y="328957"/>
                  </a:lnTo>
                  <a:lnTo>
                    <a:pt x="317946" y="325898"/>
                  </a:lnTo>
                  <a:lnTo>
                    <a:pt x="279432" y="315210"/>
                  </a:lnTo>
                  <a:lnTo>
                    <a:pt x="220481" y="298468"/>
                  </a:lnTo>
                  <a:lnTo>
                    <a:pt x="164501" y="295511"/>
                  </a:lnTo>
                  <a:lnTo>
                    <a:pt x="115983" y="300769"/>
                  </a:lnTo>
                  <a:lnTo>
                    <a:pt x="79415" y="308671"/>
                  </a:lnTo>
                  <a:lnTo>
                    <a:pt x="59285" y="313645"/>
                  </a:lnTo>
                  <a:lnTo>
                    <a:pt x="33027" y="3178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4"/>
          <p:cNvGrpSpPr/>
          <p:nvPr/>
        </p:nvGrpSpPr>
        <p:grpSpPr>
          <a:xfrm>
            <a:off x="5272696" y="6748939"/>
            <a:ext cx="800253" cy="550795"/>
            <a:chOff x="5272696" y="6748939"/>
            <a:chExt cx="800253" cy="550795"/>
          </a:xfrm>
        </p:grpSpPr>
        <p:pic>
          <p:nvPicPr>
            <p:cNvPr id="98" name="Google Shape;98;p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272696" y="6748939"/>
              <a:ext cx="240922" cy="2437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4"/>
            <p:cNvSpPr/>
            <p:nvPr/>
          </p:nvSpPr>
          <p:spPr>
            <a:xfrm>
              <a:off x="5446839" y="6838725"/>
              <a:ext cx="626110" cy="461009"/>
            </a:xfrm>
            <a:custGeom>
              <a:avLst/>
              <a:gdLst/>
              <a:ahLst/>
              <a:cxnLst/>
              <a:rect l="l" t="t" r="r" b="b"/>
              <a:pathLst>
                <a:path w="626110" h="461009" extrusionOk="0">
                  <a:moveTo>
                    <a:pt x="0" y="179864"/>
                  </a:moveTo>
                  <a:lnTo>
                    <a:pt x="109287" y="0"/>
                  </a:lnTo>
                  <a:lnTo>
                    <a:pt x="132010" y="13793"/>
                  </a:lnTo>
                  <a:lnTo>
                    <a:pt x="148751" y="26044"/>
                  </a:lnTo>
                  <a:lnTo>
                    <a:pt x="179601" y="47251"/>
                  </a:lnTo>
                  <a:lnTo>
                    <a:pt x="222511" y="70553"/>
                  </a:lnTo>
                  <a:lnTo>
                    <a:pt x="275432" y="89089"/>
                  </a:lnTo>
                  <a:lnTo>
                    <a:pt x="336316" y="96000"/>
                  </a:lnTo>
                  <a:lnTo>
                    <a:pt x="375871" y="100932"/>
                  </a:lnTo>
                  <a:lnTo>
                    <a:pt x="418832" y="115905"/>
                  </a:lnTo>
                  <a:lnTo>
                    <a:pt x="462952" y="139080"/>
                  </a:lnTo>
                  <a:lnTo>
                    <a:pt x="505985" y="168616"/>
                  </a:lnTo>
                  <a:lnTo>
                    <a:pt x="545686" y="202674"/>
                  </a:lnTo>
                  <a:lnTo>
                    <a:pt x="579809" y="239414"/>
                  </a:lnTo>
                  <a:lnTo>
                    <a:pt x="606107" y="276996"/>
                  </a:lnTo>
                  <a:lnTo>
                    <a:pt x="622336" y="313580"/>
                  </a:lnTo>
                  <a:lnTo>
                    <a:pt x="626056" y="345556"/>
                  </a:lnTo>
                  <a:lnTo>
                    <a:pt x="623936" y="369083"/>
                  </a:lnTo>
                  <a:lnTo>
                    <a:pt x="601517" y="418564"/>
                  </a:lnTo>
                  <a:lnTo>
                    <a:pt x="541234" y="454410"/>
                  </a:lnTo>
                  <a:lnTo>
                    <a:pt x="491784" y="460894"/>
                  </a:lnTo>
                  <a:lnTo>
                    <a:pt x="426735" y="456377"/>
                  </a:lnTo>
                  <a:lnTo>
                    <a:pt x="344046" y="438329"/>
                  </a:lnTo>
                  <a:lnTo>
                    <a:pt x="291602" y="418273"/>
                  </a:lnTo>
                  <a:lnTo>
                    <a:pt x="241345" y="389649"/>
                  </a:lnTo>
                  <a:lnTo>
                    <a:pt x="193935" y="355235"/>
                  </a:lnTo>
                  <a:lnTo>
                    <a:pt x="150033" y="317814"/>
                  </a:lnTo>
                  <a:lnTo>
                    <a:pt x="110300" y="280165"/>
                  </a:lnTo>
                  <a:lnTo>
                    <a:pt x="45984" y="215306"/>
                  </a:lnTo>
                  <a:lnTo>
                    <a:pt x="22722" y="193658"/>
                  </a:lnTo>
                  <a:lnTo>
                    <a:pt x="17243" y="189680"/>
                  </a:lnTo>
                  <a:lnTo>
                    <a:pt x="11320" y="186152"/>
                  </a:lnTo>
                  <a:lnTo>
                    <a:pt x="0" y="1798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4"/>
          <p:cNvGrpSpPr/>
          <p:nvPr/>
        </p:nvGrpSpPr>
        <p:grpSpPr>
          <a:xfrm>
            <a:off x="5083791" y="6122875"/>
            <a:ext cx="861912" cy="419986"/>
            <a:chOff x="5083791" y="6122875"/>
            <a:chExt cx="861912" cy="419986"/>
          </a:xfrm>
        </p:grpSpPr>
        <p:pic>
          <p:nvPicPr>
            <p:cNvPr id="101" name="Google Shape;101;p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083791" y="6122875"/>
              <a:ext cx="223525" cy="2307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4"/>
            <p:cNvSpPr/>
            <p:nvPr/>
          </p:nvSpPr>
          <p:spPr>
            <a:xfrm>
              <a:off x="5302448" y="6162496"/>
              <a:ext cx="643255" cy="380365"/>
            </a:xfrm>
            <a:custGeom>
              <a:avLst/>
              <a:gdLst/>
              <a:ahLst/>
              <a:cxnLst/>
              <a:rect l="l" t="t" r="r" b="b"/>
              <a:pathLst>
                <a:path w="643254" h="380365" extrusionOk="0">
                  <a:moveTo>
                    <a:pt x="0" y="203686"/>
                  </a:moveTo>
                  <a:lnTo>
                    <a:pt x="53004" y="0"/>
                  </a:lnTo>
                  <a:lnTo>
                    <a:pt x="65405" y="3729"/>
                  </a:lnTo>
                  <a:lnTo>
                    <a:pt x="72059" y="5527"/>
                  </a:lnTo>
                  <a:lnTo>
                    <a:pt x="78720" y="6697"/>
                  </a:lnTo>
                  <a:lnTo>
                    <a:pt x="110446" y="8349"/>
                  </a:lnTo>
                  <a:lnTo>
                    <a:pt x="201745" y="9435"/>
                  </a:lnTo>
                  <a:lnTo>
                    <a:pt x="256408" y="11789"/>
                  </a:lnTo>
                  <a:lnTo>
                    <a:pt x="313806" y="17297"/>
                  </a:lnTo>
                  <a:lnTo>
                    <a:pt x="371484" y="27420"/>
                  </a:lnTo>
                  <a:lnTo>
                    <a:pt x="426987" y="43617"/>
                  </a:lnTo>
                  <a:lnTo>
                    <a:pt x="477859" y="67349"/>
                  </a:lnTo>
                  <a:lnTo>
                    <a:pt x="542885" y="110213"/>
                  </a:lnTo>
                  <a:lnTo>
                    <a:pt x="589440" y="150610"/>
                  </a:lnTo>
                  <a:lnTo>
                    <a:pt x="619971" y="188275"/>
                  </a:lnTo>
                  <a:lnTo>
                    <a:pt x="636922" y="222941"/>
                  </a:lnTo>
                  <a:lnTo>
                    <a:pt x="642738" y="254343"/>
                  </a:lnTo>
                  <a:lnTo>
                    <a:pt x="639864" y="282213"/>
                  </a:lnTo>
                  <a:lnTo>
                    <a:pt x="617827" y="326298"/>
                  </a:lnTo>
                  <a:lnTo>
                    <a:pt x="590370" y="353065"/>
                  </a:lnTo>
                  <a:lnTo>
                    <a:pt x="543248" y="372879"/>
                  </a:lnTo>
                  <a:lnTo>
                    <a:pt x="498140" y="379562"/>
                  </a:lnTo>
                  <a:lnTo>
                    <a:pt x="448248" y="379792"/>
                  </a:lnTo>
                  <a:lnTo>
                    <a:pt x="396427" y="374024"/>
                  </a:lnTo>
                  <a:lnTo>
                    <a:pt x="345527" y="362711"/>
                  </a:lnTo>
                  <a:lnTo>
                    <a:pt x="298401" y="346308"/>
                  </a:lnTo>
                  <a:lnTo>
                    <a:pt x="257902" y="325268"/>
                  </a:lnTo>
                  <a:lnTo>
                    <a:pt x="226881" y="300045"/>
                  </a:lnTo>
                  <a:lnTo>
                    <a:pt x="179562" y="261104"/>
                  </a:lnTo>
                  <a:lnTo>
                    <a:pt x="129438" y="235971"/>
                  </a:lnTo>
                  <a:lnTo>
                    <a:pt x="82860" y="221346"/>
                  </a:lnTo>
                  <a:lnTo>
                    <a:pt x="46179" y="213930"/>
                  </a:lnTo>
                  <a:lnTo>
                    <a:pt x="25745" y="210421"/>
                  </a:lnTo>
                  <a:lnTo>
                    <a:pt x="0" y="2036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4"/>
          <p:cNvGrpSpPr/>
          <p:nvPr/>
        </p:nvGrpSpPr>
        <p:grpSpPr>
          <a:xfrm>
            <a:off x="3850089" y="6464113"/>
            <a:ext cx="864951" cy="411072"/>
            <a:chOff x="3850089" y="6464113"/>
            <a:chExt cx="864951" cy="411072"/>
          </a:xfrm>
        </p:grpSpPr>
        <p:pic>
          <p:nvPicPr>
            <p:cNvPr id="104" name="Google Shape;104;p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850089" y="6464113"/>
              <a:ext cx="226179" cy="2332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4"/>
            <p:cNvSpPr/>
            <p:nvPr/>
          </p:nvSpPr>
          <p:spPr>
            <a:xfrm>
              <a:off x="4063530" y="6510060"/>
              <a:ext cx="651510" cy="365125"/>
            </a:xfrm>
            <a:custGeom>
              <a:avLst/>
              <a:gdLst/>
              <a:ahLst/>
              <a:cxnLst/>
              <a:rect l="l" t="t" r="r" b="b"/>
              <a:pathLst>
                <a:path w="651510" h="365125" extrusionOk="0">
                  <a:moveTo>
                    <a:pt x="0" y="201675"/>
                  </a:moveTo>
                  <a:lnTo>
                    <a:pt x="60428" y="0"/>
                  </a:lnTo>
                  <a:lnTo>
                    <a:pt x="85855" y="7655"/>
                  </a:lnTo>
                  <a:lnTo>
                    <a:pt x="105150" y="15270"/>
                  </a:lnTo>
                  <a:lnTo>
                    <a:pt x="140345" y="28004"/>
                  </a:lnTo>
                  <a:lnTo>
                    <a:pt x="187730" y="39733"/>
                  </a:lnTo>
                  <a:lnTo>
                    <a:pt x="243596" y="44333"/>
                  </a:lnTo>
                  <a:lnTo>
                    <a:pt x="304231" y="35677"/>
                  </a:lnTo>
                  <a:lnTo>
                    <a:pt x="343762" y="30483"/>
                  </a:lnTo>
                  <a:lnTo>
                    <a:pt x="389112" y="34146"/>
                  </a:lnTo>
                  <a:lnTo>
                    <a:pt x="437645" y="45451"/>
                  </a:lnTo>
                  <a:lnTo>
                    <a:pt x="486726" y="63187"/>
                  </a:lnTo>
                  <a:lnTo>
                    <a:pt x="533720" y="86139"/>
                  </a:lnTo>
                  <a:lnTo>
                    <a:pt x="575992" y="113093"/>
                  </a:lnTo>
                  <a:lnTo>
                    <a:pt x="610907" y="142838"/>
                  </a:lnTo>
                  <a:lnTo>
                    <a:pt x="635829" y="174158"/>
                  </a:lnTo>
                  <a:lnTo>
                    <a:pt x="651399" y="227465"/>
                  </a:lnTo>
                  <a:lnTo>
                    <a:pt x="650494" y="253723"/>
                  </a:lnTo>
                  <a:lnTo>
                    <a:pt x="623853" y="307369"/>
                  </a:lnTo>
                  <a:lnTo>
                    <a:pt x="592886" y="330888"/>
                  </a:lnTo>
                  <a:lnTo>
                    <a:pt x="546669" y="349626"/>
                  </a:lnTo>
                  <a:lnTo>
                    <a:pt x="482587" y="361649"/>
                  </a:lnTo>
                  <a:lnTo>
                    <a:pt x="398024" y="365023"/>
                  </a:lnTo>
                  <a:lnTo>
                    <a:pt x="342225" y="358844"/>
                  </a:lnTo>
                  <a:lnTo>
                    <a:pt x="286385" y="343821"/>
                  </a:lnTo>
                  <a:lnTo>
                    <a:pt x="231843" y="322479"/>
                  </a:lnTo>
                  <a:lnTo>
                    <a:pt x="179937" y="297340"/>
                  </a:lnTo>
                  <a:lnTo>
                    <a:pt x="132008" y="270928"/>
                  </a:lnTo>
                  <a:lnTo>
                    <a:pt x="53432" y="224385"/>
                  </a:lnTo>
                  <a:lnTo>
                    <a:pt x="25464" y="209300"/>
                  </a:lnTo>
                  <a:lnTo>
                    <a:pt x="19167" y="206831"/>
                  </a:lnTo>
                  <a:lnTo>
                    <a:pt x="12547" y="204900"/>
                  </a:lnTo>
                  <a:lnTo>
                    <a:pt x="0" y="2016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6" name="Google Shape;106;p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509517" y="5906084"/>
            <a:ext cx="200168" cy="21056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"/>
          <p:cNvSpPr/>
          <p:nvPr/>
        </p:nvSpPr>
        <p:spPr>
          <a:xfrm>
            <a:off x="3759314" y="5852404"/>
            <a:ext cx="639445" cy="331470"/>
          </a:xfrm>
          <a:custGeom>
            <a:avLst/>
            <a:gdLst/>
            <a:ahLst/>
            <a:cxnLst/>
            <a:rect l="l" t="t" r="r" b="b"/>
            <a:pathLst>
              <a:path w="639445" h="331470" extrusionOk="0">
                <a:moveTo>
                  <a:pt x="83" y="264275"/>
                </a:moveTo>
                <a:lnTo>
                  <a:pt x="0" y="53735"/>
                </a:lnTo>
                <a:lnTo>
                  <a:pt x="12946" y="54231"/>
                </a:lnTo>
                <a:lnTo>
                  <a:pt x="19850" y="54300"/>
                </a:lnTo>
                <a:lnTo>
                  <a:pt x="26601" y="53762"/>
                </a:lnTo>
                <a:lnTo>
                  <a:pt x="57705" y="47362"/>
                </a:lnTo>
                <a:lnTo>
                  <a:pt x="146297" y="25391"/>
                </a:lnTo>
                <a:lnTo>
                  <a:pt x="199772" y="13886"/>
                </a:lnTo>
                <a:lnTo>
                  <a:pt x="256690" y="4745"/>
                </a:lnTo>
                <a:lnTo>
                  <a:pt x="315045" y="0"/>
                </a:lnTo>
                <a:lnTo>
                  <a:pt x="372831" y="1683"/>
                </a:lnTo>
                <a:lnTo>
                  <a:pt x="428040" y="11829"/>
                </a:lnTo>
                <a:lnTo>
                  <a:pt x="501752" y="36916"/>
                </a:lnTo>
                <a:lnTo>
                  <a:pt x="556976" y="64274"/>
                </a:lnTo>
                <a:lnTo>
                  <a:pt x="596008" y="93029"/>
                </a:lnTo>
                <a:lnTo>
                  <a:pt x="621148" y="122308"/>
                </a:lnTo>
                <a:lnTo>
                  <a:pt x="638942" y="178937"/>
                </a:lnTo>
                <a:lnTo>
                  <a:pt x="636192" y="204539"/>
                </a:lnTo>
                <a:lnTo>
                  <a:pt x="618892" y="245947"/>
                </a:lnTo>
                <a:lnTo>
                  <a:pt x="568330" y="291050"/>
                </a:lnTo>
                <a:lnTo>
                  <a:pt x="526363" y="308881"/>
                </a:lnTo>
                <a:lnTo>
                  <a:pt x="478147" y="321677"/>
                </a:lnTo>
                <a:lnTo>
                  <a:pt x="426555" y="329158"/>
                </a:lnTo>
                <a:lnTo>
                  <a:pt x="374459" y="331043"/>
                </a:lnTo>
                <a:lnTo>
                  <a:pt x="324732" y="327054"/>
                </a:lnTo>
                <a:lnTo>
                  <a:pt x="280247" y="316909"/>
                </a:lnTo>
                <a:lnTo>
                  <a:pt x="243875" y="300328"/>
                </a:lnTo>
                <a:lnTo>
                  <a:pt x="188265" y="274563"/>
                </a:lnTo>
                <a:lnTo>
                  <a:pt x="133435" y="262878"/>
                </a:lnTo>
                <a:lnTo>
                  <a:pt x="84692" y="260473"/>
                </a:lnTo>
                <a:lnTo>
                  <a:pt x="47340" y="262547"/>
                </a:lnTo>
                <a:lnTo>
                  <a:pt x="26685" y="264302"/>
                </a:lnTo>
                <a:lnTo>
                  <a:pt x="83" y="26427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" name="Google Shape;108;p4"/>
          <p:cNvGrpSpPr/>
          <p:nvPr/>
        </p:nvGrpSpPr>
        <p:grpSpPr>
          <a:xfrm>
            <a:off x="2401745" y="6503504"/>
            <a:ext cx="888388" cy="327660"/>
            <a:chOff x="2401745" y="6503504"/>
            <a:chExt cx="888388" cy="327660"/>
          </a:xfrm>
        </p:grpSpPr>
        <p:pic>
          <p:nvPicPr>
            <p:cNvPr id="109" name="Google Shape;109;p4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401745" y="6545802"/>
              <a:ext cx="204440" cy="2144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Google Shape;110;p4"/>
            <p:cNvSpPr/>
            <p:nvPr/>
          </p:nvSpPr>
          <p:spPr>
            <a:xfrm>
              <a:off x="2646878" y="6503504"/>
              <a:ext cx="643255" cy="327660"/>
            </a:xfrm>
            <a:custGeom>
              <a:avLst/>
              <a:gdLst/>
              <a:ahLst/>
              <a:cxnLst/>
              <a:rect l="l" t="t" r="r" b="b"/>
              <a:pathLst>
                <a:path w="643254" h="327659" extrusionOk="0">
                  <a:moveTo>
                    <a:pt x="0" y="258947"/>
                  </a:moveTo>
                  <a:lnTo>
                    <a:pt x="8966" y="48598"/>
                  </a:lnTo>
                  <a:lnTo>
                    <a:pt x="35532" y="49750"/>
                  </a:lnTo>
                  <a:lnTo>
                    <a:pt x="56122" y="52411"/>
                  </a:lnTo>
                  <a:lnTo>
                    <a:pt x="93365" y="56120"/>
                  </a:lnTo>
                  <a:lnTo>
                    <a:pt x="142169" y="55852"/>
                  </a:lnTo>
                  <a:lnTo>
                    <a:pt x="197439" y="46580"/>
                  </a:lnTo>
                  <a:lnTo>
                    <a:pt x="254081" y="23278"/>
                  </a:lnTo>
                  <a:lnTo>
                    <a:pt x="291113" y="8539"/>
                  </a:lnTo>
                  <a:lnTo>
                    <a:pt x="335963" y="956"/>
                  </a:lnTo>
                  <a:lnTo>
                    <a:pt x="385779" y="0"/>
                  </a:lnTo>
                  <a:lnTo>
                    <a:pt x="437706" y="5139"/>
                  </a:lnTo>
                  <a:lnTo>
                    <a:pt x="488892" y="15845"/>
                  </a:lnTo>
                  <a:lnTo>
                    <a:pt x="536483" y="31589"/>
                  </a:lnTo>
                  <a:lnTo>
                    <a:pt x="577625" y="51840"/>
                  </a:lnTo>
                  <a:lnTo>
                    <a:pt x="609466" y="76069"/>
                  </a:lnTo>
                  <a:lnTo>
                    <a:pt x="637633" y="123958"/>
                  </a:lnTo>
                  <a:lnTo>
                    <a:pt x="643202" y="149647"/>
                  </a:lnTo>
                  <a:lnTo>
                    <a:pt x="641846" y="178144"/>
                  </a:lnTo>
                  <a:lnTo>
                    <a:pt x="606317" y="238631"/>
                  </a:lnTo>
                  <a:lnTo>
                    <a:pt x="566127" y="268156"/>
                  </a:lnTo>
                  <a:lnTo>
                    <a:pt x="506973" y="295558"/>
                  </a:lnTo>
                  <a:lnTo>
                    <a:pt x="425846" y="319604"/>
                  </a:lnTo>
                  <a:lnTo>
                    <a:pt x="370256" y="327315"/>
                  </a:lnTo>
                  <a:lnTo>
                    <a:pt x="312451" y="326458"/>
                  </a:lnTo>
                  <a:lnTo>
                    <a:pt x="254349" y="319155"/>
                  </a:lnTo>
                  <a:lnTo>
                    <a:pt x="197867" y="307525"/>
                  </a:lnTo>
                  <a:lnTo>
                    <a:pt x="144926" y="293687"/>
                  </a:lnTo>
                  <a:lnTo>
                    <a:pt x="57338" y="267869"/>
                  </a:lnTo>
                  <a:lnTo>
                    <a:pt x="26528" y="260129"/>
                  </a:lnTo>
                  <a:lnTo>
                    <a:pt x="19822" y="259267"/>
                  </a:lnTo>
                  <a:lnTo>
                    <a:pt x="12929" y="259021"/>
                  </a:lnTo>
                  <a:lnTo>
                    <a:pt x="0" y="2589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4"/>
          <p:cNvGrpSpPr/>
          <p:nvPr/>
        </p:nvGrpSpPr>
        <p:grpSpPr>
          <a:xfrm>
            <a:off x="1934696" y="5910391"/>
            <a:ext cx="873540" cy="388186"/>
            <a:chOff x="1934696" y="5910391"/>
            <a:chExt cx="873540" cy="388186"/>
          </a:xfrm>
        </p:grpSpPr>
        <p:pic>
          <p:nvPicPr>
            <p:cNvPr id="112" name="Google Shape;112;p4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934696" y="6068380"/>
              <a:ext cx="223044" cy="2301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4"/>
            <p:cNvSpPr/>
            <p:nvPr/>
          </p:nvSpPr>
          <p:spPr>
            <a:xfrm>
              <a:off x="2154186" y="5910391"/>
              <a:ext cx="654050" cy="349885"/>
            </a:xfrm>
            <a:custGeom>
              <a:avLst/>
              <a:gdLst/>
              <a:ahLst/>
              <a:cxnLst/>
              <a:rect l="l" t="t" r="r" b="b"/>
              <a:pathLst>
                <a:path w="654050" h="349885" extrusionOk="0">
                  <a:moveTo>
                    <a:pt x="51791" y="349857"/>
                  </a:moveTo>
                  <a:lnTo>
                    <a:pt x="0" y="145783"/>
                  </a:lnTo>
                  <a:lnTo>
                    <a:pt x="19359" y="141437"/>
                  </a:lnTo>
                  <a:lnTo>
                    <a:pt x="25759" y="139268"/>
                  </a:lnTo>
                  <a:lnTo>
                    <a:pt x="54339" y="125421"/>
                  </a:lnTo>
                  <a:lnTo>
                    <a:pt x="134814" y="82355"/>
                  </a:lnTo>
                  <a:lnTo>
                    <a:pt x="183818" y="58063"/>
                  </a:lnTo>
                  <a:lnTo>
                    <a:pt x="236742" y="35218"/>
                  </a:lnTo>
                  <a:lnTo>
                    <a:pt x="292140" y="16283"/>
                  </a:lnTo>
                  <a:lnTo>
                    <a:pt x="348567" y="3722"/>
                  </a:lnTo>
                  <a:lnTo>
                    <a:pt x="404578" y="0"/>
                  </a:lnTo>
                  <a:lnTo>
                    <a:pt x="482175" y="6213"/>
                  </a:lnTo>
                  <a:lnTo>
                    <a:pt x="542413" y="19169"/>
                  </a:lnTo>
                  <a:lnTo>
                    <a:pt x="587303" y="37457"/>
                  </a:lnTo>
                  <a:lnTo>
                    <a:pt x="618858" y="59664"/>
                  </a:lnTo>
                  <a:lnTo>
                    <a:pt x="650010" y="110191"/>
                  </a:lnTo>
                  <a:lnTo>
                    <a:pt x="653633" y="135687"/>
                  </a:lnTo>
                  <a:lnTo>
                    <a:pt x="651969" y="159456"/>
                  </a:lnTo>
                  <a:lnTo>
                    <a:pt x="640832" y="196167"/>
                  </a:lnTo>
                  <a:lnTo>
                    <a:pt x="609092" y="236259"/>
                  </a:lnTo>
                  <a:lnTo>
                    <a:pt x="572794" y="263859"/>
                  </a:lnTo>
                  <a:lnTo>
                    <a:pt x="529204" y="288108"/>
                  </a:lnTo>
                  <a:lnTo>
                    <a:pt x="481038" y="308032"/>
                  </a:lnTo>
                  <a:lnTo>
                    <a:pt x="431011" y="322653"/>
                  </a:lnTo>
                  <a:lnTo>
                    <a:pt x="381839" y="330998"/>
                  </a:lnTo>
                  <a:lnTo>
                    <a:pt x="336239" y="332088"/>
                  </a:lnTo>
                  <a:lnTo>
                    <a:pt x="296925" y="324950"/>
                  </a:lnTo>
                  <a:lnTo>
                    <a:pt x="236700" y="313631"/>
                  </a:lnTo>
                  <a:lnTo>
                    <a:pt x="180682" y="315771"/>
                  </a:lnTo>
                  <a:lnTo>
                    <a:pt x="132835" y="325414"/>
                  </a:lnTo>
                  <a:lnTo>
                    <a:pt x="97124" y="336600"/>
                  </a:lnTo>
                  <a:lnTo>
                    <a:pt x="77513" y="343372"/>
                  </a:lnTo>
                  <a:lnTo>
                    <a:pt x="51791" y="3498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4" name="Google Shape;114;p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7064138" y="652968"/>
            <a:ext cx="1223861" cy="1619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4"/>
          <p:cNvGrpSpPr/>
          <p:nvPr/>
        </p:nvGrpSpPr>
        <p:grpSpPr>
          <a:xfrm>
            <a:off x="15832148" y="5606830"/>
            <a:ext cx="856123" cy="430811"/>
            <a:chOff x="15832148" y="5606830"/>
            <a:chExt cx="856123" cy="430811"/>
          </a:xfrm>
        </p:grpSpPr>
        <p:pic>
          <p:nvPicPr>
            <p:cNvPr id="116" name="Google Shape;116;p4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5832148" y="5805075"/>
              <a:ext cx="225593" cy="2325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Google Shape;117;p4"/>
            <p:cNvSpPr/>
            <p:nvPr/>
          </p:nvSpPr>
          <p:spPr>
            <a:xfrm>
              <a:off x="16046921" y="5606830"/>
              <a:ext cx="641350" cy="386715"/>
            </a:xfrm>
            <a:custGeom>
              <a:avLst/>
              <a:gdLst/>
              <a:ahLst/>
              <a:cxnLst/>
              <a:rect l="l" t="t" r="r" b="b"/>
              <a:pathLst>
                <a:path w="641350" h="386714" extrusionOk="0">
                  <a:moveTo>
                    <a:pt x="58565" y="386670"/>
                  </a:moveTo>
                  <a:lnTo>
                    <a:pt x="0" y="184464"/>
                  </a:lnTo>
                  <a:lnTo>
                    <a:pt x="25554" y="177064"/>
                  </a:lnTo>
                  <a:lnTo>
                    <a:pt x="45883" y="173017"/>
                  </a:lnTo>
                  <a:lnTo>
                    <a:pt x="82349" y="164648"/>
                  </a:lnTo>
                  <a:lnTo>
                    <a:pt x="128512" y="148817"/>
                  </a:lnTo>
                  <a:lnTo>
                    <a:pt x="177932" y="122386"/>
                  </a:lnTo>
                  <a:lnTo>
                    <a:pt x="224169" y="82214"/>
                  </a:lnTo>
                  <a:lnTo>
                    <a:pt x="254547" y="56433"/>
                  </a:lnTo>
                  <a:lnTo>
                    <a:pt x="294619" y="34937"/>
                  </a:lnTo>
                  <a:lnTo>
                    <a:pt x="341511" y="18136"/>
                  </a:lnTo>
                  <a:lnTo>
                    <a:pt x="392352" y="6440"/>
                  </a:lnTo>
                  <a:lnTo>
                    <a:pt x="444271" y="258"/>
                  </a:lnTo>
                  <a:lnTo>
                    <a:pt x="494395" y="0"/>
                  </a:lnTo>
                  <a:lnTo>
                    <a:pt x="539853" y="6074"/>
                  </a:lnTo>
                  <a:lnTo>
                    <a:pt x="577773" y="18892"/>
                  </a:lnTo>
                  <a:lnTo>
                    <a:pt x="619713" y="55266"/>
                  </a:lnTo>
                  <a:lnTo>
                    <a:pt x="640990" y="105270"/>
                  </a:lnTo>
                  <a:lnTo>
                    <a:pt x="639888" y="137375"/>
                  </a:lnTo>
                  <a:lnTo>
                    <a:pt x="626632" y="173937"/>
                  </a:lnTo>
                  <a:lnTo>
                    <a:pt x="597978" y="214748"/>
                  </a:lnTo>
                  <a:lnTo>
                    <a:pt x="550681" y="259599"/>
                  </a:lnTo>
                  <a:lnTo>
                    <a:pt x="481495" y="308284"/>
                  </a:lnTo>
                  <a:lnTo>
                    <a:pt x="431280" y="333333"/>
                  </a:lnTo>
                  <a:lnTo>
                    <a:pt x="376230" y="350970"/>
                  </a:lnTo>
                  <a:lnTo>
                    <a:pt x="318841" y="362593"/>
                  </a:lnTo>
                  <a:lnTo>
                    <a:pt x="261605" y="369594"/>
                  </a:lnTo>
                  <a:lnTo>
                    <a:pt x="207018" y="373371"/>
                  </a:lnTo>
                  <a:lnTo>
                    <a:pt x="115764" y="376831"/>
                  </a:lnTo>
                  <a:lnTo>
                    <a:pt x="84086" y="379304"/>
                  </a:lnTo>
                  <a:lnTo>
                    <a:pt x="77469" y="380655"/>
                  </a:lnTo>
                  <a:lnTo>
                    <a:pt x="58565" y="3866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4"/>
          <p:cNvGrpSpPr/>
          <p:nvPr/>
        </p:nvGrpSpPr>
        <p:grpSpPr>
          <a:xfrm>
            <a:off x="15243615" y="5188172"/>
            <a:ext cx="793892" cy="564727"/>
            <a:chOff x="15243615" y="5188172"/>
            <a:chExt cx="793892" cy="564727"/>
          </a:xfrm>
        </p:grpSpPr>
        <p:pic>
          <p:nvPicPr>
            <p:cNvPr id="119" name="Google Shape;119;p4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5243615" y="5508210"/>
              <a:ext cx="242085" cy="2446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4"/>
            <p:cNvSpPr/>
            <p:nvPr/>
          </p:nvSpPr>
          <p:spPr>
            <a:xfrm>
              <a:off x="15413302" y="5188172"/>
              <a:ext cx="624205" cy="470534"/>
            </a:xfrm>
            <a:custGeom>
              <a:avLst/>
              <a:gdLst/>
              <a:ahLst/>
              <a:cxnLst/>
              <a:rect l="l" t="t" r="r" b="b"/>
              <a:pathLst>
                <a:path w="624205" h="470535" extrusionOk="0">
                  <a:moveTo>
                    <a:pt x="114191" y="470042"/>
                  </a:moveTo>
                  <a:lnTo>
                    <a:pt x="0" y="293136"/>
                  </a:lnTo>
                  <a:lnTo>
                    <a:pt x="16962" y="282809"/>
                  </a:lnTo>
                  <a:lnTo>
                    <a:pt x="22323" y="278700"/>
                  </a:lnTo>
                  <a:lnTo>
                    <a:pt x="44976" y="256460"/>
                  </a:lnTo>
                  <a:lnTo>
                    <a:pt x="107486" y="189966"/>
                  </a:lnTo>
                  <a:lnTo>
                    <a:pt x="146173" y="151305"/>
                  </a:lnTo>
                  <a:lnTo>
                    <a:pt x="189034" y="112764"/>
                  </a:lnTo>
                  <a:lnTo>
                    <a:pt x="235483" y="77139"/>
                  </a:lnTo>
                  <a:lnTo>
                    <a:pt x="284936" y="47226"/>
                  </a:lnTo>
                  <a:lnTo>
                    <a:pt x="336807" y="25822"/>
                  </a:lnTo>
                  <a:lnTo>
                    <a:pt x="412331" y="6944"/>
                  </a:lnTo>
                  <a:lnTo>
                    <a:pt x="473554" y="0"/>
                  </a:lnTo>
                  <a:lnTo>
                    <a:pt x="521931" y="3008"/>
                  </a:lnTo>
                  <a:lnTo>
                    <a:pt x="558920" y="13989"/>
                  </a:lnTo>
                  <a:lnTo>
                    <a:pt x="604562" y="51945"/>
                  </a:lnTo>
                  <a:lnTo>
                    <a:pt x="622132" y="98022"/>
                  </a:lnTo>
                  <a:lnTo>
                    <a:pt x="624033" y="119154"/>
                  </a:lnTo>
                  <a:lnTo>
                    <a:pt x="623287" y="136373"/>
                  </a:lnTo>
                  <a:lnTo>
                    <a:pt x="606007" y="184501"/>
                  </a:lnTo>
                  <a:lnTo>
                    <a:pt x="580420" y="222243"/>
                  </a:lnTo>
                  <a:lnTo>
                    <a:pt x="546854" y="259135"/>
                  </a:lnTo>
                  <a:lnTo>
                    <a:pt x="507572" y="293387"/>
                  </a:lnTo>
                  <a:lnTo>
                    <a:pt x="464836" y="323207"/>
                  </a:lnTo>
                  <a:lnTo>
                    <a:pt x="420908" y="346804"/>
                  </a:lnTo>
                  <a:lnTo>
                    <a:pt x="378052" y="362388"/>
                  </a:lnTo>
                  <a:lnTo>
                    <a:pt x="338531" y="368167"/>
                  </a:lnTo>
                  <a:lnTo>
                    <a:pt x="277844" y="376662"/>
                  </a:lnTo>
                  <a:lnTo>
                    <a:pt x="225446" y="396568"/>
                  </a:lnTo>
                  <a:lnTo>
                    <a:pt x="183194" y="420974"/>
                  </a:lnTo>
                  <a:lnTo>
                    <a:pt x="152943" y="442969"/>
                  </a:lnTo>
                  <a:lnTo>
                    <a:pt x="136548" y="455641"/>
                  </a:lnTo>
                  <a:lnTo>
                    <a:pt x="114191" y="4700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1" name="Google Shape;121;p4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4342358" y="6371325"/>
            <a:ext cx="201326" cy="21163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/>
          <p:nvPr/>
        </p:nvSpPr>
        <p:spPr>
          <a:xfrm>
            <a:off x="14591003" y="6312676"/>
            <a:ext cx="640080" cy="328930"/>
          </a:xfrm>
          <a:custGeom>
            <a:avLst/>
            <a:gdLst/>
            <a:ahLst/>
            <a:cxnLst/>
            <a:rect l="l" t="t" r="r" b="b"/>
            <a:pathLst>
              <a:path w="640080" h="328929" extrusionOk="0">
                <a:moveTo>
                  <a:pt x="0" y="270945"/>
                </a:moveTo>
                <a:lnTo>
                  <a:pt x="2403" y="60401"/>
                </a:lnTo>
                <a:lnTo>
                  <a:pt x="28980" y="60751"/>
                </a:lnTo>
                <a:lnTo>
                  <a:pt x="49623" y="62745"/>
                </a:lnTo>
                <a:lnTo>
                  <a:pt x="86962" y="65273"/>
                </a:lnTo>
                <a:lnTo>
                  <a:pt x="135744" y="63467"/>
                </a:lnTo>
                <a:lnTo>
                  <a:pt x="190714" y="52461"/>
                </a:lnTo>
                <a:lnTo>
                  <a:pt x="246616" y="27389"/>
                </a:lnTo>
                <a:lnTo>
                  <a:pt x="283165" y="11500"/>
                </a:lnTo>
                <a:lnTo>
                  <a:pt x="327753" y="2517"/>
                </a:lnTo>
                <a:lnTo>
                  <a:pt x="377510" y="0"/>
                </a:lnTo>
                <a:lnTo>
                  <a:pt x="429568" y="3509"/>
                </a:lnTo>
                <a:lnTo>
                  <a:pt x="481060" y="12605"/>
                </a:lnTo>
                <a:lnTo>
                  <a:pt x="529117" y="26848"/>
                </a:lnTo>
                <a:lnTo>
                  <a:pt x="570871" y="45799"/>
                </a:lnTo>
                <a:lnTo>
                  <a:pt x="603453" y="69018"/>
                </a:lnTo>
                <a:lnTo>
                  <a:pt x="633132" y="116003"/>
                </a:lnTo>
                <a:lnTo>
                  <a:pt x="639510" y="141502"/>
                </a:lnTo>
                <a:lnTo>
                  <a:pt x="639053" y="170025"/>
                </a:lnTo>
                <a:lnTo>
                  <a:pt x="605445" y="231591"/>
                </a:lnTo>
                <a:lnTo>
                  <a:pt x="566201" y="262358"/>
                </a:lnTo>
                <a:lnTo>
                  <a:pt x="507934" y="291599"/>
                </a:lnTo>
                <a:lnTo>
                  <a:pt x="427598" y="318174"/>
                </a:lnTo>
                <a:lnTo>
                  <a:pt x="372273" y="327625"/>
                </a:lnTo>
                <a:lnTo>
                  <a:pt x="314461" y="328585"/>
                </a:lnTo>
                <a:lnTo>
                  <a:pt x="256150" y="323111"/>
                </a:lnTo>
                <a:lnTo>
                  <a:pt x="199324" y="313259"/>
                </a:lnTo>
                <a:lnTo>
                  <a:pt x="145968" y="301089"/>
                </a:lnTo>
                <a:lnTo>
                  <a:pt x="57609" y="278015"/>
                </a:lnTo>
                <a:lnTo>
                  <a:pt x="26577" y="271227"/>
                </a:lnTo>
                <a:lnTo>
                  <a:pt x="19838" y="270604"/>
                </a:lnTo>
                <a:lnTo>
                  <a:pt x="12944" y="270589"/>
                </a:lnTo>
                <a:lnTo>
                  <a:pt x="0" y="27094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" name="Google Shape;123;p4"/>
          <p:cNvGrpSpPr/>
          <p:nvPr/>
        </p:nvGrpSpPr>
        <p:grpSpPr>
          <a:xfrm>
            <a:off x="13861321" y="5734737"/>
            <a:ext cx="868460" cy="404566"/>
            <a:chOff x="13861321" y="5734737"/>
            <a:chExt cx="868460" cy="404566"/>
          </a:xfrm>
        </p:grpSpPr>
        <p:pic>
          <p:nvPicPr>
            <p:cNvPr id="124" name="Google Shape;124;p4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3861321" y="5906882"/>
              <a:ext cx="225389" cy="2324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4"/>
            <p:cNvSpPr/>
            <p:nvPr/>
          </p:nvSpPr>
          <p:spPr>
            <a:xfrm>
              <a:off x="14076366" y="5734737"/>
              <a:ext cx="653415" cy="361315"/>
            </a:xfrm>
            <a:custGeom>
              <a:avLst/>
              <a:gdLst/>
              <a:ahLst/>
              <a:cxnLst/>
              <a:rect l="l" t="t" r="r" b="b"/>
              <a:pathLst>
                <a:path w="653415" h="361314" extrusionOk="0">
                  <a:moveTo>
                    <a:pt x="58157" y="360808"/>
                  </a:moveTo>
                  <a:lnTo>
                    <a:pt x="0" y="158398"/>
                  </a:lnTo>
                  <a:lnTo>
                    <a:pt x="12569" y="155322"/>
                  </a:lnTo>
                  <a:lnTo>
                    <a:pt x="19206" y="153487"/>
                  </a:lnTo>
                  <a:lnTo>
                    <a:pt x="25520" y="151100"/>
                  </a:lnTo>
                  <a:lnTo>
                    <a:pt x="53659" y="136364"/>
                  </a:lnTo>
                  <a:lnTo>
                    <a:pt x="132756" y="90792"/>
                  </a:lnTo>
                  <a:lnTo>
                    <a:pt x="180980" y="64973"/>
                  </a:lnTo>
                  <a:lnTo>
                    <a:pt x="233163" y="40476"/>
                  </a:lnTo>
                  <a:lnTo>
                    <a:pt x="287938" y="19809"/>
                  </a:lnTo>
                  <a:lnTo>
                    <a:pt x="343936" y="5481"/>
                  </a:lnTo>
                  <a:lnTo>
                    <a:pt x="399790" y="0"/>
                  </a:lnTo>
                  <a:lnTo>
                    <a:pt x="477560" y="3776"/>
                  </a:lnTo>
                  <a:lnTo>
                    <a:pt x="538188" y="14839"/>
                  </a:lnTo>
                  <a:lnTo>
                    <a:pt x="583639" y="31712"/>
                  </a:lnTo>
                  <a:lnTo>
                    <a:pt x="615881" y="52921"/>
                  </a:lnTo>
                  <a:lnTo>
                    <a:pt x="648607" y="102450"/>
                  </a:lnTo>
                  <a:lnTo>
                    <a:pt x="653027" y="127820"/>
                  </a:lnTo>
                  <a:lnTo>
                    <a:pt x="652107" y="151629"/>
                  </a:lnTo>
                  <a:lnTo>
                    <a:pt x="642119" y="188664"/>
                  </a:lnTo>
                  <a:lnTo>
                    <a:pt x="611653" y="229726"/>
                  </a:lnTo>
                  <a:lnTo>
                    <a:pt x="576243" y="258454"/>
                  </a:lnTo>
                  <a:lnTo>
                    <a:pt x="533438" y="284063"/>
                  </a:lnTo>
                  <a:lnTo>
                    <a:pt x="485922" y="305492"/>
                  </a:lnTo>
                  <a:lnTo>
                    <a:pt x="436377" y="321678"/>
                  </a:lnTo>
                  <a:lnTo>
                    <a:pt x="387487" y="331561"/>
                  </a:lnTo>
                  <a:lnTo>
                    <a:pt x="341935" y="334079"/>
                  </a:lnTo>
                  <a:lnTo>
                    <a:pt x="302404" y="328169"/>
                  </a:lnTo>
                  <a:lnTo>
                    <a:pt x="241851" y="318744"/>
                  </a:lnTo>
                  <a:lnTo>
                    <a:pt x="185929" y="322640"/>
                  </a:lnTo>
                  <a:lnTo>
                    <a:pt x="138415" y="333778"/>
                  </a:lnTo>
                  <a:lnTo>
                    <a:pt x="103084" y="346083"/>
                  </a:lnTo>
                  <a:lnTo>
                    <a:pt x="83712" y="353476"/>
                  </a:lnTo>
                  <a:lnTo>
                    <a:pt x="58157" y="3608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4"/>
          <p:cNvGrpSpPr/>
          <p:nvPr/>
        </p:nvGrpSpPr>
        <p:grpSpPr>
          <a:xfrm>
            <a:off x="12733566" y="6269953"/>
            <a:ext cx="835220" cy="483141"/>
            <a:chOff x="12733566" y="6269953"/>
            <a:chExt cx="835220" cy="483141"/>
          </a:xfrm>
        </p:grpSpPr>
        <p:pic>
          <p:nvPicPr>
            <p:cNvPr id="127" name="Google Shape;127;p4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2733566" y="6269953"/>
              <a:ext cx="233781" cy="239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4"/>
            <p:cNvSpPr/>
            <p:nvPr/>
          </p:nvSpPr>
          <p:spPr>
            <a:xfrm>
              <a:off x="12926166" y="6338439"/>
              <a:ext cx="642620" cy="414655"/>
            </a:xfrm>
            <a:custGeom>
              <a:avLst/>
              <a:gdLst/>
              <a:ahLst/>
              <a:cxnLst/>
              <a:rect l="l" t="t" r="r" b="b"/>
              <a:pathLst>
                <a:path w="642619" h="414654" extrusionOk="0">
                  <a:moveTo>
                    <a:pt x="0" y="191854"/>
                  </a:moveTo>
                  <a:lnTo>
                    <a:pt x="86526" y="0"/>
                  </a:lnTo>
                  <a:lnTo>
                    <a:pt x="110762" y="10918"/>
                  </a:lnTo>
                  <a:lnTo>
                    <a:pt x="128873" y="21035"/>
                  </a:lnTo>
                  <a:lnTo>
                    <a:pt x="162079" y="38319"/>
                  </a:lnTo>
                  <a:lnTo>
                    <a:pt x="207511" y="56211"/>
                  </a:lnTo>
                  <a:lnTo>
                    <a:pt x="262299" y="68153"/>
                  </a:lnTo>
                  <a:lnTo>
                    <a:pt x="323571" y="67584"/>
                  </a:lnTo>
                  <a:lnTo>
                    <a:pt x="363433" y="67652"/>
                  </a:lnTo>
                  <a:lnTo>
                    <a:pt x="407899" y="77272"/>
                  </a:lnTo>
                  <a:lnTo>
                    <a:pt x="454517" y="94891"/>
                  </a:lnTo>
                  <a:lnTo>
                    <a:pt x="500833" y="118956"/>
                  </a:lnTo>
                  <a:lnTo>
                    <a:pt x="544392" y="147916"/>
                  </a:lnTo>
                  <a:lnTo>
                    <a:pt x="582743" y="180218"/>
                  </a:lnTo>
                  <a:lnTo>
                    <a:pt x="613430" y="214311"/>
                  </a:lnTo>
                  <a:lnTo>
                    <a:pt x="634001" y="248642"/>
                  </a:lnTo>
                  <a:lnTo>
                    <a:pt x="642361" y="303534"/>
                  </a:lnTo>
                  <a:lnTo>
                    <a:pt x="637991" y="329441"/>
                  </a:lnTo>
                  <a:lnTo>
                    <a:pt x="604491" y="379093"/>
                  </a:lnTo>
                  <a:lnTo>
                    <a:pt x="570687" y="398315"/>
                  </a:lnTo>
                  <a:lnTo>
                    <a:pt x="522397" y="410783"/>
                  </a:lnTo>
                  <a:lnTo>
                    <a:pt x="457284" y="414236"/>
                  </a:lnTo>
                  <a:lnTo>
                    <a:pt x="373010" y="406411"/>
                  </a:lnTo>
                  <a:lnTo>
                    <a:pt x="318512" y="392904"/>
                  </a:lnTo>
                  <a:lnTo>
                    <a:pt x="265137" y="370625"/>
                  </a:lnTo>
                  <a:lnTo>
                    <a:pt x="213883" y="342254"/>
                  </a:lnTo>
                  <a:lnTo>
                    <a:pt x="165743" y="310468"/>
                  </a:lnTo>
                  <a:lnTo>
                    <a:pt x="121714" y="277948"/>
                  </a:lnTo>
                  <a:lnTo>
                    <a:pt x="49965" y="221421"/>
                  </a:lnTo>
                  <a:lnTo>
                    <a:pt x="24236" y="202773"/>
                  </a:lnTo>
                  <a:lnTo>
                    <a:pt x="18312" y="199493"/>
                  </a:lnTo>
                  <a:lnTo>
                    <a:pt x="12003" y="196714"/>
                  </a:lnTo>
                  <a:lnTo>
                    <a:pt x="0" y="1918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4"/>
          <p:cNvGrpSpPr/>
          <p:nvPr/>
        </p:nvGrpSpPr>
        <p:grpSpPr>
          <a:xfrm>
            <a:off x="12468536" y="5672524"/>
            <a:ext cx="879879" cy="348740"/>
            <a:chOff x="12468536" y="5672524"/>
            <a:chExt cx="879879" cy="348740"/>
          </a:xfrm>
        </p:grpSpPr>
        <p:pic>
          <p:nvPicPr>
            <p:cNvPr id="130" name="Google Shape;130;p4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12468536" y="5672524"/>
              <a:ext cx="213159" cy="221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p4"/>
            <p:cNvSpPr/>
            <p:nvPr/>
          </p:nvSpPr>
          <p:spPr>
            <a:xfrm>
              <a:off x="12703255" y="5677094"/>
              <a:ext cx="645160" cy="344170"/>
            </a:xfrm>
            <a:custGeom>
              <a:avLst/>
              <a:gdLst/>
              <a:ahLst/>
              <a:cxnLst/>
              <a:rect l="l" t="t" r="r" b="b"/>
              <a:pathLst>
                <a:path w="645159" h="344170" extrusionOk="0">
                  <a:moveTo>
                    <a:pt x="0" y="223283"/>
                  </a:moveTo>
                  <a:lnTo>
                    <a:pt x="27757" y="14651"/>
                  </a:lnTo>
                  <a:lnTo>
                    <a:pt x="40520" y="16839"/>
                  </a:lnTo>
                  <a:lnTo>
                    <a:pt x="47344" y="17813"/>
                  </a:lnTo>
                  <a:lnTo>
                    <a:pt x="54098" y="18161"/>
                  </a:lnTo>
                  <a:lnTo>
                    <a:pt x="85788" y="15930"/>
                  </a:lnTo>
                  <a:lnTo>
                    <a:pt x="176538" y="5868"/>
                  </a:lnTo>
                  <a:lnTo>
                    <a:pt x="231079" y="1535"/>
                  </a:lnTo>
                  <a:lnTo>
                    <a:pt x="288721" y="0"/>
                  </a:lnTo>
                  <a:lnTo>
                    <a:pt x="347203" y="3009"/>
                  </a:lnTo>
                  <a:lnTo>
                    <a:pt x="404268" y="12314"/>
                  </a:lnTo>
                  <a:lnTo>
                    <a:pt x="457655" y="29662"/>
                  </a:lnTo>
                  <a:lnTo>
                    <a:pt x="527424" y="64272"/>
                  </a:lnTo>
                  <a:lnTo>
                    <a:pt x="578561" y="98687"/>
                  </a:lnTo>
                  <a:lnTo>
                    <a:pt x="613459" y="132346"/>
                  </a:lnTo>
                  <a:lnTo>
                    <a:pt x="634513" y="164685"/>
                  </a:lnTo>
                  <a:lnTo>
                    <a:pt x="644664" y="223155"/>
                  </a:lnTo>
                  <a:lnTo>
                    <a:pt x="638551" y="248162"/>
                  </a:lnTo>
                  <a:lnTo>
                    <a:pt x="615917" y="286904"/>
                  </a:lnTo>
                  <a:lnTo>
                    <a:pt x="559833" y="324931"/>
                  </a:lnTo>
                  <a:lnTo>
                    <a:pt x="515876" y="337068"/>
                  </a:lnTo>
                  <a:lnTo>
                    <a:pt x="466386" y="343384"/>
                  </a:lnTo>
                  <a:lnTo>
                    <a:pt x="414248" y="343981"/>
                  </a:lnTo>
                  <a:lnTo>
                    <a:pt x="362348" y="338963"/>
                  </a:lnTo>
                  <a:lnTo>
                    <a:pt x="313573" y="328432"/>
                  </a:lnTo>
                  <a:lnTo>
                    <a:pt x="270809" y="312490"/>
                  </a:lnTo>
                  <a:lnTo>
                    <a:pt x="236943" y="291241"/>
                  </a:lnTo>
                  <a:lnTo>
                    <a:pt x="185226" y="258364"/>
                  </a:lnTo>
                  <a:lnTo>
                    <a:pt x="132410" y="239534"/>
                  </a:lnTo>
                  <a:lnTo>
                    <a:pt x="84396" y="230702"/>
                  </a:lnTo>
                  <a:lnTo>
                    <a:pt x="47084" y="227816"/>
                  </a:lnTo>
                  <a:lnTo>
                    <a:pt x="26374" y="226827"/>
                  </a:lnTo>
                  <a:lnTo>
                    <a:pt x="0" y="223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4"/>
          <p:cNvGrpSpPr/>
          <p:nvPr/>
        </p:nvGrpSpPr>
        <p:grpSpPr>
          <a:xfrm>
            <a:off x="11285737" y="6162544"/>
            <a:ext cx="882160" cy="346505"/>
            <a:chOff x="11285737" y="6162544"/>
            <a:chExt cx="882160" cy="346505"/>
          </a:xfrm>
        </p:grpSpPr>
        <p:pic>
          <p:nvPicPr>
            <p:cNvPr id="133" name="Google Shape;133;p4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11285737" y="6162544"/>
              <a:ext cx="216306" cy="223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4"/>
            <p:cNvSpPr/>
            <p:nvPr/>
          </p:nvSpPr>
          <p:spPr>
            <a:xfrm>
              <a:off x="11515752" y="6180754"/>
              <a:ext cx="652145" cy="328295"/>
            </a:xfrm>
            <a:custGeom>
              <a:avLst/>
              <a:gdLst/>
              <a:ahLst/>
              <a:cxnLst/>
              <a:rect l="l" t="t" r="r" b="b"/>
              <a:pathLst>
                <a:path w="652145" h="328295" extrusionOk="0">
                  <a:moveTo>
                    <a:pt x="0" y="213752"/>
                  </a:moveTo>
                  <a:lnTo>
                    <a:pt x="35371" y="6210"/>
                  </a:lnTo>
                  <a:lnTo>
                    <a:pt x="61542" y="10706"/>
                  </a:lnTo>
                  <a:lnTo>
                    <a:pt x="81622" y="15910"/>
                  </a:lnTo>
                  <a:lnTo>
                    <a:pt x="118107" y="24255"/>
                  </a:lnTo>
                  <a:lnTo>
                    <a:pt x="166570" y="30116"/>
                  </a:lnTo>
                  <a:lnTo>
                    <a:pt x="222579" y="27864"/>
                  </a:lnTo>
                  <a:lnTo>
                    <a:pt x="281705" y="11875"/>
                  </a:lnTo>
                  <a:lnTo>
                    <a:pt x="320307" y="1897"/>
                  </a:lnTo>
                  <a:lnTo>
                    <a:pt x="365765" y="0"/>
                  </a:lnTo>
                  <a:lnTo>
                    <a:pt x="415315" y="5299"/>
                  </a:lnTo>
                  <a:lnTo>
                    <a:pt x="466193" y="16914"/>
                  </a:lnTo>
                  <a:lnTo>
                    <a:pt x="515637" y="33961"/>
                  </a:lnTo>
                  <a:lnTo>
                    <a:pt x="560881" y="55556"/>
                  </a:lnTo>
                  <a:lnTo>
                    <a:pt x="599164" y="80819"/>
                  </a:lnTo>
                  <a:lnTo>
                    <a:pt x="627721" y="108864"/>
                  </a:lnTo>
                  <a:lnTo>
                    <a:pt x="649679" y="159874"/>
                  </a:lnTo>
                  <a:lnTo>
                    <a:pt x="651985" y="186046"/>
                  </a:lnTo>
                  <a:lnTo>
                    <a:pt x="647065" y="214135"/>
                  </a:lnTo>
                  <a:lnTo>
                    <a:pt x="604222" y="269663"/>
                  </a:lnTo>
                  <a:lnTo>
                    <a:pt x="560636" y="293900"/>
                  </a:lnTo>
                  <a:lnTo>
                    <a:pt x="498499" y="313651"/>
                  </a:lnTo>
                  <a:lnTo>
                    <a:pt x="414980" y="327317"/>
                  </a:lnTo>
                  <a:lnTo>
                    <a:pt x="358844" y="327993"/>
                  </a:lnTo>
                  <a:lnTo>
                    <a:pt x="301589" y="319895"/>
                  </a:lnTo>
                  <a:lnTo>
                    <a:pt x="244850" y="305366"/>
                  </a:lnTo>
                  <a:lnTo>
                    <a:pt x="190265" y="286748"/>
                  </a:lnTo>
                  <a:lnTo>
                    <a:pt x="139471" y="266382"/>
                  </a:lnTo>
                  <a:lnTo>
                    <a:pt x="55804" y="229773"/>
                  </a:lnTo>
                  <a:lnTo>
                    <a:pt x="26205" y="218214"/>
                  </a:lnTo>
                  <a:lnTo>
                    <a:pt x="19653" y="216531"/>
                  </a:lnTo>
                  <a:lnTo>
                    <a:pt x="12847" y="215422"/>
                  </a:lnTo>
                  <a:lnTo>
                    <a:pt x="0" y="2137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4"/>
          <p:cNvGrpSpPr/>
          <p:nvPr/>
        </p:nvGrpSpPr>
        <p:grpSpPr>
          <a:xfrm>
            <a:off x="10879629" y="5534895"/>
            <a:ext cx="886131" cy="328930"/>
            <a:chOff x="10879629" y="5534895"/>
            <a:chExt cx="886131" cy="328930"/>
          </a:xfrm>
        </p:grpSpPr>
        <p:pic>
          <p:nvPicPr>
            <p:cNvPr id="136" name="Google Shape;136;p4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10879629" y="5638111"/>
              <a:ext cx="212316" cy="2204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4"/>
            <p:cNvSpPr/>
            <p:nvPr/>
          </p:nvSpPr>
          <p:spPr>
            <a:xfrm>
              <a:off x="11115520" y="5534895"/>
              <a:ext cx="650240" cy="328930"/>
            </a:xfrm>
            <a:custGeom>
              <a:avLst/>
              <a:gdLst/>
              <a:ahLst/>
              <a:cxnLst/>
              <a:rect l="l" t="t" r="r" b="b"/>
              <a:pathLst>
                <a:path w="650240" h="328929" extrusionOk="0">
                  <a:moveTo>
                    <a:pt x="25770" y="306108"/>
                  </a:moveTo>
                  <a:lnTo>
                    <a:pt x="0" y="97150"/>
                  </a:lnTo>
                  <a:lnTo>
                    <a:pt x="12910" y="96063"/>
                  </a:lnTo>
                  <a:lnTo>
                    <a:pt x="19771" y="95289"/>
                  </a:lnTo>
                  <a:lnTo>
                    <a:pt x="26406" y="93931"/>
                  </a:lnTo>
                  <a:lnTo>
                    <a:pt x="56497" y="83784"/>
                  </a:lnTo>
                  <a:lnTo>
                    <a:pt x="141746" y="51169"/>
                  </a:lnTo>
                  <a:lnTo>
                    <a:pt x="193417" y="33226"/>
                  </a:lnTo>
                  <a:lnTo>
                    <a:pt x="248795" y="17208"/>
                  </a:lnTo>
                  <a:lnTo>
                    <a:pt x="306135" y="5378"/>
                  </a:lnTo>
                  <a:lnTo>
                    <a:pt x="363695" y="0"/>
                  </a:lnTo>
                  <a:lnTo>
                    <a:pt x="419729" y="3333"/>
                  </a:lnTo>
                  <a:lnTo>
                    <a:pt x="495952" y="19239"/>
                  </a:lnTo>
                  <a:lnTo>
                    <a:pt x="554100" y="39655"/>
                  </a:lnTo>
                  <a:lnTo>
                    <a:pt x="596350" y="63434"/>
                  </a:lnTo>
                  <a:lnTo>
                    <a:pt x="624874" y="89426"/>
                  </a:lnTo>
                  <a:lnTo>
                    <a:pt x="649444" y="143461"/>
                  </a:lnTo>
                  <a:lnTo>
                    <a:pt x="649839" y="169207"/>
                  </a:lnTo>
                  <a:lnTo>
                    <a:pt x="645206" y="192575"/>
                  </a:lnTo>
                  <a:lnTo>
                    <a:pt x="629554" y="227584"/>
                  </a:lnTo>
                  <a:lnTo>
                    <a:pt x="593038" y="263352"/>
                  </a:lnTo>
                  <a:lnTo>
                    <a:pt x="553560" y="286170"/>
                  </a:lnTo>
                  <a:lnTo>
                    <a:pt x="507265" y="304753"/>
                  </a:lnTo>
                  <a:lnTo>
                    <a:pt x="456972" y="318472"/>
                  </a:lnTo>
                  <a:lnTo>
                    <a:pt x="405495" y="326700"/>
                  </a:lnTo>
                  <a:lnTo>
                    <a:pt x="355653" y="328808"/>
                  </a:lnTo>
                  <a:lnTo>
                    <a:pt x="310262" y="324166"/>
                  </a:lnTo>
                  <a:lnTo>
                    <a:pt x="272139" y="312146"/>
                  </a:lnTo>
                  <a:lnTo>
                    <a:pt x="213801" y="293359"/>
                  </a:lnTo>
                  <a:lnTo>
                    <a:pt x="157956" y="288451"/>
                  </a:lnTo>
                  <a:lnTo>
                    <a:pt x="109283" y="292011"/>
                  </a:lnTo>
                  <a:lnTo>
                    <a:pt x="72463" y="298627"/>
                  </a:lnTo>
                  <a:lnTo>
                    <a:pt x="52177" y="302889"/>
                  </a:lnTo>
                  <a:lnTo>
                    <a:pt x="25770" y="306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4"/>
          <p:cNvGrpSpPr/>
          <p:nvPr/>
        </p:nvGrpSpPr>
        <p:grpSpPr>
          <a:xfrm>
            <a:off x="9858167" y="6312371"/>
            <a:ext cx="885465" cy="334645"/>
            <a:chOff x="9858167" y="6312371"/>
            <a:chExt cx="885465" cy="334645"/>
          </a:xfrm>
        </p:grpSpPr>
        <p:pic>
          <p:nvPicPr>
            <p:cNvPr id="139" name="Google Shape;139;p4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9858167" y="6411739"/>
              <a:ext cx="208120" cy="2173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p4"/>
            <p:cNvSpPr/>
            <p:nvPr/>
          </p:nvSpPr>
          <p:spPr>
            <a:xfrm>
              <a:off x="10099107" y="6312371"/>
              <a:ext cx="644525" cy="334645"/>
            </a:xfrm>
            <a:custGeom>
              <a:avLst/>
              <a:gdLst/>
              <a:ahLst/>
              <a:cxnLst/>
              <a:rect l="l" t="t" r="r" b="b"/>
              <a:pathLst>
                <a:path w="644525" h="334645" extrusionOk="0">
                  <a:moveTo>
                    <a:pt x="16764" y="305315"/>
                  </a:moveTo>
                  <a:lnTo>
                    <a:pt x="0" y="95443"/>
                  </a:lnTo>
                  <a:lnTo>
                    <a:pt x="26508" y="93346"/>
                  </a:lnTo>
                  <a:lnTo>
                    <a:pt x="47269" y="93474"/>
                  </a:lnTo>
                  <a:lnTo>
                    <a:pt x="84686" y="92612"/>
                  </a:lnTo>
                  <a:lnTo>
                    <a:pt x="133092" y="86392"/>
                  </a:lnTo>
                  <a:lnTo>
                    <a:pt x="186818" y="70446"/>
                  </a:lnTo>
                  <a:lnTo>
                    <a:pt x="240194" y="40406"/>
                  </a:lnTo>
                  <a:lnTo>
                    <a:pt x="275151" y="21260"/>
                  </a:lnTo>
                  <a:lnTo>
                    <a:pt x="318741" y="8262"/>
                  </a:lnTo>
                  <a:lnTo>
                    <a:pt x="368068" y="1234"/>
                  </a:lnTo>
                  <a:lnTo>
                    <a:pt x="420234" y="0"/>
                  </a:lnTo>
                  <a:lnTo>
                    <a:pt x="472344" y="4381"/>
                  </a:lnTo>
                  <a:lnTo>
                    <a:pt x="521500" y="14200"/>
                  </a:lnTo>
                  <a:lnTo>
                    <a:pt x="564806" y="29280"/>
                  </a:lnTo>
                  <a:lnTo>
                    <a:pt x="599365" y="49444"/>
                  </a:lnTo>
                  <a:lnTo>
                    <a:pt x="633164" y="93538"/>
                  </a:lnTo>
                  <a:lnTo>
                    <a:pt x="643957" y="146805"/>
                  </a:lnTo>
                  <a:lnTo>
                    <a:pt x="636418" y="178031"/>
                  </a:lnTo>
                  <a:lnTo>
                    <a:pt x="616074" y="211175"/>
                  </a:lnTo>
                  <a:lnTo>
                    <a:pt x="579786" y="245383"/>
                  </a:lnTo>
                  <a:lnTo>
                    <a:pt x="524417" y="279798"/>
                  </a:lnTo>
                  <a:lnTo>
                    <a:pt x="446830" y="313563"/>
                  </a:lnTo>
                  <a:lnTo>
                    <a:pt x="392597" y="327998"/>
                  </a:lnTo>
                  <a:lnTo>
                    <a:pt x="335119" y="334200"/>
                  </a:lnTo>
                  <a:lnTo>
                    <a:pt x="276559" y="334041"/>
                  </a:lnTo>
                  <a:lnTo>
                    <a:pt x="219081" y="329388"/>
                  </a:lnTo>
                  <a:lnTo>
                    <a:pt x="164847" y="322113"/>
                  </a:lnTo>
                  <a:lnTo>
                    <a:pt x="74763" y="307175"/>
                  </a:lnTo>
                  <a:lnTo>
                    <a:pt x="43239" y="303251"/>
                  </a:lnTo>
                  <a:lnTo>
                    <a:pt x="36478" y="303214"/>
                  </a:lnTo>
                  <a:lnTo>
                    <a:pt x="29606" y="303811"/>
                  </a:lnTo>
                  <a:lnTo>
                    <a:pt x="16764" y="3053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p4"/>
          <p:cNvGrpSpPr/>
          <p:nvPr/>
        </p:nvGrpSpPr>
        <p:grpSpPr>
          <a:xfrm>
            <a:off x="9339721" y="5779442"/>
            <a:ext cx="849938" cy="453026"/>
            <a:chOff x="9339721" y="5779442"/>
            <a:chExt cx="849938" cy="453026"/>
          </a:xfrm>
        </p:grpSpPr>
        <p:pic>
          <p:nvPicPr>
            <p:cNvPr id="142" name="Google Shape;142;p4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9339721" y="5994794"/>
              <a:ext cx="230887" cy="2376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4"/>
            <p:cNvSpPr/>
            <p:nvPr/>
          </p:nvSpPr>
          <p:spPr>
            <a:xfrm>
              <a:off x="9540689" y="5779442"/>
              <a:ext cx="648970" cy="393700"/>
            </a:xfrm>
            <a:custGeom>
              <a:avLst/>
              <a:gdLst/>
              <a:ahLst/>
              <a:cxnLst/>
              <a:rect l="l" t="t" r="r" b="b"/>
              <a:pathLst>
                <a:path w="648970" h="393700" extrusionOk="0">
                  <a:moveTo>
                    <a:pt x="76303" y="393587"/>
                  </a:moveTo>
                  <a:lnTo>
                    <a:pt x="0" y="197356"/>
                  </a:lnTo>
                  <a:lnTo>
                    <a:pt x="18684" y="190681"/>
                  </a:lnTo>
                  <a:lnTo>
                    <a:pt x="24772" y="187747"/>
                  </a:lnTo>
                  <a:lnTo>
                    <a:pt x="51449" y="170516"/>
                  </a:lnTo>
                  <a:lnTo>
                    <a:pt x="126068" y="117953"/>
                  </a:lnTo>
                  <a:lnTo>
                    <a:pt x="171743" y="87864"/>
                  </a:lnTo>
                  <a:lnTo>
                    <a:pt x="221484" y="58733"/>
                  </a:lnTo>
                  <a:lnTo>
                    <a:pt x="274157" y="33180"/>
                  </a:lnTo>
                  <a:lnTo>
                    <a:pt x="328630" y="13828"/>
                  </a:lnTo>
                  <a:lnTo>
                    <a:pt x="383769" y="3300"/>
                  </a:lnTo>
                  <a:lnTo>
                    <a:pt x="461545" y="0"/>
                  </a:lnTo>
                  <a:lnTo>
                    <a:pt x="522913" y="5510"/>
                  </a:lnTo>
                  <a:lnTo>
                    <a:pt x="569699" y="18184"/>
                  </a:lnTo>
                  <a:lnTo>
                    <a:pt x="603727" y="36375"/>
                  </a:lnTo>
                  <a:lnTo>
                    <a:pt x="640812" y="82723"/>
                  </a:lnTo>
                  <a:lnTo>
                    <a:pt x="648766" y="131382"/>
                  </a:lnTo>
                  <a:lnTo>
                    <a:pt x="646383" y="152460"/>
                  </a:lnTo>
                  <a:lnTo>
                    <a:pt x="615581" y="212842"/>
                  </a:lnTo>
                  <a:lnTo>
                    <a:pt x="582921" y="244664"/>
                  </a:lnTo>
                  <a:lnTo>
                    <a:pt x="542615" y="274051"/>
                  </a:lnTo>
                  <a:lnTo>
                    <a:pt x="497240" y="299702"/>
                  </a:lnTo>
                  <a:lnTo>
                    <a:pt x="449371" y="320318"/>
                  </a:lnTo>
                  <a:lnTo>
                    <a:pt x="401584" y="334599"/>
                  </a:lnTo>
                  <a:lnTo>
                    <a:pt x="356458" y="341246"/>
                  </a:lnTo>
                  <a:lnTo>
                    <a:pt x="316566" y="338957"/>
                  </a:lnTo>
                  <a:lnTo>
                    <a:pt x="255411" y="335071"/>
                  </a:lnTo>
                  <a:lnTo>
                    <a:pt x="200072" y="344030"/>
                  </a:lnTo>
                  <a:lnTo>
                    <a:pt x="153759" y="359438"/>
                  </a:lnTo>
                  <a:lnTo>
                    <a:pt x="119680" y="374897"/>
                  </a:lnTo>
                  <a:lnTo>
                    <a:pt x="101042" y="384012"/>
                  </a:lnTo>
                  <a:lnTo>
                    <a:pt x="76303" y="3935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4"/>
          <p:cNvSpPr/>
          <p:nvPr/>
        </p:nvSpPr>
        <p:spPr>
          <a:xfrm>
            <a:off x="775815" y="6443034"/>
            <a:ext cx="1190625" cy="1190625"/>
          </a:xfrm>
          <a:custGeom>
            <a:avLst/>
            <a:gdLst/>
            <a:ahLst/>
            <a:cxnLst/>
            <a:rect l="l" t="t" r="r" b="b"/>
            <a:pathLst>
              <a:path w="1190625" h="1190625" extrusionOk="0">
                <a:moveTo>
                  <a:pt x="595312" y="1190624"/>
                </a:moveTo>
                <a:lnTo>
                  <a:pt x="546487" y="1188651"/>
                </a:lnTo>
                <a:lnTo>
                  <a:pt x="498749" y="1182833"/>
                </a:lnTo>
                <a:lnTo>
                  <a:pt x="452251" y="1173323"/>
                </a:lnTo>
                <a:lnTo>
                  <a:pt x="407147" y="1160275"/>
                </a:lnTo>
                <a:lnTo>
                  <a:pt x="363589" y="1143842"/>
                </a:lnTo>
                <a:lnTo>
                  <a:pt x="321732" y="1124177"/>
                </a:lnTo>
                <a:lnTo>
                  <a:pt x="281727" y="1101433"/>
                </a:lnTo>
                <a:lnTo>
                  <a:pt x="243728" y="1075764"/>
                </a:lnTo>
                <a:lnTo>
                  <a:pt x="207889" y="1047322"/>
                </a:lnTo>
                <a:lnTo>
                  <a:pt x="174362" y="1016261"/>
                </a:lnTo>
                <a:lnTo>
                  <a:pt x="143302" y="982735"/>
                </a:lnTo>
                <a:lnTo>
                  <a:pt x="114860" y="946896"/>
                </a:lnTo>
                <a:lnTo>
                  <a:pt x="89191" y="908897"/>
                </a:lnTo>
                <a:lnTo>
                  <a:pt x="66447" y="868892"/>
                </a:lnTo>
                <a:lnTo>
                  <a:pt x="46782" y="827034"/>
                </a:lnTo>
                <a:lnTo>
                  <a:pt x="30349" y="783477"/>
                </a:lnTo>
                <a:lnTo>
                  <a:pt x="17301" y="738372"/>
                </a:lnTo>
                <a:lnTo>
                  <a:pt x="7791" y="691875"/>
                </a:lnTo>
                <a:lnTo>
                  <a:pt x="1973" y="644137"/>
                </a:lnTo>
                <a:lnTo>
                  <a:pt x="0" y="595312"/>
                </a:lnTo>
                <a:lnTo>
                  <a:pt x="1973" y="546487"/>
                </a:lnTo>
                <a:lnTo>
                  <a:pt x="7791" y="498749"/>
                </a:lnTo>
                <a:lnTo>
                  <a:pt x="17301" y="452251"/>
                </a:lnTo>
                <a:lnTo>
                  <a:pt x="30349" y="407147"/>
                </a:lnTo>
                <a:lnTo>
                  <a:pt x="46782" y="363589"/>
                </a:lnTo>
                <a:lnTo>
                  <a:pt x="66447" y="321732"/>
                </a:lnTo>
                <a:lnTo>
                  <a:pt x="89191" y="281727"/>
                </a:lnTo>
                <a:lnTo>
                  <a:pt x="114860" y="243728"/>
                </a:lnTo>
                <a:lnTo>
                  <a:pt x="143302" y="207889"/>
                </a:lnTo>
                <a:lnTo>
                  <a:pt x="174362" y="174362"/>
                </a:lnTo>
                <a:lnTo>
                  <a:pt x="207889" y="143302"/>
                </a:lnTo>
                <a:lnTo>
                  <a:pt x="243728" y="114860"/>
                </a:lnTo>
                <a:lnTo>
                  <a:pt x="281727" y="89191"/>
                </a:lnTo>
                <a:lnTo>
                  <a:pt x="321732" y="66447"/>
                </a:lnTo>
                <a:lnTo>
                  <a:pt x="363589" y="46782"/>
                </a:lnTo>
                <a:lnTo>
                  <a:pt x="407147" y="30349"/>
                </a:lnTo>
                <a:lnTo>
                  <a:pt x="452251" y="17301"/>
                </a:lnTo>
                <a:lnTo>
                  <a:pt x="498749" y="7791"/>
                </a:lnTo>
                <a:lnTo>
                  <a:pt x="546487" y="1973"/>
                </a:lnTo>
                <a:lnTo>
                  <a:pt x="595312" y="0"/>
                </a:lnTo>
                <a:lnTo>
                  <a:pt x="644137" y="1973"/>
                </a:lnTo>
                <a:lnTo>
                  <a:pt x="691875" y="7791"/>
                </a:lnTo>
                <a:lnTo>
                  <a:pt x="738372" y="17301"/>
                </a:lnTo>
                <a:lnTo>
                  <a:pt x="783477" y="30349"/>
                </a:lnTo>
                <a:lnTo>
                  <a:pt x="827034" y="46782"/>
                </a:lnTo>
                <a:lnTo>
                  <a:pt x="868892" y="66447"/>
                </a:lnTo>
                <a:lnTo>
                  <a:pt x="908897" y="89191"/>
                </a:lnTo>
                <a:lnTo>
                  <a:pt x="946896" y="114860"/>
                </a:lnTo>
                <a:lnTo>
                  <a:pt x="982735" y="143302"/>
                </a:lnTo>
                <a:lnTo>
                  <a:pt x="1016261" y="174362"/>
                </a:lnTo>
                <a:lnTo>
                  <a:pt x="1047322" y="207889"/>
                </a:lnTo>
                <a:lnTo>
                  <a:pt x="1075764" y="243728"/>
                </a:lnTo>
                <a:lnTo>
                  <a:pt x="1101433" y="281727"/>
                </a:lnTo>
                <a:lnTo>
                  <a:pt x="1124177" y="321732"/>
                </a:lnTo>
                <a:lnTo>
                  <a:pt x="1143842" y="363589"/>
                </a:lnTo>
                <a:lnTo>
                  <a:pt x="1160275" y="407147"/>
                </a:lnTo>
                <a:lnTo>
                  <a:pt x="1173323" y="452251"/>
                </a:lnTo>
                <a:lnTo>
                  <a:pt x="1182833" y="498749"/>
                </a:lnTo>
                <a:lnTo>
                  <a:pt x="1188651" y="546487"/>
                </a:lnTo>
                <a:lnTo>
                  <a:pt x="1190624" y="595312"/>
                </a:lnTo>
                <a:lnTo>
                  <a:pt x="1188651" y="644137"/>
                </a:lnTo>
                <a:lnTo>
                  <a:pt x="1182833" y="691875"/>
                </a:lnTo>
                <a:lnTo>
                  <a:pt x="1173323" y="738372"/>
                </a:lnTo>
                <a:lnTo>
                  <a:pt x="1160275" y="783477"/>
                </a:lnTo>
                <a:lnTo>
                  <a:pt x="1143842" y="827034"/>
                </a:lnTo>
                <a:lnTo>
                  <a:pt x="1124177" y="868892"/>
                </a:lnTo>
                <a:lnTo>
                  <a:pt x="1101433" y="908897"/>
                </a:lnTo>
                <a:lnTo>
                  <a:pt x="1075764" y="946896"/>
                </a:lnTo>
                <a:lnTo>
                  <a:pt x="1047322" y="982735"/>
                </a:lnTo>
                <a:lnTo>
                  <a:pt x="1016261" y="1016261"/>
                </a:lnTo>
                <a:lnTo>
                  <a:pt x="982735" y="1047322"/>
                </a:lnTo>
                <a:lnTo>
                  <a:pt x="946896" y="1075764"/>
                </a:lnTo>
                <a:lnTo>
                  <a:pt x="908897" y="1101433"/>
                </a:lnTo>
                <a:lnTo>
                  <a:pt x="868892" y="1124177"/>
                </a:lnTo>
                <a:lnTo>
                  <a:pt x="827034" y="1143842"/>
                </a:lnTo>
                <a:lnTo>
                  <a:pt x="783477" y="1160275"/>
                </a:lnTo>
                <a:lnTo>
                  <a:pt x="738372" y="1173323"/>
                </a:lnTo>
                <a:lnTo>
                  <a:pt x="691875" y="1182833"/>
                </a:lnTo>
                <a:lnTo>
                  <a:pt x="644137" y="1188651"/>
                </a:lnTo>
                <a:lnTo>
                  <a:pt x="595312" y="1190624"/>
                </a:lnTo>
                <a:close/>
              </a:path>
            </a:pathLst>
          </a:custGeom>
          <a:solidFill>
            <a:srgbClr val="BED4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 txBox="1">
            <a:spLocks noGrp="1"/>
          </p:cNvSpPr>
          <p:nvPr>
            <p:ph type="title"/>
          </p:nvPr>
        </p:nvSpPr>
        <p:spPr>
          <a:xfrm>
            <a:off x="3778650" y="794693"/>
            <a:ext cx="10730700" cy="81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200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¡Repasemos el paso a paso para votar!</a:t>
            </a:r>
            <a:endParaRPr sz="5200" b="1" dirty="0"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2992224" y="4191955"/>
            <a:ext cx="1190625" cy="1190625"/>
          </a:xfrm>
          <a:custGeom>
            <a:avLst/>
            <a:gdLst/>
            <a:ahLst/>
            <a:cxnLst/>
            <a:rect l="l" t="t" r="r" b="b"/>
            <a:pathLst>
              <a:path w="1190625" h="1190625" extrusionOk="0">
                <a:moveTo>
                  <a:pt x="595312" y="1190624"/>
                </a:moveTo>
                <a:lnTo>
                  <a:pt x="546487" y="1188651"/>
                </a:lnTo>
                <a:lnTo>
                  <a:pt x="498749" y="1182833"/>
                </a:lnTo>
                <a:lnTo>
                  <a:pt x="452251" y="1173323"/>
                </a:lnTo>
                <a:lnTo>
                  <a:pt x="407147" y="1160275"/>
                </a:lnTo>
                <a:lnTo>
                  <a:pt x="363589" y="1143842"/>
                </a:lnTo>
                <a:lnTo>
                  <a:pt x="321732" y="1124177"/>
                </a:lnTo>
                <a:lnTo>
                  <a:pt x="281727" y="1101433"/>
                </a:lnTo>
                <a:lnTo>
                  <a:pt x="243728" y="1075764"/>
                </a:lnTo>
                <a:lnTo>
                  <a:pt x="207889" y="1047322"/>
                </a:lnTo>
                <a:lnTo>
                  <a:pt x="174362" y="1016261"/>
                </a:lnTo>
                <a:lnTo>
                  <a:pt x="143302" y="982735"/>
                </a:lnTo>
                <a:lnTo>
                  <a:pt x="114860" y="946896"/>
                </a:lnTo>
                <a:lnTo>
                  <a:pt x="89191" y="908897"/>
                </a:lnTo>
                <a:lnTo>
                  <a:pt x="66447" y="868892"/>
                </a:lnTo>
                <a:lnTo>
                  <a:pt x="46782" y="827034"/>
                </a:lnTo>
                <a:lnTo>
                  <a:pt x="30349" y="783477"/>
                </a:lnTo>
                <a:lnTo>
                  <a:pt x="17301" y="738372"/>
                </a:lnTo>
                <a:lnTo>
                  <a:pt x="7791" y="691875"/>
                </a:lnTo>
                <a:lnTo>
                  <a:pt x="1973" y="644137"/>
                </a:lnTo>
                <a:lnTo>
                  <a:pt x="0" y="595312"/>
                </a:lnTo>
                <a:lnTo>
                  <a:pt x="1973" y="546487"/>
                </a:lnTo>
                <a:lnTo>
                  <a:pt x="7791" y="498749"/>
                </a:lnTo>
                <a:lnTo>
                  <a:pt x="17301" y="452251"/>
                </a:lnTo>
                <a:lnTo>
                  <a:pt x="30349" y="407147"/>
                </a:lnTo>
                <a:lnTo>
                  <a:pt x="46782" y="363589"/>
                </a:lnTo>
                <a:lnTo>
                  <a:pt x="66447" y="321732"/>
                </a:lnTo>
                <a:lnTo>
                  <a:pt x="89191" y="281727"/>
                </a:lnTo>
                <a:lnTo>
                  <a:pt x="114860" y="243728"/>
                </a:lnTo>
                <a:lnTo>
                  <a:pt x="143302" y="207889"/>
                </a:lnTo>
                <a:lnTo>
                  <a:pt x="174362" y="174362"/>
                </a:lnTo>
                <a:lnTo>
                  <a:pt x="207889" y="143302"/>
                </a:lnTo>
                <a:lnTo>
                  <a:pt x="243728" y="114860"/>
                </a:lnTo>
                <a:lnTo>
                  <a:pt x="281727" y="89191"/>
                </a:lnTo>
                <a:lnTo>
                  <a:pt x="321732" y="66447"/>
                </a:lnTo>
                <a:lnTo>
                  <a:pt x="363589" y="46782"/>
                </a:lnTo>
                <a:lnTo>
                  <a:pt x="407147" y="30349"/>
                </a:lnTo>
                <a:lnTo>
                  <a:pt x="452251" y="17301"/>
                </a:lnTo>
                <a:lnTo>
                  <a:pt x="498749" y="7791"/>
                </a:lnTo>
                <a:lnTo>
                  <a:pt x="546487" y="1973"/>
                </a:lnTo>
                <a:lnTo>
                  <a:pt x="595312" y="0"/>
                </a:lnTo>
                <a:lnTo>
                  <a:pt x="644137" y="1973"/>
                </a:lnTo>
                <a:lnTo>
                  <a:pt x="691875" y="7791"/>
                </a:lnTo>
                <a:lnTo>
                  <a:pt x="738372" y="17301"/>
                </a:lnTo>
                <a:lnTo>
                  <a:pt x="783477" y="30349"/>
                </a:lnTo>
                <a:lnTo>
                  <a:pt x="827034" y="46782"/>
                </a:lnTo>
                <a:lnTo>
                  <a:pt x="868892" y="66447"/>
                </a:lnTo>
                <a:lnTo>
                  <a:pt x="908897" y="89191"/>
                </a:lnTo>
                <a:lnTo>
                  <a:pt x="946896" y="114860"/>
                </a:lnTo>
                <a:lnTo>
                  <a:pt x="982735" y="143302"/>
                </a:lnTo>
                <a:lnTo>
                  <a:pt x="1016261" y="174362"/>
                </a:lnTo>
                <a:lnTo>
                  <a:pt x="1047322" y="207889"/>
                </a:lnTo>
                <a:lnTo>
                  <a:pt x="1075764" y="243728"/>
                </a:lnTo>
                <a:lnTo>
                  <a:pt x="1101433" y="281727"/>
                </a:lnTo>
                <a:lnTo>
                  <a:pt x="1124177" y="321732"/>
                </a:lnTo>
                <a:lnTo>
                  <a:pt x="1143842" y="363589"/>
                </a:lnTo>
                <a:lnTo>
                  <a:pt x="1160275" y="407147"/>
                </a:lnTo>
                <a:lnTo>
                  <a:pt x="1173323" y="452251"/>
                </a:lnTo>
                <a:lnTo>
                  <a:pt x="1182833" y="498749"/>
                </a:lnTo>
                <a:lnTo>
                  <a:pt x="1188651" y="546487"/>
                </a:lnTo>
                <a:lnTo>
                  <a:pt x="1190624" y="595312"/>
                </a:lnTo>
                <a:lnTo>
                  <a:pt x="1188651" y="644137"/>
                </a:lnTo>
                <a:lnTo>
                  <a:pt x="1182833" y="691875"/>
                </a:lnTo>
                <a:lnTo>
                  <a:pt x="1173323" y="738372"/>
                </a:lnTo>
                <a:lnTo>
                  <a:pt x="1160275" y="783477"/>
                </a:lnTo>
                <a:lnTo>
                  <a:pt x="1143842" y="827034"/>
                </a:lnTo>
                <a:lnTo>
                  <a:pt x="1124177" y="868892"/>
                </a:lnTo>
                <a:lnTo>
                  <a:pt x="1101433" y="908897"/>
                </a:lnTo>
                <a:lnTo>
                  <a:pt x="1075764" y="946896"/>
                </a:lnTo>
                <a:lnTo>
                  <a:pt x="1047322" y="982735"/>
                </a:lnTo>
                <a:lnTo>
                  <a:pt x="1016261" y="1016261"/>
                </a:lnTo>
                <a:lnTo>
                  <a:pt x="982735" y="1047322"/>
                </a:lnTo>
                <a:lnTo>
                  <a:pt x="946896" y="1075764"/>
                </a:lnTo>
                <a:lnTo>
                  <a:pt x="908897" y="1101433"/>
                </a:lnTo>
                <a:lnTo>
                  <a:pt x="868892" y="1124177"/>
                </a:lnTo>
                <a:lnTo>
                  <a:pt x="827034" y="1143842"/>
                </a:lnTo>
                <a:lnTo>
                  <a:pt x="783477" y="1160275"/>
                </a:lnTo>
                <a:lnTo>
                  <a:pt x="738372" y="1173323"/>
                </a:lnTo>
                <a:lnTo>
                  <a:pt x="691875" y="1182833"/>
                </a:lnTo>
                <a:lnTo>
                  <a:pt x="644137" y="1188651"/>
                </a:lnTo>
                <a:lnTo>
                  <a:pt x="595312" y="1190624"/>
                </a:lnTo>
                <a:close/>
              </a:path>
            </a:pathLst>
          </a:custGeom>
          <a:solidFill>
            <a:srgbClr val="BED4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6542322" y="4745739"/>
            <a:ext cx="1190625" cy="1190625"/>
          </a:xfrm>
          <a:custGeom>
            <a:avLst/>
            <a:gdLst/>
            <a:ahLst/>
            <a:cxnLst/>
            <a:rect l="l" t="t" r="r" b="b"/>
            <a:pathLst>
              <a:path w="1190625" h="1190625" extrusionOk="0">
                <a:moveTo>
                  <a:pt x="595312" y="1190624"/>
                </a:moveTo>
                <a:lnTo>
                  <a:pt x="546487" y="1188651"/>
                </a:lnTo>
                <a:lnTo>
                  <a:pt x="498749" y="1182833"/>
                </a:lnTo>
                <a:lnTo>
                  <a:pt x="452251" y="1173323"/>
                </a:lnTo>
                <a:lnTo>
                  <a:pt x="407147" y="1160275"/>
                </a:lnTo>
                <a:lnTo>
                  <a:pt x="363589" y="1143842"/>
                </a:lnTo>
                <a:lnTo>
                  <a:pt x="321732" y="1124177"/>
                </a:lnTo>
                <a:lnTo>
                  <a:pt x="281727" y="1101433"/>
                </a:lnTo>
                <a:lnTo>
                  <a:pt x="243728" y="1075764"/>
                </a:lnTo>
                <a:lnTo>
                  <a:pt x="207889" y="1047322"/>
                </a:lnTo>
                <a:lnTo>
                  <a:pt x="174362" y="1016261"/>
                </a:lnTo>
                <a:lnTo>
                  <a:pt x="143302" y="982735"/>
                </a:lnTo>
                <a:lnTo>
                  <a:pt x="114860" y="946896"/>
                </a:lnTo>
                <a:lnTo>
                  <a:pt x="89191" y="908897"/>
                </a:lnTo>
                <a:lnTo>
                  <a:pt x="66447" y="868892"/>
                </a:lnTo>
                <a:lnTo>
                  <a:pt x="46782" y="827034"/>
                </a:lnTo>
                <a:lnTo>
                  <a:pt x="30349" y="783477"/>
                </a:lnTo>
                <a:lnTo>
                  <a:pt x="17301" y="738372"/>
                </a:lnTo>
                <a:lnTo>
                  <a:pt x="7791" y="691875"/>
                </a:lnTo>
                <a:lnTo>
                  <a:pt x="1973" y="644137"/>
                </a:lnTo>
                <a:lnTo>
                  <a:pt x="0" y="595312"/>
                </a:lnTo>
                <a:lnTo>
                  <a:pt x="1973" y="546487"/>
                </a:lnTo>
                <a:lnTo>
                  <a:pt x="7791" y="498749"/>
                </a:lnTo>
                <a:lnTo>
                  <a:pt x="17301" y="452251"/>
                </a:lnTo>
                <a:lnTo>
                  <a:pt x="30349" y="407147"/>
                </a:lnTo>
                <a:lnTo>
                  <a:pt x="46782" y="363589"/>
                </a:lnTo>
                <a:lnTo>
                  <a:pt x="66447" y="321732"/>
                </a:lnTo>
                <a:lnTo>
                  <a:pt x="89191" y="281727"/>
                </a:lnTo>
                <a:lnTo>
                  <a:pt x="114860" y="243728"/>
                </a:lnTo>
                <a:lnTo>
                  <a:pt x="143302" y="207889"/>
                </a:lnTo>
                <a:lnTo>
                  <a:pt x="174362" y="174362"/>
                </a:lnTo>
                <a:lnTo>
                  <a:pt x="207889" y="143302"/>
                </a:lnTo>
                <a:lnTo>
                  <a:pt x="243728" y="114860"/>
                </a:lnTo>
                <a:lnTo>
                  <a:pt x="281727" y="89191"/>
                </a:lnTo>
                <a:lnTo>
                  <a:pt x="321732" y="66447"/>
                </a:lnTo>
                <a:lnTo>
                  <a:pt x="363589" y="46782"/>
                </a:lnTo>
                <a:lnTo>
                  <a:pt x="407147" y="30349"/>
                </a:lnTo>
                <a:lnTo>
                  <a:pt x="452251" y="17301"/>
                </a:lnTo>
                <a:lnTo>
                  <a:pt x="498749" y="7791"/>
                </a:lnTo>
                <a:lnTo>
                  <a:pt x="546487" y="1973"/>
                </a:lnTo>
                <a:lnTo>
                  <a:pt x="595312" y="0"/>
                </a:lnTo>
                <a:lnTo>
                  <a:pt x="644137" y="1973"/>
                </a:lnTo>
                <a:lnTo>
                  <a:pt x="691875" y="7791"/>
                </a:lnTo>
                <a:lnTo>
                  <a:pt x="738372" y="17301"/>
                </a:lnTo>
                <a:lnTo>
                  <a:pt x="783477" y="30349"/>
                </a:lnTo>
                <a:lnTo>
                  <a:pt x="827034" y="46782"/>
                </a:lnTo>
                <a:lnTo>
                  <a:pt x="868892" y="66447"/>
                </a:lnTo>
                <a:lnTo>
                  <a:pt x="908897" y="89191"/>
                </a:lnTo>
                <a:lnTo>
                  <a:pt x="946896" y="114860"/>
                </a:lnTo>
                <a:lnTo>
                  <a:pt x="982735" y="143302"/>
                </a:lnTo>
                <a:lnTo>
                  <a:pt x="1016261" y="174362"/>
                </a:lnTo>
                <a:lnTo>
                  <a:pt x="1047322" y="207889"/>
                </a:lnTo>
                <a:lnTo>
                  <a:pt x="1075764" y="243728"/>
                </a:lnTo>
                <a:lnTo>
                  <a:pt x="1101433" y="281727"/>
                </a:lnTo>
                <a:lnTo>
                  <a:pt x="1124177" y="321732"/>
                </a:lnTo>
                <a:lnTo>
                  <a:pt x="1143842" y="363589"/>
                </a:lnTo>
                <a:lnTo>
                  <a:pt x="1160275" y="407147"/>
                </a:lnTo>
                <a:lnTo>
                  <a:pt x="1173323" y="452251"/>
                </a:lnTo>
                <a:lnTo>
                  <a:pt x="1182833" y="498749"/>
                </a:lnTo>
                <a:lnTo>
                  <a:pt x="1188651" y="546487"/>
                </a:lnTo>
                <a:lnTo>
                  <a:pt x="1190624" y="595312"/>
                </a:lnTo>
                <a:lnTo>
                  <a:pt x="1188651" y="644137"/>
                </a:lnTo>
                <a:lnTo>
                  <a:pt x="1182833" y="691875"/>
                </a:lnTo>
                <a:lnTo>
                  <a:pt x="1173323" y="738372"/>
                </a:lnTo>
                <a:lnTo>
                  <a:pt x="1160275" y="783477"/>
                </a:lnTo>
                <a:lnTo>
                  <a:pt x="1143842" y="827034"/>
                </a:lnTo>
                <a:lnTo>
                  <a:pt x="1124177" y="868892"/>
                </a:lnTo>
                <a:lnTo>
                  <a:pt x="1101433" y="908897"/>
                </a:lnTo>
                <a:lnTo>
                  <a:pt x="1075764" y="946896"/>
                </a:lnTo>
                <a:lnTo>
                  <a:pt x="1047322" y="982735"/>
                </a:lnTo>
                <a:lnTo>
                  <a:pt x="1016261" y="1016261"/>
                </a:lnTo>
                <a:lnTo>
                  <a:pt x="982735" y="1047322"/>
                </a:lnTo>
                <a:lnTo>
                  <a:pt x="946896" y="1075764"/>
                </a:lnTo>
                <a:lnTo>
                  <a:pt x="908897" y="1101433"/>
                </a:lnTo>
                <a:lnTo>
                  <a:pt x="868892" y="1124177"/>
                </a:lnTo>
                <a:lnTo>
                  <a:pt x="827034" y="1143842"/>
                </a:lnTo>
                <a:lnTo>
                  <a:pt x="783477" y="1160275"/>
                </a:lnTo>
                <a:lnTo>
                  <a:pt x="738372" y="1173323"/>
                </a:lnTo>
                <a:lnTo>
                  <a:pt x="691875" y="1182833"/>
                </a:lnTo>
                <a:lnTo>
                  <a:pt x="644137" y="1188651"/>
                </a:lnTo>
                <a:lnTo>
                  <a:pt x="595312" y="1190624"/>
                </a:lnTo>
                <a:close/>
              </a:path>
            </a:pathLst>
          </a:custGeom>
          <a:solidFill>
            <a:srgbClr val="BED4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4659493" y="7633706"/>
            <a:ext cx="1190625" cy="1190625"/>
          </a:xfrm>
          <a:custGeom>
            <a:avLst/>
            <a:gdLst/>
            <a:ahLst/>
            <a:cxnLst/>
            <a:rect l="l" t="t" r="r" b="b"/>
            <a:pathLst>
              <a:path w="1190625" h="1190625" extrusionOk="0">
                <a:moveTo>
                  <a:pt x="595312" y="1190624"/>
                </a:moveTo>
                <a:lnTo>
                  <a:pt x="546487" y="1188651"/>
                </a:lnTo>
                <a:lnTo>
                  <a:pt x="498749" y="1182833"/>
                </a:lnTo>
                <a:lnTo>
                  <a:pt x="452251" y="1173323"/>
                </a:lnTo>
                <a:lnTo>
                  <a:pt x="407147" y="1160275"/>
                </a:lnTo>
                <a:lnTo>
                  <a:pt x="363589" y="1143842"/>
                </a:lnTo>
                <a:lnTo>
                  <a:pt x="321732" y="1124177"/>
                </a:lnTo>
                <a:lnTo>
                  <a:pt x="281727" y="1101433"/>
                </a:lnTo>
                <a:lnTo>
                  <a:pt x="243728" y="1075764"/>
                </a:lnTo>
                <a:lnTo>
                  <a:pt x="207889" y="1047322"/>
                </a:lnTo>
                <a:lnTo>
                  <a:pt x="174362" y="1016261"/>
                </a:lnTo>
                <a:lnTo>
                  <a:pt x="143302" y="982735"/>
                </a:lnTo>
                <a:lnTo>
                  <a:pt x="114860" y="946896"/>
                </a:lnTo>
                <a:lnTo>
                  <a:pt x="89191" y="908897"/>
                </a:lnTo>
                <a:lnTo>
                  <a:pt x="66447" y="868892"/>
                </a:lnTo>
                <a:lnTo>
                  <a:pt x="46782" y="827034"/>
                </a:lnTo>
                <a:lnTo>
                  <a:pt x="30349" y="783477"/>
                </a:lnTo>
                <a:lnTo>
                  <a:pt x="17301" y="738372"/>
                </a:lnTo>
                <a:lnTo>
                  <a:pt x="7791" y="691875"/>
                </a:lnTo>
                <a:lnTo>
                  <a:pt x="1973" y="644137"/>
                </a:lnTo>
                <a:lnTo>
                  <a:pt x="0" y="595312"/>
                </a:lnTo>
                <a:lnTo>
                  <a:pt x="1973" y="546487"/>
                </a:lnTo>
                <a:lnTo>
                  <a:pt x="7791" y="498749"/>
                </a:lnTo>
                <a:lnTo>
                  <a:pt x="17301" y="452251"/>
                </a:lnTo>
                <a:lnTo>
                  <a:pt x="30349" y="407147"/>
                </a:lnTo>
                <a:lnTo>
                  <a:pt x="46782" y="363589"/>
                </a:lnTo>
                <a:lnTo>
                  <a:pt x="66447" y="321732"/>
                </a:lnTo>
                <a:lnTo>
                  <a:pt x="89191" y="281727"/>
                </a:lnTo>
                <a:lnTo>
                  <a:pt x="114860" y="243728"/>
                </a:lnTo>
                <a:lnTo>
                  <a:pt x="143302" y="207889"/>
                </a:lnTo>
                <a:lnTo>
                  <a:pt x="174362" y="174362"/>
                </a:lnTo>
                <a:lnTo>
                  <a:pt x="207889" y="143302"/>
                </a:lnTo>
                <a:lnTo>
                  <a:pt x="243728" y="114860"/>
                </a:lnTo>
                <a:lnTo>
                  <a:pt x="281727" y="89191"/>
                </a:lnTo>
                <a:lnTo>
                  <a:pt x="321732" y="66447"/>
                </a:lnTo>
                <a:lnTo>
                  <a:pt x="363589" y="46782"/>
                </a:lnTo>
                <a:lnTo>
                  <a:pt x="407147" y="30349"/>
                </a:lnTo>
                <a:lnTo>
                  <a:pt x="452251" y="17301"/>
                </a:lnTo>
                <a:lnTo>
                  <a:pt x="498749" y="7791"/>
                </a:lnTo>
                <a:lnTo>
                  <a:pt x="546487" y="1973"/>
                </a:lnTo>
                <a:lnTo>
                  <a:pt x="595312" y="0"/>
                </a:lnTo>
                <a:lnTo>
                  <a:pt x="644137" y="1973"/>
                </a:lnTo>
                <a:lnTo>
                  <a:pt x="691875" y="7791"/>
                </a:lnTo>
                <a:lnTo>
                  <a:pt x="738372" y="17301"/>
                </a:lnTo>
                <a:lnTo>
                  <a:pt x="783477" y="30349"/>
                </a:lnTo>
                <a:lnTo>
                  <a:pt x="827034" y="46782"/>
                </a:lnTo>
                <a:lnTo>
                  <a:pt x="868892" y="66447"/>
                </a:lnTo>
                <a:lnTo>
                  <a:pt x="908897" y="89191"/>
                </a:lnTo>
                <a:lnTo>
                  <a:pt x="946896" y="114860"/>
                </a:lnTo>
                <a:lnTo>
                  <a:pt x="982735" y="143302"/>
                </a:lnTo>
                <a:lnTo>
                  <a:pt x="1016261" y="174362"/>
                </a:lnTo>
                <a:lnTo>
                  <a:pt x="1047322" y="207889"/>
                </a:lnTo>
                <a:lnTo>
                  <a:pt x="1075764" y="243728"/>
                </a:lnTo>
                <a:lnTo>
                  <a:pt x="1101433" y="281727"/>
                </a:lnTo>
                <a:lnTo>
                  <a:pt x="1124177" y="321732"/>
                </a:lnTo>
                <a:lnTo>
                  <a:pt x="1143842" y="363589"/>
                </a:lnTo>
                <a:lnTo>
                  <a:pt x="1160275" y="407147"/>
                </a:lnTo>
                <a:lnTo>
                  <a:pt x="1173323" y="452251"/>
                </a:lnTo>
                <a:lnTo>
                  <a:pt x="1182833" y="498749"/>
                </a:lnTo>
                <a:lnTo>
                  <a:pt x="1188651" y="546487"/>
                </a:lnTo>
                <a:lnTo>
                  <a:pt x="1190624" y="595312"/>
                </a:lnTo>
                <a:lnTo>
                  <a:pt x="1188651" y="644137"/>
                </a:lnTo>
                <a:lnTo>
                  <a:pt x="1182833" y="691875"/>
                </a:lnTo>
                <a:lnTo>
                  <a:pt x="1173323" y="738372"/>
                </a:lnTo>
                <a:lnTo>
                  <a:pt x="1160275" y="783477"/>
                </a:lnTo>
                <a:lnTo>
                  <a:pt x="1143842" y="827034"/>
                </a:lnTo>
                <a:lnTo>
                  <a:pt x="1124177" y="868892"/>
                </a:lnTo>
                <a:lnTo>
                  <a:pt x="1101433" y="908897"/>
                </a:lnTo>
                <a:lnTo>
                  <a:pt x="1075764" y="946896"/>
                </a:lnTo>
                <a:lnTo>
                  <a:pt x="1047322" y="982735"/>
                </a:lnTo>
                <a:lnTo>
                  <a:pt x="1016261" y="1016261"/>
                </a:lnTo>
                <a:lnTo>
                  <a:pt x="982735" y="1047322"/>
                </a:lnTo>
                <a:lnTo>
                  <a:pt x="946896" y="1075764"/>
                </a:lnTo>
                <a:lnTo>
                  <a:pt x="908897" y="1101433"/>
                </a:lnTo>
                <a:lnTo>
                  <a:pt x="868892" y="1124177"/>
                </a:lnTo>
                <a:lnTo>
                  <a:pt x="827034" y="1143842"/>
                </a:lnTo>
                <a:lnTo>
                  <a:pt x="783477" y="1160275"/>
                </a:lnTo>
                <a:lnTo>
                  <a:pt x="738372" y="1173323"/>
                </a:lnTo>
                <a:lnTo>
                  <a:pt x="691875" y="1182833"/>
                </a:lnTo>
                <a:lnTo>
                  <a:pt x="644137" y="1188651"/>
                </a:lnTo>
                <a:lnTo>
                  <a:pt x="595312" y="1190624"/>
                </a:lnTo>
                <a:close/>
              </a:path>
            </a:pathLst>
          </a:custGeom>
          <a:solidFill>
            <a:srgbClr val="BED4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16068626" y="6443034"/>
            <a:ext cx="1190625" cy="1190625"/>
          </a:xfrm>
          <a:custGeom>
            <a:avLst/>
            <a:gdLst/>
            <a:ahLst/>
            <a:cxnLst/>
            <a:rect l="l" t="t" r="r" b="b"/>
            <a:pathLst>
              <a:path w="1190625" h="1190625" extrusionOk="0">
                <a:moveTo>
                  <a:pt x="595312" y="1190624"/>
                </a:moveTo>
                <a:lnTo>
                  <a:pt x="546487" y="1188651"/>
                </a:lnTo>
                <a:lnTo>
                  <a:pt x="498749" y="1182833"/>
                </a:lnTo>
                <a:lnTo>
                  <a:pt x="452251" y="1173323"/>
                </a:lnTo>
                <a:lnTo>
                  <a:pt x="407147" y="1160275"/>
                </a:lnTo>
                <a:lnTo>
                  <a:pt x="363589" y="1143842"/>
                </a:lnTo>
                <a:lnTo>
                  <a:pt x="321732" y="1124177"/>
                </a:lnTo>
                <a:lnTo>
                  <a:pt x="281727" y="1101433"/>
                </a:lnTo>
                <a:lnTo>
                  <a:pt x="243728" y="1075764"/>
                </a:lnTo>
                <a:lnTo>
                  <a:pt x="207889" y="1047322"/>
                </a:lnTo>
                <a:lnTo>
                  <a:pt x="174362" y="1016261"/>
                </a:lnTo>
                <a:lnTo>
                  <a:pt x="143302" y="982735"/>
                </a:lnTo>
                <a:lnTo>
                  <a:pt x="114860" y="946896"/>
                </a:lnTo>
                <a:lnTo>
                  <a:pt x="89191" y="908897"/>
                </a:lnTo>
                <a:lnTo>
                  <a:pt x="66447" y="868892"/>
                </a:lnTo>
                <a:lnTo>
                  <a:pt x="46782" y="827034"/>
                </a:lnTo>
                <a:lnTo>
                  <a:pt x="30349" y="783477"/>
                </a:lnTo>
                <a:lnTo>
                  <a:pt x="17301" y="738372"/>
                </a:lnTo>
                <a:lnTo>
                  <a:pt x="7791" y="691875"/>
                </a:lnTo>
                <a:lnTo>
                  <a:pt x="1973" y="644137"/>
                </a:lnTo>
                <a:lnTo>
                  <a:pt x="0" y="595312"/>
                </a:lnTo>
                <a:lnTo>
                  <a:pt x="1973" y="546487"/>
                </a:lnTo>
                <a:lnTo>
                  <a:pt x="7791" y="498749"/>
                </a:lnTo>
                <a:lnTo>
                  <a:pt x="17301" y="452251"/>
                </a:lnTo>
                <a:lnTo>
                  <a:pt x="30349" y="407147"/>
                </a:lnTo>
                <a:lnTo>
                  <a:pt x="46782" y="363589"/>
                </a:lnTo>
                <a:lnTo>
                  <a:pt x="66447" y="321732"/>
                </a:lnTo>
                <a:lnTo>
                  <a:pt x="89191" y="281727"/>
                </a:lnTo>
                <a:lnTo>
                  <a:pt x="114860" y="243728"/>
                </a:lnTo>
                <a:lnTo>
                  <a:pt x="143302" y="207889"/>
                </a:lnTo>
                <a:lnTo>
                  <a:pt x="174362" y="174362"/>
                </a:lnTo>
                <a:lnTo>
                  <a:pt x="207889" y="143302"/>
                </a:lnTo>
                <a:lnTo>
                  <a:pt x="243728" y="114860"/>
                </a:lnTo>
                <a:lnTo>
                  <a:pt x="281727" y="89191"/>
                </a:lnTo>
                <a:lnTo>
                  <a:pt x="321732" y="66447"/>
                </a:lnTo>
                <a:lnTo>
                  <a:pt x="363589" y="46782"/>
                </a:lnTo>
                <a:lnTo>
                  <a:pt x="407147" y="30349"/>
                </a:lnTo>
                <a:lnTo>
                  <a:pt x="452251" y="17301"/>
                </a:lnTo>
                <a:lnTo>
                  <a:pt x="498749" y="7791"/>
                </a:lnTo>
                <a:lnTo>
                  <a:pt x="546487" y="1973"/>
                </a:lnTo>
                <a:lnTo>
                  <a:pt x="595312" y="0"/>
                </a:lnTo>
                <a:lnTo>
                  <a:pt x="644137" y="1973"/>
                </a:lnTo>
                <a:lnTo>
                  <a:pt x="691875" y="7791"/>
                </a:lnTo>
                <a:lnTo>
                  <a:pt x="738372" y="17301"/>
                </a:lnTo>
                <a:lnTo>
                  <a:pt x="783477" y="30349"/>
                </a:lnTo>
                <a:lnTo>
                  <a:pt x="827034" y="46782"/>
                </a:lnTo>
                <a:lnTo>
                  <a:pt x="868892" y="66447"/>
                </a:lnTo>
                <a:lnTo>
                  <a:pt x="908897" y="89191"/>
                </a:lnTo>
                <a:lnTo>
                  <a:pt x="946896" y="114860"/>
                </a:lnTo>
                <a:lnTo>
                  <a:pt x="982735" y="143302"/>
                </a:lnTo>
                <a:lnTo>
                  <a:pt x="1016261" y="174362"/>
                </a:lnTo>
                <a:lnTo>
                  <a:pt x="1047322" y="207889"/>
                </a:lnTo>
                <a:lnTo>
                  <a:pt x="1075764" y="243728"/>
                </a:lnTo>
                <a:lnTo>
                  <a:pt x="1101433" y="281727"/>
                </a:lnTo>
                <a:lnTo>
                  <a:pt x="1124177" y="321732"/>
                </a:lnTo>
                <a:lnTo>
                  <a:pt x="1143842" y="363589"/>
                </a:lnTo>
                <a:lnTo>
                  <a:pt x="1160275" y="407147"/>
                </a:lnTo>
                <a:lnTo>
                  <a:pt x="1173323" y="452251"/>
                </a:lnTo>
                <a:lnTo>
                  <a:pt x="1182833" y="498749"/>
                </a:lnTo>
                <a:lnTo>
                  <a:pt x="1188651" y="546487"/>
                </a:lnTo>
                <a:lnTo>
                  <a:pt x="1190624" y="595312"/>
                </a:lnTo>
                <a:lnTo>
                  <a:pt x="1188651" y="644137"/>
                </a:lnTo>
                <a:lnTo>
                  <a:pt x="1182833" y="691875"/>
                </a:lnTo>
                <a:lnTo>
                  <a:pt x="1173323" y="738372"/>
                </a:lnTo>
                <a:lnTo>
                  <a:pt x="1160275" y="783477"/>
                </a:lnTo>
                <a:lnTo>
                  <a:pt x="1143842" y="827034"/>
                </a:lnTo>
                <a:lnTo>
                  <a:pt x="1124177" y="868892"/>
                </a:lnTo>
                <a:lnTo>
                  <a:pt x="1101433" y="908897"/>
                </a:lnTo>
                <a:lnTo>
                  <a:pt x="1075764" y="946896"/>
                </a:lnTo>
                <a:lnTo>
                  <a:pt x="1047322" y="982735"/>
                </a:lnTo>
                <a:lnTo>
                  <a:pt x="1016261" y="1016261"/>
                </a:lnTo>
                <a:lnTo>
                  <a:pt x="982735" y="1047322"/>
                </a:lnTo>
                <a:lnTo>
                  <a:pt x="946896" y="1075764"/>
                </a:lnTo>
                <a:lnTo>
                  <a:pt x="908897" y="1101433"/>
                </a:lnTo>
                <a:lnTo>
                  <a:pt x="868892" y="1124177"/>
                </a:lnTo>
                <a:lnTo>
                  <a:pt x="827034" y="1143842"/>
                </a:lnTo>
                <a:lnTo>
                  <a:pt x="783477" y="1160275"/>
                </a:lnTo>
                <a:lnTo>
                  <a:pt x="738372" y="1173323"/>
                </a:lnTo>
                <a:lnTo>
                  <a:pt x="691875" y="1182833"/>
                </a:lnTo>
                <a:lnTo>
                  <a:pt x="644137" y="1188651"/>
                </a:lnTo>
                <a:lnTo>
                  <a:pt x="595312" y="1190624"/>
                </a:lnTo>
                <a:close/>
              </a:path>
            </a:pathLst>
          </a:custGeom>
          <a:solidFill>
            <a:srgbClr val="BED4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8271422" y="7320985"/>
            <a:ext cx="1190625" cy="1190625"/>
          </a:xfrm>
          <a:custGeom>
            <a:avLst/>
            <a:gdLst/>
            <a:ahLst/>
            <a:cxnLst/>
            <a:rect l="l" t="t" r="r" b="b"/>
            <a:pathLst>
              <a:path w="1190625" h="1190625" extrusionOk="0">
                <a:moveTo>
                  <a:pt x="595312" y="1190624"/>
                </a:moveTo>
                <a:lnTo>
                  <a:pt x="546487" y="1188651"/>
                </a:lnTo>
                <a:lnTo>
                  <a:pt x="498749" y="1182833"/>
                </a:lnTo>
                <a:lnTo>
                  <a:pt x="452251" y="1173323"/>
                </a:lnTo>
                <a:lnTo>
                  <a:pt x="407147" y="1160275"/>
                </a:lnTo>
                <a:lnTo>
                  <a:pt x="363589" y="1143842"/>
                </a:lnTo>
                <a:lnTo>
                  <a:pt x="321732" y="1124177"/>
                </a:lnTo>
                <a:lnTo>
                  <a:pt x="281727" y="1101433"/>
                </a:lnTo>
                <a:lnTo>
                  <a:pt x="243728" y="1075764"/>
                </a:lnTo>
                <a:lnTo>
                  <a:pt x="207889" y="1047322"/>
                </a:lnTo>
                <a:lnTo>
                  <a:pt x="174362" y="1016261"/>
                </a:lnTo>
                <a:lnTo>
                  <a:pt x="143302" y="982735"/>
                </a:lnTo>
                <a:lnTo>
                  <a:pt x="114860" y="946896"/>
                </a:lnTo>
                <a:lnTo>
                  <a:pt x="89191" y="908897"/>
                </a:lnTo>
                <a:lnTo>
                  <a:pt x="66447" y="868892"/>
                </a:lnTo>
                <a:lnTo>
                  <a:pt x="46782" y="827034"/>
                </a:lnTo>
                <a:lnTo>
                  <a:pt x="30349" y="783477"/>
                </a:lnTo>
                <a:lnTo>
                  <a:pt x="17301" y="738372"/>
                </a:lnTo>
                <a:lnTo>
                  <a:pt x="7791" y="691875"/>
                </a:lnTo>
                <a:lnTo>
                  <a:pt x="1973" y="644137"/>
                </a:lnTo>
                <a:lnTo>
                  <a:pt x="0" y="595312"/>
                </a:lnTo>
                <a:lnTo>
                  <a:pt x="1973" y="546487"/>
                </a:lnTo>
                <a:lnTo>
                  <a:pt x="7791" y="498749"/>
                </a:lnTo>
                <a:lnTo>
                  <a:pt x="17301" y="452251"/>
                </a:lnTo>
                <a:lnTo>
                  <a:pt x="30349" y="407147"/>
                </a:lnTo>
                <a:lnTo>
                  <a:pt x="46782" y="363589"/>
                </a:lnTo>
                <a:lnTo>
                  <a:pt x="66447" y="321732"/>
                </a:lnTo>
                <a:lnTo>
                  <a:pt x="89191" y="281727"/>
                </a:lnTo>
                <a:lnTo>
                  <a:pt x="114860" y="243728"/>
                </a:lnTo>
                <a:lnTo>
                  <a:pt x="143302" y="207889"/>
                </a:lnTo>
                <a:lnTo>
                  <a:pt x="174362" y="174362"/>
                </a:lnTo>
                <a:lnTo>
                  <a:pt x="207889" y="143302"/>
                </a:lnTo>
                <a:lnTo>
                  <a:pt x="243728" y="114860"/>
                </a:lnTo>
                <a:lnTo>
                  <a:pt x="281727" y="89191"/>
                </a:lnTo>
                <a:lnTo>
                  <a:pt x="321732" y="66447"/>
                </a:lnTo>
                <a:lnTo>
                  <a:pt x="363589" y="46782"/>
                </a:lnTo>
                <a:lnTo>
                  <a:pt x="407147" y="30349"/>
                </a:lnTo>
                <a:lnTo>
                  <a:pt x="452251" y="17301"/>
                </a:lnTo>
                <a:lnTo>
                  <a:pt x="498749" y="7791"/>
                </a:lnTo>
                <a:lnTo>
                  <a:pt x="546487" y="1973"/>
                </a:lnTo>
                <a:lnTo>
                  <a:pt x="595312" y="0"/>
                </a:lnTo>
                <a:lnTo>
                  <a:pt x="644137" y="1973"/>
                </a:lnTo>
                <a:lnTo>
                  <a:pt x="691875" y="7791"/>
                </a:lnTo>
                <a:lnTo>
                  <a:pt x="738372" y="17301"/>
                </a:lnTo>
                <a:lnTo>
                  <a:pt x="783477" y="30349"/>
                </a:lnTo>
                <a:lnTo>
                  <a:pt x="827034" y="46782"/>
                </a:lnTo>
                <a:lnTo>
                  <a:pt x="868892" y="66447"/>
                </a:lnTo>
                <a:lnTo>
                  <a:pt x="908897" y="89191"/>
                </a:lnTo>
                <a:lnTo>
                  <a:pt x="946896" y="114860"/>
                </a:lnTo>
                <a:lnTo>
                  <a:pt x="982735" y="143302"/>
                </a:lnTo>
                <a:lnTo>
                  <a:pt x="1016261" y="174362"/>
                </a:lnTo>
                <a:lnTo>
                  <a:pt x="1047322" y="207889"/>
                </a:lnTo>
                <a:lnTo>
                  <a:pt x="1075764" y="243728"/>
                </a:lnTo>
                <a:lnTo>
                  <a:pt x="1101433" y="281727"/>
                </a:lnTo>
                <a:lnTo>
                  <a:pt x="1124177" y="321732"/>
                </a:lnTo>
                <a:lnTo>
                  <a:pt x="1143842" y="363589"/>
                </a:lnTo>
                <a:lnTo>
                  <a:pt x="1160275" y="407147"/>
                </a:lnTo>
                <a:lnTo>
                  <a:pt x="1173323" y="452251"/>
                </a:lnTo>
                <a:lnTo>
                  <a:pt x="1182833" y="498749"/>
                </a:lnTo>
                <a:lnTo>
                  <a:pt x="1188651" y="546487"/>
                </a:lnTo>
                <a:lnTo>
                  <a:pt x="1190624" y="595312"/>
                </a:lnTo>
                <a:lnTo>
                  <a:pt x="1188651" y="644137"/>
                </a:lnTo>
                <a:lnTo>
                  <a:pt x="1182833" y="691875"/>
                </a:lnTo>
                <a:lnTo>
                  <a:pt x="1173323" y="738372"/>
                </a:lnTo>
                <a:lnTo>
                  <a:pt x="1160275" y="783477"/>
                </a:lnTo>
                <a:lnTo>
                  <a:pt x="1143842" y="827034"/>
                </a:lnTo>
                <a:lnTo>
                  <a:pt x="1124177" y="868892"/>
                </a:lnTo>
                <a:lnTo>
                  <a:pt x="1101433" y="908897"/>
                </a:lnTo>
                <a:lnTo>
                  <a:pt x="1075764" y="946896"/>
                </a:lnTo>
                <a:lnTo>
                  <a:pt x="1047322" y="982735"/>
                </a:lnTo>
                <a:lnTo>
                  <a:pt x="1016261" y="1016261"/>
                </a:lnTo>
                <a:lnTo>
                  <a:pt x="982735" y="1047322"/>
                </a:lnTo>
                <a:lnTo>
                  <a:pt x="946896" y="1075764"/>
                </a:lnTo>
                <a:lnTo>
                  <a:pt x="908897" y="1101433"/>
                </a:lnTo>
                <a:lnTo>
                  <a:pt x="868892" y="1124177"/>
                </a:lnTo>
                <a:lnTo>
                  <a:pt x="827034" y="1143842"/>
                </a:lnTo>
                <a:lnTo>
                  <a:pt x="783477" y="1160275"/>
                </a:lnTo>
                <a:lnTo>
                  <a:pt x="738372" y="1173323"/>
                </a:lnTo>
                <a:lnTo>
                  <a:pt x="691875" y="1182833"/>
                </a:lnTo>
                <a:lnTo>
                  <a:pt x="644137" y="1188651"/>
                </a:lnTo>
                <a:lnTo>
                  <a:pt x="595312" y="1190624"/>
                </a:lnTo>
                <a:close/>
              </a:path>
            </a:pathLst>
          </a:custGeom>
          <a:solidFill>
            <a:srgbClr val="BED4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10017796" y="4153307"/>
            <a:ext cx="1190625" cy="1190625"/>
          </a:xfrm>
          <a:custGeom>
            <a:avLst/>
            <a:gdLst/>
            <a:ahLst/>
            <a:cxnLst/>
            <a:rect l="l" t="t" r="r" b="b"/>
            <a:pathLst>
              <a:path w="1190625" h="1190625" extrusionOk="0">
                <a:moveTo>
                  <a:pt x="595312" y="1190624"/>
                </a:moveTo>
                <a:lnTo>
                  <a:pt x="546487" y="1188651"/>
                </a:lnTo>
                <a:lnTo>
                  <a:pt x="498749" y="1182833"/>
                </a:lnTo>
                <a:lnTo>
                  <a:pt x="452251" y="1173323"/>
                </a:lnTo>
                <a:lnTo>
                  <a:pt x="407147" y="1160275"/>
                </a:lnTo>
                <a:lnTo>
                  <a:pt x="363589" y="1143842"/>
                </a:lnTo>
                <a:lnTo>
                  <a:pt x="321732" y="1124177"/>
                </a:lnTo>
                <a:lnTo>
                  <a:pt x="281727" y="1101433"/>
                </a:lnTo>
                <a:lnTo>
                  <a:pt x="243728" y="1075764"/>
                </a:lnTo>
                <a:lnTo>
                  <a:pt x="207889" y="1047322"/>
                </a:lnTo>
                <a:lnTo>
                  <a:pt x="174362" y="1016261"/>
                </a:lnTo>
                <a:lnTo>
                  <a:pt x="143302" y="982735"/>
                </a:lnTo>
                <a:lnTo>
                  <a:pt x="114860" y="946896"/>
                </a:lnTo>
                <a:lnTo>
                  <a:pt x="89191" y="908897"/>
                </a:lnTo>
                <a:lnTo>
                  <a:pt x="66447" y="868892"/>
                </a:lnTo>
                <a:lnTo>
                  <a:pt x="46782" y="827034"/>
                </a:lnTo>
                <a:lnTo>
                  <a:pt x="30349" y="783477"/>
                </a:lnTo>
                <a:lnTo>
                  <a:pt x="17301" y="738372"/>
                </a:lnTo>
                <a:lnTo>
                  <a:pt x="7791" y="691875"/>
                </a:lnTo>
                <a:lnTo>
                  <a:pt x="1973" y="644137"/>
                </a:lnTo>
                <a:lnTo>
                  <a:pt x="0" y="595312"/>
                </a:lnTo>
                <a:lnTo>
                  <a:pt x="1973" y="546487"/>
                </a:lnTo>
                <a:lnTo>
                  <a:pt x="7791" y="498749"/>
                </a:lnTo>
                <a:lnTo>
                  <a:pt x="17301" y="452251"/>
                </a:lnTo>
                <a:lnTo>
                  <a:pt x="30349" y="407147"/>
                </a:lnTo>
                <a:lnTo>
                  <a:pt x="46782" y="363589"/>
                </a:lnTo>
                <a:lnTo>
                  <a:pt x="66447" y="321732"/>
                </a:lnTo>
                <a:lnTo>
                  <a:pt x="89191" y="281727"/>
                </a:lnTo>
                <a:lnTo>
                  <a:pt x="114860" y="243728"/>
                </a:lnTo>
                <a:lnTo>
                  <a:pt x="143302" y="207889"/>
                </a:lnTo>
                <a:lnTo>
                  <a:pt x="174362" y="174362"/>
                </a:lnTo>
                <a:lnTo>
                  <a:pt x="207889" y="143302"/>
                </a:lnTo>
                <a:lnTo>
                  <a:pt x="243728" y="114860"/>
                </a:lnTo>
                <a:lnTo>
                  <a:pt x="281727" y="89191"/>
                </a:lnTo>
                <a:lnTo>
                  <a:pt x="321732" y="66447"/>
                </a:lnTo>
                <a:lnTo>
                  <a:pt x="363589" y="46782"/>
                </a:lnTo>
                <a:lnTo>
                  <a:pt x="407147" y="30349"/>
                </a:lnTo>
                <a:lnTo>
                  <a:pt x="452251" y="17301"/>
                </a:lnTo>
                <a:lnTo>
                  <a:pt x="498749" y="7791"/>
                </a:lnTo>
                <a:lnTo>
                  <a:pt x="546487" y="1973"/>
                </a:lnTo>
                <a:lnTo>
                  <a:pt x="595312" y="0"/>
                </a:lnTo>
                <a:lnTo>
                  <a:pt x="644137" y="1973"/>
                </a:lnTo>
                <a:lnTo>
                  <a:pt x="691875" y="7791"/>
                </a:lnTo>
                <a:lnTo>
                  <a:pt x="738372" y="17301"/>
                </a:lnTo>
                <a:lnTo>
                  <a:pt x="783477" y="30349"/>
                </a:lnTo>
                <a:lnTo>
                  <a:pt x="827034" y="46782"/>
                </a:lnTo>
                <a:lnTo>
                  <a:pt x="868892" y="66447"/>
                </a:lnTo>
                <a:lnTo>
                  <a:pt x="908897" y="89191"/>
                </a:lnTo>
                <a:lnTo>
                  <a:pt x="946896" y="114860"/>
                </a:lnTo>
                <a:lnTo>
                  <a:pt x="982735" y="143302"/>
                </a:lnTo>
                <a:lnTo>
                  <a:pt x="1016261" y="174362"/>
                </a:lnTo>
                <a:lnTo>
                  <a:pt x="1047322" y="207889"/>
                </a:lnTo>
                <a:lnTo>
                  <a:pt x="1075764" y="243728"/>
                </a:lnTo>
                <a:lnTo>
                  <a:pt x="1101433" y="281727"/>
                </a:lnTo>
                <a:lnTo>
                  <a:pt x="1124177" y="321732"/>
                </a:lnTo>
                <a:lnTo>
                  <a:pt x="1143842" y="363589"/>
                </a:lnTo>
                <a:lnTo>
                  <a:pt x="1160275" y="407147"/>
                </a:lnTo>
                <a:lnTo>
                  <a:pt x="1173323" y="452251"/>
                </a:lnTo>
                <a:lnTo>
                  <a:pt x="1182833" y="498749"/>
                </a:lnTo>
                <a:lnTo>
                  <a:pt x="1188651" y="546487"/>
                </a:lnTo>
                <a:lnTo>
                  <a:pt x="1190624" y="595312"/>
                </a:lnTo>
                <a:lnTo>
                  <a:pt x="1188651" y="644137"/>
                </a:lnTo>
                <a:lnTo>
                  <a:pt x="1182833" y="691875"/>
                </a:lnTo>
                <a:lnTo>
                  <a:pt x="1173323" y="738372"/>
                </a:lnTo>
                <a:lnTo>
                  <a:pt x="1160275" y="783477"/>
                </a:lnTo>
                <a:lnTo>
                  <a:pt x="1143842" y="827034"/>
                </a:lnTo>
                <a:lnTo>
                  <a:pt x="1124177" y="868892"/>
                </a:lnTo>
                <a:lnTo>
                  <a:pt x="1101433" y="908897"/>
                </a:lnTo>
                <a:lnTo>
                  <a:pt x="1075764" y="946896"/>
                </a:lnTo>
                <a:lnTo>
                  <a:pt x="1047322" y="982735"/>
                </a:lnTo>
                <a:lnTo>
                  <a:pt x="1016261" y="1016261"/>
                </a:lnTo>
                <a:lnTo>
                  <a:pt x="982735" y="1047322"/>
                </a:lnTo>
                <a:lnTo>
                  <a:pt x="946896" y="1075764"/>
                </a:lnTo>
                <a:lnTo>
                  <a:pt x="908897" y="1101433"/>
                </a:lnTo>
                <a:lnTo>
                  <a:pt x="868892" y="1124177"/>
                </a:lnTo>
                <a:lnTo>
                  <a:pt x="827034" y="1143842"/>
                </a:lnTo>
                <a:lnTo>
                  <a:pt x="783477" y="1160275"/>
                </a:lnTo>
                <a:lnTo>
                  <a:pt x="738372" y="1173323"/>
                </a:lnTo>
                <a:lnTo>
                  <a:pt x="691875" y="1182833"/>
                </a:lnTo>
                <a:lnTo>
                  <a:pt x="644137" y="1188651"/>
                </a:lnTo>
                <a:lnTo>
                  <a:pt x="595312" y="1190624"/>
                </a:lnTo>
                <a:close/>
              </a:path>
            </a:pathLst>
          </a:custGeom>
          <a:solidFill>
            <a:srgbClr val="BED4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11712303" y="7038373"/>
            <a:ext cx="1190625" cy="1190625"/>
          </a:xfrm>
          <a:custGeom>
            <a:avLst/>
            <a:gdLst/>
            <a:ahLst/>
            <a:cxnLst/>
            <a:rect l="l" t="t" r="r" b="b"/>
            <a:pathLst>
              <a:path w="1190625" h="1190625" extrusionOk="0">
                <a:moveTo>
                  <a:pt x="595312" y="1190624"/>
                </a:moveTo>
                <a:lnTo>
                  <a:pt x="546487" y="1188651"/>
                </a:lnTo>
                <a:lnTo>
                  <a:pt x="498749" y="1182833"/>
                </a:lnTo>
                <a:lnTo>
                  <a:pt x="452251" y="1173323"/>
                </a:lnTo>
                <a:lnTo>
                  <a:pt x="407147" y="1160275"/>
                </a:lnTo>
                <a:lnTo>
                  <a:pt x="363589" y="1143842"/>
                </a:lnTo>
                <a:lnTo>
                  <a:pt x="321732" y="1124177"/>
                </a:lnTo>
                <a:lnTo>
                  <a:pt x="281727" y="1101433"/>
                </a:lnTo>
                <a:lnTo>
                  <a:pt x="243728" y="1075764"/>
                </a:lnTo>
                <a:lnTo>
                  <a:pt x="207889" y="1047322"/>
                </a:lnTo>
                <a:lnTo>
                  <a:pt x="174362" y="1016261"/>
                </a:lnTo>
                <a:lnTo>
                  <a:pt x="143302" y="982735"/>
                </a:lnTo>
                <a:lnTo>
                  <a:pt x="114860" y="946896"/>
                </a:lnTo>
                <a:lnTo>
                  <a:pt x="89191" y="908897"/>
                </a:lnTo>
                <a:lnTo>
                  <a:pt x="66447" y="868892"/>
                </a:lnTo>
                <a:lnTo>
                  <a:pt x="46782" y="827034"/>
                </a:lnTo>
                <a:lnTo>
                  <a:pt x="30349" y="783477"/>
                </a:lnTo>
                <a:lnTo>
                  <a:pt x="17301" y="738372"/>
                </a:lnTo>
                <a:lnTo>
                  <a:pt x="7791" y="691875"/>
                </a:lnTo>
                <a:lnTo>
                  <a:pt x="1973" y="644137"/>
                </a:lnTo>
                <a:lnTo>
                  <a:pt x="0" y="595312"/>
                </a:lnTo>
                <a:lnTo>
                  <a:pt x="1973" y="546487"/>
                </a:lnTo>
                <a:lnTo>
                  <a:pt x="7791" y="498749"/>
                </a:lnTo>
                <a:lnTo>
                  <a:pt x="17301" y="452251"/>
                </a:lnTo>
                <a:lnTo>
                  <a:pt x="30349" y="407147"/>
                </a:lnTo>
                <a:lnTo>
                  <a:pt x="46782" y="363589"/>
                </a:lnTo>
                <a:lnTo>
                  <a:pt x="66447" y="321732"/>
                </a:lnTo>
                <a:lnTo>
                  <a:pt x="89191" y="281727"/>
                </a:lnTo>
                <a:lnTo>
                  <a:pt x="114860" y="243728"/>
                </a:lnTo>
                <a:lnTo>
                  <a:pt x="143302" y="207889"/>
                </a:lnTo>
                <a:lnTo>
                  <a:pt x="174362" y="174362"/>
                </a:lnTo>
                <a:lnTo>
                  <a:pt x="207889" y="143302"/>
                </a:lnTo>
                <a:lnTo>
                  <a:pt x="243728" y="114860"/>
                </a:lnTo>
                <a:lnTo>
                  <a:pt x="281727" y="89191"/>
                </a:lnTo>
                <a:lnTo>
                  <a:pt x="321732" y="66447"/>
                </a:lnTo>
                <a:lnTo>
                  <a:pt x="363589" y="46782"/>
                </a:lnTo>
                <a:lnTo>
                  <a:pt x="407147" y="30349"/>
                </a:lnTo>
                <a:lnTo>
                  <a:pt x="452251" y="17301"/>
                </a:lnTo>
                <a:lnTo>
                  <a:pt x="498749" y="7791"/>
                </a:lnTo>
                <a:lnTo>
                  <a:pt x="546487" y="1973"/>
                </a:lnTo>
                <a:lnTo>
                  <a:pt x="595312" y="0"/>
                </a:lnTo>
                <a:lnTo>
                  <a:pt x="644137" y="1973"/>
                </a:lnTo>
                <a:lnTo>
                  <a:pt x="691875" y="7791"/>
                </a:lnTo>
                <a:lnTo>
                  <a:pt x="738372" y="17301"/>
                </a:lnTo>
                <a:lnTo>
                  <a:pt x="783477" y="30349"/>
                </a:lnTo>
                <a:lnTo>
                  <a:pt x="827034" y="46782"/>
                </a:lnTo>
                <a:lnTo>
                  <a:pt x="868892" y="66447"/>
                </a:lnTo>
                <a:lnTo>
                  <a:pt x="908897" y="89191"/>
                </a:lnTo>
                <a:lnTo>
                  <a:pt x="946896" y="114860"/>
                </a:lnTo>
                <a:lnTo>
                  <a:pt x="982735" y="143302"/>
                </a:lnTo>
                <a:lnTo>
                  <a:pt x="1016261" y="174362"/>
                </a:lnTo>
                <a:lnTo>
                  <a:pt x="1047322" y="207889"/>
                </a:lnTo>
                <a:lnTo>
                  <a:pt x="1075764" y="243728"/>
                </a:lnTo>
                <a:lnTo>
                  <a:pt x="1101433" y="281727"/>
                </a:lnTo>
                <a:lnTo>
                  <a:pt x="1124177" y="321732"/>
                </a:lnTo>
                <a:lnTo>
                  <a:pt x="1143842" y="363589"/>
                </a:lnTo>
                <a:lnTo>
                  <a:pt x="1160275" y="407147"/>
                </a:lnTo>
                <a:lnTo>
                  <a:pt x="1173323" y="452251"/>
                </a:lnTo>
                <a:lnTo>
                  <a:pt x="1182833" y="498749"/>
                </a:lnTo>
                <a:lnTo>
                  <a:pt x="1188651" y="546487"/>
                </a:lnTo>
                <a:lnTo>
                  <a:pt x="1190624" y="595312"/>
                </a:lnTo>
                <a:lnTo>
                  <a:pt x="1188651" y="644137"/>
                </a:lnTo>
                <a:lnTo>
                  <a:pt x="1182833" y="691875"/>
                </a:lnTo>
                <a:lnTo>
                  <a:pt x="1173323" y="738372"/>
                </a:lnTo>
                <a:lnTo>
                  <a:pt x="1160275" y="783477"/>
                </a:lnTo>
                <a:lnTo>
                  <a:pt x="1143842" y="827034"/>
                </a:lnTo>
                <a:lnTo>
                  <a:pt x="1124177" y="868892"/>
                </a:lnTo>
                <a:lnTo>
                  <a:pt x="1101433" y="908897"/>
                </a:lnTo>
                <a:lnTo>
                  <a:pt x="1075764" y="946896"/>
                </a:lnTo>
                <a:lnTo>
                  <a:pt x="1047322" y="982735"/>
                </a:lnTo>
                <a:lnTo>
                  <a:pt x="1016261" y="1016261"/>
                </a:lnTo>
                <a:lnTo>
                  <a:pt x="982735" y="1047322"/>
                </a:lnTo>
                <a:lnTo>
                  <a:pt x="946896" y="1075764"/>
                </a:lnTo>
                <a:lnTo>
                  <a:pt x="908897" y="1101433"/>
                </a:lnTo>
                <a:lnTo>
                  <a:pt x="868892" y="1124177"/>
                </a:lnTo>
                <a:lnTo>
                  <a:pt x="827034" y="1143842"/>
                </a:lnTo>
                <a:lnTo>
                  <a:pt x="783477" y="1160275"/>
                </a:lnTo>
                <a:lnTo>
                  <a:pt x="738372" y="1173323"/>
                </a:lnTo>
                <a:lnTo>
                  <a:pt x="691875" y="1182833"/>
                </a:lnTo>
                <a:lnTo>
                  <a:pt x="644137" y="1188651"/>
                </a:lnTo>
                <a:lnTo>
                  <a:pt x="595312" y="1190624"/>
                </a:lnTo>
                <a:close/>
              </a:path>
            </a:pathLst>
          </a:custGeom>
          <a:solidFill>
            <a:srgbClr val="BED4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13520447" y="3952827"/>
            <a:ext cx="1190625" cy="1190625"/>
          </a:xfrm>
          <a:custGeom>
            <a:avLst/>
            <a:gdLst/>
            <a:ahLst/>
            <a:cxnLst/>
            <a:rect l="l" t="t" r="r" b="b"/>
            <a:pathLst>
              <a:path w="1190625" h="1190625" extrusionOk="0">
                <a:moveTo>
                  <a:pt x="595312" y="1190624"/>
                </a:moveTo>
                <a:lnTo>
                  <a:pt x="546487" y="1188651"/>
                </a:lnTo>
                <a:lnTo>
                  <a:pt x="498749" y="1182833"/>
                </a:lnTo>
                <a:lnTo>
                  <a:pt x="452251" y="1173323"/>
                </a:lnTo>
                <a:lnTo>
                  <a:pt x="407147" y="1160275"/>
                </a:lnTo>
                <a:lnTo>
                  <a:pt x="363589" y="1143842"/>
                </a:lnTo>
                <a:lnTo>
                  <a:pt x="321732" y="1124177"/>
                </a:lnTo>
                <a:lnTo>
                  <a:pt x="281727" y="1101433"/>
                </a:lnTo>
                <a:lnTo>
                  <a:pt x="243728" y="1075764"/>
                </a:lnTo>
                <a:lnTo>
                  <a:pt x="207889" y="1047322"/>
                </a:lnTo>
                <a:lnTo>
                  <a:pt x="174362" y="1016261"/>
                </a:lnTo>
                <a:lnTo>
                  <a:pt x="143302" y="982735"/>
                </a:lnTo>
                <a:lnTo>
                  <a:pt x="114860" y="946896"/>
                </a:lnTo>
                <a:lnTo>
                  <a:pt x="89191" y="908897"/>
                </a:lnTo>
                <a:lnTo>
                  <a:pt x="66447" y="868892"/>
                </a:lnTo>
                <a:lnTo>
                  <a:pt x="46782" y="827034"/>
                </a:lnTo>
                <a:lnTo>
                  <a:pt x="30349" y="783477"/>
                </a:lnTo>
                <a:lnTo>
                  <a:pt x="17301" y="738372"/>
                </a:lnTo>
                <a:lnTo>
                  <a:pt x="7791" y="691875"/>
                </a:lnTo>
                <a:lnTo>
                  <a:pt x="1973" y="644137"/>
                </a:lnTo>
                <a:lnTo>
                  <a:pt x="0" y="595312"/>
                </a:lnTo>
                <a:lnTo>
                  <a:pt x="1973" y="546487"/>
                </a:lnTo>
                <a:lnTo>
                  <a:pt x="7791" y="498749"/>
                </a:lnTo>
                <a:lnTo>
                  <a:pt x="17301" y="452251"/>
                </a:lnTo>
                <a:lnTo>
                  <a:pt x="30349" y="407147"/>
                </a:lnTo>
                <a:lnTo>
                  <a:pt x="46782" y="363589"/>
                </a:lnTo>
                <a:lnTo>
                  <a:pt x="66447" y="321732"/>
                </a:lnTo>
                <a:lnTo>
                  <a:pt x="89191" y="281727"/>
                </a:lnTo>
                <a:lnTo>
                  <a:pt x="114860" y="243728"/>
                </a:lnTo>
                <a:lnTo>
                  <a:pt x="143302" y="207889"/>
                </a:lnTo>
                <a:lnTo>
                  <a:pt x="174362" y="174362"/>
                </a:lnTo>
                <a:lnTo>
                  <a:pt x="207889" y="143302"/>
                </a:lnTo>
                <a:lnTo>
                  <a:pt x="243728" y="114860"/>
                </a:lnTo>
                <a:lnTo>
                  <a:pt x="281727" y="89191"/>
                </a:lnTo>
                <a:lnTo>
                  <a:pt x="321732" y="66447"/>
                </a:lnTo>
                <a:lnTo>
                  <a:pt x="363589" y="46782"/>
                </a:lnTo>
                <a:lnTo>
                  <a:pt x="407147" y="30349"/>
                </a:lnTo>
                <a:lnTo>
                  <a:pt x="452251" y="17301"/>
                </a:lnTo>
                <a:lnTo>
                  <a:pt x="498749" y="7791"/>
                </a:lnTo>
                <a:lnTo>
                  <a:pt x="546487" y="1973"/>
                </a:lnTo>
                <a:lnTo>
                  <a:pt x="595312" y="0"/>
                </a:lnTo>
                <a:lnTo>
                  <a:pt x="644137" y="1973"/>
                </a:lnTo>
                <a:lnTo>
                  <a:pt x="691875" y="7791"/>
                </a:lnTo>
                <a:lnTo>
                  <a:pt x="738372" y="17301"/>
                </a:lnTo>
                <a:lnTo>
                  <a:pt x="783477" y="30349"/>
                </a:lnTo>
                <a:lnTo>
                  <a:pt x="827034" y="46782"/>
                </a:lnTo>
                <a:lnTo>
                  <a:pt x="868892" y="66447"/>
                </a:lnTo>
                <a:lnTo>
                  <a:pt x="908897" y="89191"/>
                </a:lnTo>
                <a:lnTo>
                  <a:pt x="946896" y="114860"/>
                </a:lnTo>
                <a:lnTo>
                  <a:pt x="982735" y="143302"/>
                </a:lnTo>
                <a:lnTo>
                  <a:pt x="1016261" y="174362"/>
                </a:lnTo>
                <a:lnTo>
                  <a:pt x="1047322" y="207889"/>
                </a:lnTo>
                <a:lnTo>
                  <a:pt x="1075764" y="243728"/>
                </a:lnTo>
                <a:lnTo>
                  <a:pt x="1101433" y="281727"/>
                </a:lnTo>
                <a:lnTo>
                  <a:pt x="1124177" y="321732"/>
                </a:lnTo>
                <a:lnTo>
                  <a:pt x="1143842" y="363589"/>
                </a:lnTo>
                <a:lnTo>
                  <a:pt x="1160275" y="407147"/>
                </a:lnTo>
                <a:lnTo>
                  <a:pt x="1173323" y="452251"/>
                </a:lnTo>
                <a:lnTo>
                  <a:pt x="1182833" y="498749"/>
                </a:lnTo>
                <a:lnTo>
                  <a:pt x="1188651" y="546487"/>
                </a:lnTo>
                <a:lnTo>
                  <a:pt x="1190624" y="595312"/>
                </a:lnTo>
                <a:lnTo>
                  <a:pt x="1188651" y="644137"/>
                </a:lnTo>
                <a:lnTo>
                  <a:pt x="1182833" y="691875"/>
                </a:lnTo>
                <a:lnTo>
                  <a:pt x="1173323" y="738372"/>
                </a:lnTo>
                <a:lnTo>
                  <a:pt x="1160275" y="783477"/>
                </a:lnTo>
                <a:lnTo>
                  <a:pt x="1143842" y="827034"/>
                </a:lnTo>
                <a:lnTo>
                  <a:pt x="1124177" y="868892"/>
                </a:lnTo>
                <a:lnTo>
                  <a:pt x="1101433" y="908897"/>
                </a:lnTo>
                <a:lnTo>
                  <a:pt x="1075764" y="946896"/>
                </a:lnTo>
                <a:lnTo>
                  <a:pt x="1047322" y="982735"/>
                </a:lnTo>
                <a:lnTo>
                  <a:pt x="1016261" y="1016261"/>
                </a:lnTo>
                <a:lnTo>
                  <a:pt x="982735" y="1047322"/>
                </a:lnTo>
                <a:lnTo>
                  <a:pt x="946896" y="1075764"/>
                </a:lnTo>
                <a:lnTo>
                  <a:pt x="908897" y="1101433"/>
                </a:lnTo>
                <a:lnTo>
                  <a:pt x="868892" y="1124177"/>
                </a:lnTo>
                <a:lnTo>
                  <a:pt x="827034" y="1143842"/>
                </a:lnTo>
                <a:lnTo>
                  <a:pt x="783477" y="1160275"/>
                </a:lnTo>
                <a:lnTo>
                  <a:pt x="738372" y="1173323"/>
                </a:lnTo>
                <a:lnTo>
                  <a:pt x="691875" y="1182833"/>
                </a:lnTo>
                <a:lnTo>
                  <a:pt x="644137" y="1188651"/>
                </a:lnTo>
                <a:lnTo>
                  <a:pt x="595312" y="1190624"/>
                </a:lnTo>
                <a:close/>
              </a:path>
            </a:pathLst>
          </a:custGeom>
          <a:solidFill>
            <a:srgbClr val="BED4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213442" y="6560567"/>
            <a:ext cx="2315845" cy="1633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200" b="1" dirty="0">
                <a:solidFill>
                  <a:schemeClr val="dk1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1</a:t>
            </a:r>
            <a:endParaRPr sz="52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404"/>
              </a:spcBef>
              <a:spcAft>
                <a:spcPts val="0"/>
              </a:spcAft>
              <a:buNone/>
            </a:pPr>
            <a:r>
              <a:rPr lang="es-CO" sz="2500" b="1" dirty="0">
                <a:solidFill>
                  <a:schemeClr val="dk1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Alistar cédula.</a:t>
            </a:r>
            <a:endParaRPr sz="25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3386295" y="4309485"/>
            <a:ext cx="402590" cy="81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endParaRPr sz="5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3952884" y="7751236"/>
            <a:ext cx="2651125" cy="2159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3873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200" b="1" dirty="0">
                <a:solidFill>
                  <a:schemeClr val="dk1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3</a:t>
            </a:r>
            <a:endParaRPr sz="52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  <a:p>
            <a:pPr marL="12700" marR="5080" lvl="0" indent="0" algn="ctr" rtl="0">
              <a:lnSpc>
                <a:spcPct val="114999"/>
              </a:lnSpc>
              <a:spcBef>
                <a:spcPts val="3584"/>
              </a:spcBef>
              <a:spcAft>
                <a:spcPts val="0"/>
              </a:spcAft>
              <a:buNone/>
            </a:pPr>
            <a:r>
              <a:rPr lang="es-CO" sz="2500" b="1" dirty="0">
                <a:solidFill>
                  <a:schemeClr val="dk1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Identificar mesa  de votación</a:t>
            </a:r>
            <a:endParaRPr sz="25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  <p:sp>
        <p:nvSpPr>
          <p:cNvPr id="157" name="Google Shape;157;p4"/>
          <p:cNvSpPr txBox="1"/>
          <p:nvPr/>
        </p:nvSpPr>
        <p:spPr>
          <a:xfrm>
            <a:off x="5442371" y="3630583"/>
            <a:ext cx="2718495" cy="205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621665" marR="5080" lvl="0" indent="-6096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500" b="1" dirty="0">
                <a:solidFill>
                  <a:schemeClr val="dk1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Entregar cédula  al jurado</a:t>
            </a:r>
            <a:endParaRPr sz="25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  <a:p>
            <a:pPr marL="541655" marR="0" lvl="0" indent="0" algn="ctr" rtl="0">
              <a:lnSpc>
                <a:spcPct val="100000"/>
              </a:lnSpc>
              <a:spcBef>
                <a:spcPts val="2805"/>
              </a:spcBef>
              <a:spcAft>
                <a:spcPts val="0"/>
              </a:spcAft>
              <a:buNone/>
            </a:pPr>
            <a:r>
              <a:rPr lang="es-CO" sz="5200" b="1" dirty="0">
                <a:solidFill>
                  <a:schemeClr val="dk1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4</a:t>
            </a:r>
            <a:endParaRPr sz="52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7629872" y="7448994"/>
            <a:ext cx="2473960" cy="20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6667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200" b="1" dirty="0">
                <a:solidFill>
                  <a:schemeClr val="dk1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5</a:t>
            </a:r>
            <a:endParaRPr sz="52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  <a:p>
            <a:pPr marL="12700" marR="5080" lvl="0" indent="0" algn="ctr" rtl="0">
              <a:lnSpc>
                <a:spcPct val="114999"/>
              </a:lnSpc>
              <a:spcBef>
                <a:spcPts val="3015"/>
              </a:spcBef>
              <a:spcAft>
                <a:spcPts val="0"/>
              </a:spcAft>
              <a:buNone/>
            </a:pPr>
            <a:r>
              <a:rPr lang="es-CO" sz="2500" b="1" dirty="0">
                <a:solidFill>
                  <a:schemeClr val="dk1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Recibir tarjetón  electoral</a:t>
            </a:r>
            <a:endParaRPr sz="25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9030072" y="2597097"/>
            <a:ext cx="3312795" cy="258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-635" algn="ctr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500" b="1" dirty="0">
                <a:solidFill>
                  <a:schemeClr val="dk1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Acudir al cubículo y  marcar tu voto en el  tarjetón</a:t>
            </a:r>
            <a:endParaRPr sz="25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  <a:p>
            <a:pPr marL="0" marR="138430" lvl="0" indent="0" algn="ctr" rtl="0">
              <a:lnSpc>
                <a:spcPct val="100000"/>
              </a:lnSpc>
              <a:spcBef>
                <a:spcPts val="3525"/>
              </a:spcBef>
              <a:spcAft>
                <a:spcPts val="0"/>
              </a:spcAft>
              <a:buNone/>
            </a:pPr>
            <a:r>
              <a:rPr lang="es-CO" sz="5200" b="1" dirty="0">
                <a:solidFill>
                  <a:schemeClr val="dk1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6</a:t>
            </a:r>
            <a:endParaRPr sz="52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10898965" y="7155901"/>
            <a:ext cx="2821305" cy="1646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4508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200" b="1" dirty="0">
                <a:solidFill>
                  <a:schemeClr val="dk1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7</a:t>
            </a:r>
            <a:endParaRPr sz="52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475"/>
              </a:spcBef>
              <a:spcAft>
                <a:spcPts val="0"/>
              </a:spcAft>
              <a:buNone/>
            </a:pPr>
            <a:r>
              <a:rPr lang="es-CO" sz="2500" b="1" dirty="0">
                <a:solidFill>
                  <a:schemeClr val="dk1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Doblar el tarjetón</a:t>
            </a:r>
            <a:endParaRPr sz="25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  <p:sp>
        <p:nvSpPr>
          <p:cNvPr id="161" name="Google Shape;161;p4"/>
          <p:cNvSpPr txBox="1"/>
          <p:nvPr/>
        </p:nvSpPr>
        <p:spPr>
          <a:xfrm>
            <a:off x="13881744" y="4071423"/>
            <a:ext cx="453390" cy="81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8</a:t>
            </a:r>
            <a:endParaRPr sz="5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2" name="Google Shape;162;p4"/>
          <p:cNvSpPr txBox="1"/>
          <p:nvPr/>
        </p:nvSpPr>
        <p:spPr>
          <a:xfrm>
            <a:off x="14232485" y="6576100"/>
            <a:ext cx="3672281" cy="2159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18300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200" b="1" dirty="0">
                <a:solidFill>
                  <a:schemeClr val="dk1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9</a:t>
            </a:r>
            <a:endParaRPr sz="52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  <a:p>
            <a:pPr marL="22225" marR="5080" lvl="0" indent="-10160" algn="l" rtl="0">
              <a:lnSpc>
                <a:spcPct val="114999"/>
              </a:lnSpc>
              <a:spcBef>
                <a:spcPts val="3610"/>
              </a:spcBef>
              <a:spcAft>
                <a:spcPts val="0"/>
              </a:spcAft>
              <a:buNone/>
            </a:pPr>
            <a:r>
              <a:rPr lang="es-CO" sz="2500" b="1" dirty="0">
                <a:solidFill>
                  <a:schemeClr val="dk1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Recibir tu certificado  electoral y tu cédula</a:t>
            </a:r>
            <a:endParaRPr sz="25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  <p:sp>
        <p:nvSpPr>
          <p:cNvPr id="163" name="Google Shape;163;p4"/>
          <p:cNvSpPr txBox="1"/>
          <p:nvPr/>
        </p:nvSpPr>
        <p:spPr>
          <a:xfrm>
            <a:off x="775825" y="3848050"/>
            <a:ext cx="1877700" cy="134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5240" marR="5080" lvl="0" indent="-3175" algn="just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500" b="1" dirty="0">
                <a:solidFill>
                  <a:schemeClr val="dk1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Identificar  puesto de  votación</a:t>
            </a:r>
            <a:endParaRPr sz="25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  <p:sp>
        <p:nvSpPr>
          <p:cNvPr id="164" name="Google Shape;164;p4"/>
          <p:cNvSpPr txBox="1"/>
          <p:nvPr/>
        </p:nvSpPr>
        <p:spPr>
          <a:xfrm>
            <a:off x="14232483" y="3065658"/>
            <a:ext cx="36723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500" b="1" dirty="0">
                <a:solidFill>
                  <a:schemeClr val="dk1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Depositar el tarjetón en la urna</a:t>
            </a:r>
            <a:endParaRPr sz="25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 txBox="1">
            <a:spLocks noGrp="1"/>
          </p:cNvSpPr>
          <p:nvPr>
            <p:ph type="title"/>
          </p:nvPr>
        </p:nvSpPr>
        <p:spPr>
          <a:xfrm>
            <a:off x="2951951" y="152399"/>
            <a:ext cx="12384097" cy="19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744345" marR="5080" lvl="0" indent="-1732280" algn="l" rtl="0">
              <a:lnSpc>
                <a:spcPct val="115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Entonces, te explicamos cómo votar y  no equivocarse en el intento</a:t>
            </a:r>
            <a:endParaRPr dirty="0"/>
          </a:p>
        </p:txBody>
      </p:sp>
      <p:pic>
        <p:nvPicPr>
          <p:cNvPr id="2" name="Elementos multimedia en línea 1" title="¿Cómo votar y no equivocarse en el intento?">
            <a:hlinkClick r:id="" action="ppaction://media"/>
            <a:extLst>
              <a:ext uri="{FF2B5EF4-FFF2-40B4-BE49-F238E27FC236}">
                <a16:creationId xmlns:a16="http://schemas.microsoft.com/office/drawing/2014/main" id="{928033CE-7485-4AC1-A8B9-6869A0F5CF1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03054" y="2495151"/>
            <a:ext cx="12081891" cy="6826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6"/>
          <p:cNvGrpSpPr/>
          <p:nvPr/>
        </p:nvGrpSpPr>
        <p:grpSpPr>
          <a:xfrm>
            <a:off x="0" y="0"/>
            <a:ext cx="18287999" cy="10286999"/>
            <a:chOff x="0" y="0"/>
            <a:chExt cx="18287999" cy="10286999"/>
          </a:xfrm>
        </p:grpSpPr>
        <p:pic>
          <p:nvPicPr>
            <p:cNvPr id="176" name="Google Shape;176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18287999" cy="10286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9103774"/>
              <a:ext cx="1371599" cy="1181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1876424" cy="1190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667306" y="1625"/>
              <a:ext cx="1619249" cy="1400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6956323" y="4641881"/>
            <a:ext cx="45579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latin typeface="Open Sans"/>
                <a:ea typeface="Open Sans"/>
                <a:cs typeface="Open Sans"/>
                <a:sym typeface="Open Sans"/>
              </a:rPr>
              <a:t>¡Juguemos!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1" name="Google Shape;181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910624" y="9440411"/>
            <a:ext cx="2857499" cy="51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103774"/>
            <a:ext cx="1371599" cy="118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76424" cy="119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64138" y="652968"/>
            <a:ext cx="1223861" cy="161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910624" y="9440411"/>
            <a:ext cx="2857499" cy="51434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7"/>
          <p:cNvSpPr/>
          <p:nvPr/>
        </p:nvSpPr>
        <p:spPr>
          <a:xfrm>
            <a:off x="3813497" y="5632322"/>
            <a:ext cx="3467100" cy="3467100"/>
          </a:xfrm>
          <a:custGeom>
            <a:avLst/>
            <a:gdLst/>
            <a:ahLst/>
            <a:cxnLst/>
            <a:rect l="l" t="t" r="r" b="b"/>
            <a:pathLst>
              <a:path w="3467100" h="3467100" extrusionOk="0">
                <a:moveTo>
                  <a:pt x="1733549" y="3467099"/>
                </a:moveTo>
                <a:lnTo>
                  <a:pt x="1685026" y="3466433"/>
                </a:lnTo>
                <a:lnTo>
                  <a:pt x="1636833" y="3464447"/>
                </a:lnTo>
                <a:lnTo>
                  <a:pt x="1588988" y="3461157"/>
                </a:lnTo>
                <a:lnTo>
                  <a:pt x="1541506" y="3456582"/>
                </a:lnTo>
                <a:lnTo>
                  <a:pt x="1494407" y="3450739"/>
                </a:lnTo>
                <a:lnTo>
                  <a:pt x="1447707" y="3443645"/>
                </a:lnTo>
                <a:lnTo>
                  <a:pt x="1401424" y="3435317"/>
                </a:lnTo>
                <a:lnTo>
                  <a:pt x="1355575" y="3425773"/>
                </a:lnTo>
                <a:lnTo>
                  <a:pt x="1310177" y="3415030"/>
                </a:lnTo>
                <a:lnTo>
                  <a:pt x="1265248" y="3403106"/>
                </a:lnTo>
                <a:lnTo>
                  <a:pt x="1220806" y="3390018"/>
                </a:lnTo>
                <a:lnTo>
                  <a:pt x="1176867" y="3375784"/>
                </a:lnTo>
                <a:lnTo>
                  <a:pt x="1133449" y="3360420"/>
                </a:lnTo>
                <a:lnTo>
                  <a:pt x="1090569" y="3343944"/>
                </a:lnTo>
                <a:lnTo>
                  <a:pt x="1048246" y="3326374"/>
                </a:lnTo>
                <a:lnTo>
                  <a:pt x="1006495" y="3307727"/>
                </a:lnTo>
                <a:lnTo>
                  <a:pt x="965335" y="3288020"/>
                </a:lnTo>
                <a:lnTo>
                  <a:pt x="924783" y="3267270"/>
                </a:lnTo>
                <a:lnTo>
                  <a:pt x="884856" y="3245496"/>
                </a:lnTo>
                <a:lnTo>
                  <a:pt x="845571" y="3222714"/>
                </a:lnTo>
                <a:lnTo>
                  <a:pt x="806947" y="3198942"/>
                </a:lnTo>
                <a:lnTo>
                  <a:pt x="769000" y="3174197"/>
                </a:lnTo>
                <a:lnTo>
                  <a:pt x="731748" y="3148496"/>
                </a:lnTo>
                <a:lnTo>
                  <a:pt x="695208" y="3121858"/>
                </a:lnTo>
                <a:lnTo>
                  <a:pt x="659397" y="3094298"/>
                </a:lnTo>
                <a:lnTo>
                  <a:pt x="624334" y="3065836"/>
                </a:lnTo>
                <a:lnTo>
                  <a:pt x="590035" y="3036487"/>
                </a:lnTo>
                <a:lnTo>
                  <a:pt x="556517" y="3006270"/>
                </a:lnTo>
                <a:lnTo>
                  <a:pt x="523799" y="2975202"/>
                </a:lnTo>
                <a:lnTo>
                  <a:pt x="491897" y="2943300"/>
                </a:lnTo>
                <a:lnTo>
                  <a:pt x="460828" y="2910582"/>
                </a:lnTo>
                <a:lnTo>
                  <a:pt x="430611" y="2877064"/>
                </a:lnTo>
                <a:lnTo>
                  <a:pt x="401263" y="2842765"/>
                </a:lnTo>
                <a:lnTo>
                  <a:pt x="372800" y="2807701"/>
                </a:lnTo>
                <a:lnTo>
                  <a:pt x="345241" y="2771891"/>
                </a:lnTo>
                <a:lnTo>
                  <a:pt x="318602" y="2735351"/>
                </a:lnTo>
                <a:lnTo>
                  <a:pt x="292902" y="2698099"/>
                </a:lnTo>
                <a:lnTo>
                  <a:pt x="268157" y="2660152"/>
                </a:lnTo>
                <a:lnTo>
                  <a:pt x="244385" y="2621527"/>
                </a:lnTo>
                <a:lnTo>
                  <a:pt x="221603" y="2582243"/>
                </a:lnTo>
                <a:lnTo>
                  <a:pt x="199828" y="2542316"/>
                </a:lnTo>
                <a:lnTo>
                  <a:pt x="179079" y="2501764"/>
                </a:lnTo>
                <a:lnTo>
                  <a:pt x="159372" y="2460604"/>
                </a:lnTo>
                <a:lnTo>
                  <a:pt x="140725" y="2418853"/>
                </a:lnTo>
                <a:lnTo>
                  <a:pt x="123154" y="2376529"/>
                </a:lnTo>
                <a:lnTo>
                  <a:pt x="106679" y="2333650"/>
                </a:lnTo>
                <a:lnTo>
                  <a:pt x="91315" y="2290232"/>
                </a:lnTo>
                <a:lnTo>
                  <a:pt x="77080" y="2246293"/>
                </a:lnTo>
                <a:lnTo>
                  <a:pt x="63992" y="2201850"/>
                </a:lnTo>
                <a:lnTo>
                  <a:pt x="52068" y="2156922"/>
                </a:lnTo>
                <a:lnTo>
                  <a:pt x="41326" y="2111524"/>
                </a:lnTo>
                <a:lnTo>
                  <a:pt x="31782" y="2065675"/>
                </a:lnTo>
                <a:lnTo>
                  <a:pt x="23454" y="2019392"/>
                </a:lnTo>
                <a:lnTo>
                  <a:pt x="16360" y="1972692"/>
                </a:lnTo>
                <a:lnTo>
                  <a:pt x="10516" y="1925592"/>
                </a:lnTo>
                <a:lnTo>
                  <a:pt x="5941" y="1878111"/>
                </a:lnTo>
                <a:lnTo>
                  <a:pt x="2652" y="1830265"/>
                </a:lnTo>
                <a:lnTo>
                  <a:pt x="665" y="1782072"/>
                </a:lnTo>
                <a:lnTo>
                  <a:pt x="0" y="1733549"/>
                </a:lnTo>
                <a:lnTo>
                  <a:pt x="665" y="1685026"/>
                </a:lnTo>
                <a:lnTo>
                  <a:pt x="2652" y="1636833"/>
                </a:lnTo>
                <a:lnTo>
                  <a:pt x="5941" y="1588988"/>
                </a:lnTo>
                <a:lnTo>
                  <a:pt x="10516" y="1541506"/>
                </a:lnTo>
                <a:lnTo>
                  <a:pt x="16360" y="1494407"/>
                </a:lnTo>
                <a:lnTo>
                  <a:pt x="23454" y="1447707"/>
                </a:lnTo>
                <a:lnTo>
                  <a:pt x="31782" y="1401424"/>
                </a:lnTo>
                <a:lnTo>
                  <a:pt x="41326" y="1355575"/>
                </a:lnTo>
                <a:lnTo>
                  <a:pt x="52068" y="1310177"/>
                </a:lnTo>
                <a:lnTo>
                  <a:pt x="63992" y="1265248"/>
                </a:lnTo>
                <a:lnTo>
                  <a:pt x="77080" y="1220806"/>
                </a:lnTo>
                <a:lnTo>
                  <a:pt x="91315" y="1176867"/>
                </a:lnTo>
                <a:lnTo>
                  <a:pt x="106679" y="1133449"/>
                </a:lnTo>
                <a:lnTo>
                  <a:pt x="123154" y="1090569"/>
                </a:lnTo>
                <a:lnTo>
                  <a:pt x="140725" y="1048246"/>
                </a:lnTo>
                <a:lnTo>
                  <a:pt x="159372" y="1006495"/>
                </a:lnTo>
                <a:lnTo>
                  <a:pt x="179079" y="965335"/>
                </a:lnTo>
                <a:lnTo>
                  <a:pt x="199828" y="924783"/>
                </a:lnTo>
                <a:lnTo>
                  <a:pt x="221603" y="884856"/>
                </a:lnTo>
                <a:lnTo>
                  <a:pt x="244385" y="845571"/>
                </a:lnTo>
                <a:lnTo>
                  <a:pt x="268157" y="806947"/>
                </a:lnTo>
                <a:lnTo>
                  <a:pt x="292902" y="769000"/>
                </a:lnTo>
                <a:lnTo>
                  <a:pt x="318602" y="731748"/>
                </a:lnTo>
                <a:lnTo>
                  <a:pt x="345241" y="695208"/>
                </a:lnTo>
                <a:lnTo>
                  <a:pt x="372800" y="659397"/>
                </a:lnTo>
                <a:lnTo>
                  <a:pt x="401263" y="624334"/>
                </a:lnTo>
                <a:lnTo>
                  <a:pt x="430611" y="590035"/>
                </a:lnTo>
                <a:lnTo>
                  <a:pt x="460828" y="556517"/>
                </a:lnTo>
                <a:lnTo>
                  <a:pt x="491897" y="523799"/>
                </a:lnTo>
                <a:lnTo>
                  <a:pt x="523799" y="491897"/>
                </a:lnTo>
                <a:lnTo>
                  <a:pt x="556517" y="460828"/>
                </a:lnTo>
                <a:lnTo>
                  <a:pt x="590035" y="430611"/>
                </a:lnTo>
                <a:lnTo>
                  <a:pt x="624334" y="401263"/>
                </a:lnTo>
                <a:lnTo>
                  <a:pt x="659397" y="372800"/>
                </a:lnTo>
                <a:lnTo>
                  <a:pt x="695208" y="345241"/>
                </a:lnTo>
                <a:lnTo>
                  <a:pt x="731748" y="318602"/>
                </a:lnTo>
                <a:lnTo>
                  <a:pt x="769000" y="292902"/>
                </a:lnTo>
                <a:lnTo>
                  <a:pt x="806947" y="268157"/>
                </a:lnTo>
                <a:lnTo>
                  <a:pt x="845571" y="244385"/>
                </a:lnTo>
                <a:lnTo>
                  <a:pt x="884856" y="221603"/>
                </a:lnTo>
                <a:lnTo>
                  <a:pt x="924783" y="199828"/>
                </a:lnTo>
                <a:lnTo>
                  <a:pt x="965335" y="179079"/>
                </a:lnTo>
                <a:lnTo>
                  <a:pt x="1006495" y="159372"/>
                </a:lnTo>
                <a:lnTo>
                  <a:pt x="1048246" y="140725"/>
                </a:lnTo>
                <a:lnTo>
                  <a:pt x="1090569" y="123154"/>
                </a:lnTo>
                <a:lnTo>
                  <a:pt x="1133449" y="106679"/>
                </a:lnTo>
                <a:lnTo>
                  <a:pt x="1176867" y="91315"/>
                </a:lnTo>
                <a:lnTo>
                  <a:pt x="1220806" y="77080"/>
                </a:lnTo>
                <a:lnTo>
                  <a:pt x="1265248" y="63992"/>
                </a:lnTo>
                <a:lnTo>
                  <a:pt x="1310177" y="52068"/>
                </a:lnTo>
                <a:lnTo>
                  <a:pt x="1355575" y="41326"/>
                </a:lnTo>
                <a:lnTo>
                  <a:pt x="1401424" y="31782"/>
                </a:lnTo>
                <a:lnTo>
                  <a:pt x="1447707" y="23454"/>
                </a:lnTo>
                <a:lnTo>
                  <a:pt x="1494407" y="16360"/>
                </a:lnTo>
                <a:lnTo>
                  <a:pt x="1541506" y="10516"/>
                </a:lnTo>
                <a:lnTo>
                  <a:pt x="1588988" y="5941"/>
                </a:lnTo>
                <a:lnTo>
                  <a:pt x="1636833" y="2652"/>
                </a:lnTo>
                <a:lnTo>
                  <a:pt x="1685026" y="665"/>
                </a:lnTo>
                <a:lnTo>
                  <a:pt x="1733549" y="0"/>
                </a:lnTo>
                <a:lnTo>
                  <a:pt x="1782072" y="665"/>
                </a:lnTo>
                <a:lnTo>
                  <a:pt x="1830265" y="2652"/>
                </a:lnTo>
                <a:lnTo>
                  <a:pt x="1878111" y="5941"/>
                </a:lnTo>
                <a:lnTo>
                  <a:pt x="1925592" y="10516"/>
                </a:lnTo>
                <a:lnTo>
                  <a:pt x="1972692" y="16360"/>
                </a:lnTo>
                <a:lnTo>
                  <a:pt x="2019392" y="23454"/>
                </a:lnTo>
                <a:lnTo>
                  <a:pt x="2065675" y="31782"/>
                </a:lnTo>
                <a:lnTo>
                  <a:pt x="2111524" y="41326"/>
                </a:lnTo>
                <a:lnTo>
                  <a:pt x="2156922" y="52068"/>
                </a:lnTo>
                <a:lnTo>
                  <a:pt x="2201850" y="63992"/>
                </a:lnTo>
                <a:lnTo>
                  <a:pt x="2246293" y="77080"/>
                </a:lnTo>
                <a:lnTo>
                  <a:pt x="2290232" y="91315"/>
                </a:lnTo>
                <a:lnTo>
                  <a:pt x="2333650" y="106679"/>
                </a:lnTo>
                <a:lnTo>
                  <a:pt x="2376529" y="123154"/>
                </a:lnTo>
                <a:lnTo>
                  <a:pt x="2418853" y="140725"/>
                </a:lnTo>
                <a:lnTo>
                  <a:pt x="2460604" y="159372"/>
                </a:lnTo>
                <a:lnTo>
                  <a:pt x="2501764" y="179079"/>
                </a:lnTo>
                <a:lnTo>
                  <a:pt x="2542316" y="199828"/>
                </a:lnTo>
                <a:lnTo>
                  <a:pt x="2582243" y="221603"/>
                </a:lnTo>
                <a:lnTo>
                  <a:pt x="2621527" y="244385"/>
                </a:lnTo>
                <a:lnTo>
                  <a:pt x="2660152" y="268157"/>
                </a:lnTo>
                <a:lnTo>
                  <a:pt x="2698099" y="292902"/>
                </a:lnTo>
                <a:lnTo>
                  <a:pt x="2735351" y="318602"/>
                </a:lnTo>
                <a:lnTo>
                  <a:pt x="2771891" y="345241"/>
                </a:lnTo>
                <a:lnTo>
                  <a:pt x="2807701" y="372800"/>
                </a:lnTo>
                <a:lnTo>
                  <a:pt x="2842765" y="401263"/>
                </a:lnTo>
                <a:lnTo>
                  <a:pt x="2877064" y="430611"/>
                </a:lnTo>
                <a:lnTo>
                  <a:pt x="2910582" y="460828"/>
                </a:lnTo>
                <a:lnTo>
                  <a:pt x="2943300" y="491897"/>
                </a:lnTo>
                <a:lnTo>
                  <a:pt x="2975202" y="523799"/>
                </a:lnTo>
                <a:lnTo>
                  <a:pt x="3006270" y="556517"/>
                </a:lnTo>
                <a:lnTo>
                  <a:pt x="3036487" y="590035"/>
                </a:lnTo>
                <a:lnTo>
                  <a:pt x="3065836" y="624334"/>
                </a:lnTo>
                <a:lnTo>
                  <a:pt x="3094298" y="659397"/>
                </a:lnTo>
                <a:lnTo>
                  <a:pt x="3121858" y="695208"/>
                </a:lnTo>
                <a:lnTo>
                  <a:pt x="3148496" y="731748"/>
                </a:lnTo>
                <a:lnTo>
                  <a:pt x="3174197" y="769000"/>
                </a:lnTo>
                <a:lnTo>
                  <a:pt x="3198942" y="806947"/>
                </a:lnTo>
                <a:lnTo>
                  <a:pt x="3222714" y="845571"/>
                </a:lnTo>
                <a:lnTo>
                  <a:pt x="3245496" y="884856"/>
                </a:lnTo>
                <a:lnTo>
                  <a:pt x="3267270" y="924783"/>
                </a:lnTo>
                <a:lnTo>
                  <a:pt x="3288020" y="965335"/>
                </a:lnTo>
                <a:lnTo>
                  <a:pt x="3307727" y="1006495"/>
                </a:lnTo>
                <a:lnTo>
                  <a:pt x="3326374" y="1048246"/>
                </a:lnTo>
                <a:lnTo>
                  <a:pt x="3343944" y="1090569"/>
                </a:lnTo>
                <a:lnTo>
                  <a:pt x="3360420" y="1133449"/>
                </a:lnTo>
                <a:lnTo>
                  <a:pt x="3375784" y="1176867"/>
                </a:lnTo>
                <a:lnTo>
                  <a:pt x="3390018" y="1220806"/>
                </a:lnTo>
                <a:lnTo>
                  <a:pt x="3403106" y="1265248"/>
                </a:lnTo>
                <a:lnTo>
                  <a:pt x="3415030" y="1310177"/>
                </a:lnTo>
                <a:lnTo>
                  <a:pt x="3425773" y="1355575"/>
                </a:lnTo>
                <a:lnTo>
                  <a:pt x="3435317" y="1401424"/>
                </a:lnTo>
                <a:lnTo>
                  <a:pt x="3443645" y="1447707"/>
                </a:lnTo>
                <a:lnTo>
                  <a:pt x="3450739" y="1494407"/>
                </a:lnTo>
                <a:lnTo>
                  <a:pt x="3456582" y="1541506"/>
                </a:lnTo>
                <a:lnTo>
                  <a:pt x="3461157" y="1588988"/>
                </a:lnTo>
                <a:lnTo>
                  <a:pt x="3464447" y="1636833"/>
                </a:lnTo>
                <a:lnTo>
                  <a:pt x="3466433" y="1685026"/>
                </a:lnTo>
                <a:lnTo>
                  <a:pt x="3467099" y="1733549"/>
                </a:lnTo>
                <a:lnTo>
                  <a:pt x="3466433" y="1782072"/>
                </a:lnTo>
                <a:lnTo>
                  <a:pt x="3464447" y="1830265"/>
                </a:lnTo>
                <a:lnTo>
                  <a:pt x="3461157" y="1878111"/>
                </a:lnTo>
                <a:lnTo>
                  <a:pt x="3456582" y="1925592"/>
                </a:lnTo>
                <a:lnTo>
                  <a:pt x="3450739" y="1972692"/>
                </a:lnTo>
                <a:lnTo>
                  <a:pt x="3443645" y="2019392"/>
                </a:lnTo>
                <a:lnTo>
                  <a:pt x="3435317" y="2065675"/>
                </a:lnTo>
                <a:lnTo>
                  <a:pt x="3425773" y="2111524"/>
                </a:lnTo>
                <a:lnTo>
                  <a:pt x="3415030" y="2156922"/>
                </a:lnTo>
                <a:lnTo>
                  <a:pt x="3403106" y="2201850"/>
                </a:lnTo>
                <a:lnTo>
                  <a:pt x="3390018" y="2246293"/>
                </a:lnTo>
                <a:lnTo>
                  <a:pt x="3375784" y="2290232"/>
                </a:lnTo>
                <a:lnTo>
                  <a:pt x="3360420" y="2333650"/>
                </a:lnTo>
                <a:lnTo>
                  <a:pt x="3343944" y="2376529"/>
                </a:lnTo>
                <a:lnTo>
                  <a:pt x="3326374" y="2418853"/>
                </a:lnTo>
                <a:lnTo>
                  <a:pt x="3307727" y="2460604"/>
                </a:lnTo>
                <a:lnTo>
                  <a:pt x="3288020" y="2501764"/>
                </a:lnTo>
                <a:lnTo>
                  <a:pt x="3267270" y="2542316"/>
                </a:lnTo>
                <a:lnTo>
                  <a:pt x="3245496" y="2582243"/>
                </a:lnTo>
                <a:lnTo>
                  <a:pt x="3222714" y="2621527"/>
                </a:lnTo>
                <a:lnTo>
                  <a:pt x="3198942" y="2660152"/>
                </a:lnTo>
                <a:lnTo>
                  <a:pt x="3174197" y="2698099"/>
                </a:lnTo>
                <a:lnTo>
                  <a:pt x="3148496" y="2735351"/>
                </a:lnTo>
                <a:lnTo>
                  <a:pt x="3121858" y="2771891"/>
                </a:lnTo>
                <a:lnTo>
                  <a:pt x="3094298" y="2807701"/>
                </a:lnTo>
                <a:lnTo>
                  <a:pt x="3065836" y="2842765"/>
                </a:lnTo>
                <a:lnTo>
                  <a:pt x="3036487" y="2877064"/>
                </a:lnTo>
                <a:lnTo>
                  <a:pt x="3006270" y="2910582"/>
                </a:lnTo>
                <a:lnTo>
                  <a:pt x="2975202" y="2943300"/>
                </a:lnTo>
                <a:lnTo>
                  <a:pt x="2943300" y="2975202"/>
                </a:lnTo>
                <a:lnTo>
                  <a:pt x="2910582" y="3006270"/>
                </a:lnTo>
                <a:lnTo>
                  <a:pt x="2877064" y="3036487"/>
                </a:lnTo>
                <a:lnTo>
                  <a:pt x="2842765" y="3065836"/>
                </a:lnTo>
                <a:lnTo>
                  <a:pt x="2807701" y="3094298"/>
                </a:lnTo>
                <a:lnTo>
                  <a:pt x="2771891" y="3121858"/>
                </a:lnTo>
                <a:lnTo>
                  <a:pt x="2735351" y="3148496"/>
                </a:lnTo>
                <a:lnTo>
                  <a:pt x="2698099" y="3174197"/>
                </a:lnTo>
                <a:lnTo>
                  <a:pt x="2660152" y="3198942"/>
                </a:lnTo>
                <a:lnTo>
                  <a:pt x="2621527" y="3222714"/>
                </a:lnTo>
                <a:lnTo>
                  <a:pt x="2582243" y="3245496"/>
                </a:lnTo>
                <a:lnTo>
                  <a:pt x="2542316" y="3267270"/>
                </a:lnTo>
                <a:lnTo>
                  <a:pt x="2501764" y="3288020"/>
                </a:lnTo>
                <a:lnTo>
                  <a:pt x="2460604" y="3307727"/>
                </a:lnTo>
                <a:lnTo>
                  <a:pt x="2418853" y="3326374"/>
                </a:lnTo>
                <a:lnTo>
                  <a:pt x="2376529" y="3343944"/>
                </a:lnTo>
                <a:lnTo>
                  <a:pt x="2333650" y="3360420"/>
                </a:lnTo>
                <a:lnTo>
                  <a:pt x="2290232" y="3375784"/>
                </a:lnTo>
                <a:lnTo>
                  <a:pt x="2246293" y="3390018"/>
                </a:lnTo>
                <a:lnTo>
                  <a:pt x="2201850" y="3403106"/>
                </a:lnTo>
                <a:lnTo>
                  <a:pt x="2156922" y="3415030"/>
                </a:lnTo>
                <a:lnTo>
                  <a:pt x="2111524" y="3425773"/>
                </a:lnTo>
                <a:lnTo>
                  <a:pt x="2065675" y="3435317"/>
                </a:lnTo>
                <a:lnTo>
                  <a:pt x="2019392" y="3443645"/>
                </a:lnTo>
                <a:lnTo>
                  <a:pt x="1972692" y="3450739"/>
                </a:lnTo>
                <a:lnTo>
                  <a:pt x="1925592" y="3456582"/>
                </a:lnTo>
                <a:lnTo>
                  <a:pt x="1878111" y="3461157"/>
                </a:lnTo>
                <a:lnTo>
                  <a:pt x="1830265" y="3464447"/>
                </a:lnTo>
                <a:lnTo>
                  <a:pt x="1782072" y="3466433"/>
                </a:lnTo>
                <a:lnTo>
                  <a:pt x="1733549" y="3467099"/>
                </a:lnTo>
                <a:close/>
              </a:path>
            </a:pathLst>
          </a:custGeom>
          <a:solidFill>
            <a:srgbClr val="BED4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CO" sz="90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  <p:sp>
        <p:nvSpPr>
          <p:cNvPr id="191" name="Google Shape;191;p7"/>
          <p:cNvSpPr txBox="1">
            <a:spLocks noGrp="1"/>
          </p:cNvSpPr>
          <p:nvPr>
            <p:ph type="title"/>
          </p:nvPr>
        </p:nvSpPr>
        <p:spPr>
          <a:xfrm>
            <a:off x="3800950" y="571075"/>
            <a:ext cx="11956500" cy="8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200" b="1"/>
              <a:t>Entre todos/as respondamos...</a:t>
            </a:r>
            <a:endParaRPr sz="5200" b="1"/>
          </a:p>
        </p:txBody>
      </p:sp>
      <p:sp>
        <p:nvSpPr>
          <p:cNvPr id="192" name="Google Shape;192;p7"/>
          <p:cNvSpPr/>
          <p:nvPr/>
        </p:nvSpPr>
        <p:spPr>
          <a:xfrm>
            <a:off x="10107043" y="5632322"/>
            <a:ext cx="3467100" cy="3467100"/>
          </a:xfrm>
          <a:custGeom>
            <a:avLst/>
            <a:gdLst/>
            <a:ahLst/>
            <a:cxnLst/>
            <a:rect l="l" t="t" r="r" b="b"/>
            <a:pathLst>
              <a:path w="3467100" h="3467100" extrusionOk="0">
                <a:moveTo>
                  <a:pt x="1733549" y="3467099"/>
                </a:moveTo>
                <a:lnTo>
                  <a:pt x="1685026" y="3466433"/>
                </a:lnTo>
                <a:lnTo>
                  <a:pt x="1636833" y="3464447"/>
                </a:lnTo>
                <a:lnTo>
                  <a:pt x="1588988" y="3461157"/>
                </a:lnTo>
                <a:lnTo>
                  <a:pt x="1541506" y="3456582"/>
                </a:lnTo>
                <a:lnTo>
                  <a:pt x="1494407" y="3450739"/>
                </a:lnTo>
                <a:lnTo>
                  <a:pt x="1447707" y="3443645"/>
                </a:lnTo>
                <a:lnTo>
                  <a:pt x="1401424" y="3435317"/>
                </a:lnTo>
                <a:lnTo>
                  <a:pt x="1355575" y="3425773"/>
                </a:lnTo>
                <a:lnTo>
                  <a:pt x="1310177" y="3415030"/>
                </a:lnTo>
                <a:lnTo>
                  <a:pt x="1265248" y="3403106"/>
                </a:lnTo>
                <a:lnTo>
                  <a:pt x="1220806" y="3390018"/>
                </a:lnTo>
                <a:lnTo>
                  <a:pt x="1176867" y="3375784"/>
                </a:lnTo>
                <a:lnTo>
                  <a:pt x="1133449" y="3360420"/>
                </a:lnTo>
                <a:lnTo>
                  <a:pt x="1090569" y="3343944"/>
                </a:lnTo>
                <a:lnTo>
                  <a:pt x="1048246" y="3326374"/>
                </a:lnTo>
                <a:lnTo>
                  <a:pt x="1006495" y="3307727"/>
                </a:lnTo>
                <a:lnTo>
                  <a:pt x="965335" y="3288020"/>
                </a:lnTo>
                <a:lnTo>
                  <a:pt x="924783" y="3267270"/>
                </a:lnTo>
                <a:lnTo>
                  <a:pt x="884856" y="3245496"/>
                </a:lnTo>
                <a:lnTo>
                  <a:pt x="845571" y="3222714"/>
                </a:lnTo>
                <a:lnTo>
                  <a:pt x="806947" y="3198942"/>
                </a:lnTo>
                <a:lnTo>
                  <a:pt x="769000" y="3174197"/>
                </a:lnTo>
                <a:lnTo>
                  <a:pt x="731748" y="3148496"/>
                </a:lnTo>
                <a:lnTo>
                  <a:pt x="695208" y="3121858"/>
                </a:lnTo>
                <a:lnTo>
                  <a:pt x="659397" y="3094298"/>
                </a:lnTo>
                <a:lnTo>
                  <a:pt x="624334" y="3065836"/>
                </a:lnTo>
                <a:lnTo>
                  <a:pt x="590035" y="3036487"/>
                </a:lnTo>
                <a:lnTo>
                  <a:pt x="556517" y="3006270"/>
                </a:lnTo>
                <a:lnTo>
                  <a:pt x="523799" y="2975202"/>
                </a:lnTo>
                <a:lnTo>
                  <a:pt x="491897" y="2943300"/>
                </a:lnTo>
                <a:lnTo>
                  <a:pt x="460828" y="2910582"/>
                </a:lnTo>
                <a:lnTo>
                  <a:pt x="430611" y="2877064"/>
                </a:lnTo>
                <a:lnTo>
                  <a:pt x="401263" y="2842765"/>
                </a:lnTo>
                <a:lnTo>
                  <a:pt x="372800" y="2807701"/>
                </a:lnTo>
                <a:lnTo>
                  <a:pt x="345241" y="2771891"/>
                </a:lnTo>
                <a:lnTo>
                  <a:pt x="318602" y="2735351"/>
                </a:lnTo>
                <a:lnTo>
                  <a:pt x="292902" y="2698099"/>
                </a:lnTo>
                <a:lnTo>
                  <a:pt x="268157" y="2660152"/>
                </a:lnTo>
                <a:lnTo>
                  <a:pt x="244385" y="2621527"/>
                </a:lnTo>
                <a:lnTo>
                  <a:pt x="221603" y="2582243"/>
                </a:lnTo>
                <a:lnTo>
                  <a:pt x="199828" y="2542316"/>
                </a:lnTo>
                <a:lnTo>
                  <a:pt x="179079" y="2501764"/>
                </a:lnTo>
                <a:lnTo>
                  <a:pt x="159372" y="2460604"/>
                </a:lnTo>
                <a:lnTo>
                  <a:pt x="140725" y="2418853"/>
                </a:lnTo>
                <a:lnTo>
                  <a:pt x="123154" y="2376529"/>
                </a:lnTo>
                <a:lnTo>
                  <a:pt x="106679" y="2333650"/>
                </a:lnTo>
                <a:lnTo>
                  <a:pt x="91315" y="2290232"/>
                </a:lnTo>
                <a:lnTo>
                  <a:pt x="77080" y="2246293"/>
                </a:lnTo>
                <a:lnTo>
                  <a:pt x="63992" y="2201850"/>
                </a:lnTo>
                <a:lnTo>
                  <a:pt x="52068" y="2156922"/>
                </a:lnTo>
                <a:lnTo>
                  <a:pt x="41326" y="2111524"/>
                </a:lnTo>
                <a:lnTo>
                  <a:pt x="31782" y="2065675"/>
                </a:lnTo>
                <a:lnTo>
                  <a:pt x="23454" y="2019392"/>
                </a:lnTo>
                <a:lnTo>
                  <a:pt x="16360" y="1972692"/>
                </a:lnTo>
                <a:lnTo>
                  <a:pt x="10516" y="1925592"/>
                </a:lnTo>
                <a:lnTo>
                  <a:pt x="5941" y="1878111"/>
                </a:lnTo>
                <a:lnTo>
                  <a:pt x="2652" y="1830265"/>
                </a:lnTo>
                <a:lnTo>
                  <a:pt x="665" y="1782072"/>
                </a:lnTo>
                <a:lnTo>
                  <a:pt x="0" y="1733549"/>
                </a:lnTo>
                <a:lnTo>
                  <a:pt x="665" y="1685026"/>
                </a:lnTo>
                <a:lnTo>
                  <a:pt x="2652" y="1636833"/>
                </a:lnTo>
                <a:lnTo>
                  <a:pt x="5941" y="1588988"/>
                </a:lnTo>
                <a:lnTo>
                  <a:pt x="10516" y="1541506"/>
                </a:lnTo>
                <a:lnTo>
                  <a:pt x="16360" y="1494407"/>
                </a:lnTo>
                <a:lnTo>
                  <a:pt x="23454" y="1447707"/>
                </a:lnTo>
                <a:lnTo>
                  <a:pt x="31782" y="1401424"/>
                </a:lnTo>
                <a:lnTo>
                  <a:pt x="41326" y="1355575"/>
                </a:lnTo>
                <a:lnTo>
                  <a:pt x="52068" y="1310177"/>
                </a:lnTo>
                <a:lnTo>
                  <a:pt x="63992" y="1265248"/>
                </a:lnTo>
                <a:lnTo>
                  <a:pt x="77080" y="1220806"/>
                </a:lnTo>
                <a:lnTo>
                  <a:pt x="91315" y="1176867"/>
                </a:lnTo>
                <a:lnTo>
                  <a:pt x="106679" y="1133449"/>
                </a:lnTo>
                <a:lnTo>
                  <a:pt x="123154" y="1090569"/>
                </a:lnTo>
                <a:lnTo>
                  <a:pt x="140725" y="1048246"/>
                </a:lnTo>
                <a:lnTo>
                  <a:pt x="159372" y="1006495"/>
                </a:lnTo>
                <a:lnTo>
                  <a:pt x="179079" y="965335"/>
                </a:lnTo>
                <a:lnTo>
                  <a:pt x="199828" y="924783"/>
                </a:lnTo>
                <a:lnTo>
                  <a:pt x="221603" y="884856"/>
                </a:lnTo>
                <a:lnTo>
                  <a:pt x="244385" y="845571"/>
                </a:lnTo>
                <a:lnTo>
                  <a:pt x="268157" y="806947"/>
                </a:lnTo>
                <a:lnTo>
                  <a:pt x="292902" y="769000"/>
                </a:lnTo>
                <a:lnTo>
                  <a:pt x="318602" y="731748"/>
                </a:lnTo>
                <a:lnTo>
                  <a:pt x="345241" y="695208"/>
                </a:lnTo>
                <a:lnTo>
                  <a:pt x="372800" y="659397"/>
                </a:lnTo>
                <a:lnTo>
                  <a:pt x="401263" y="624334"/>
                </a:lnTo>
                <a:lnTo>
                  <a:pt x="430611" y="590035"/>
                </a:lnTo>
                <a:lnTo>
                  <a:pt x="460828" y="556517"/>
                </a:lnTo>
                <a:lnTo>
                  <a:pt x="491897" y="523799"/>
                </a:lnTo>
                <a:lnTo>
                  <a:pt x="523799" y="491897"/>
                </a:lnTo>
                <a:lnTo>
                  <a:pt x="556517" y="460828"/>
                </a:lnTo>
                <a:lnTo>
                  <a:pt x="590035" y="430611"/>
                </a:lnTo>
                <a:lnTo>
                  <a:pt x="624334" y="401263"/>
                </a:lnTo>
                <a:lnTo>
                  <a:pt x="659397" y="372800"/>
                </a:lnTo>
                <a:lnTo>
                  <a:pt x="695208" y="345241"/>
                </a:lnTo>
                <a:lnTo>
                  <a:pt x="731748" y="318602"/>
                </a:lnTo>
                <a:lnTo>
                  <a:pt x="769000" y="292902"/>
                </a:lnTo>
                <a:lnTo>
                  <a:pt x="806947" y="268157"/>
                </a:lnTo>
                <a:lnTo>
                  <a:pt x="845571" y="244385"/>
                </a:lnTo>
                <a:lnTo>
                  <a:pt x="884856" y="221603"/>
                </a:lnTo>
                <a:lnTo>
                  <a:pt x="924783" y="199828"/>
                </a:lnTo>
                <a:lnTo>
                  <a:pt x="965335" y="179079"/>
                </a:lnTo>
                <a:lnTo>
                  <a:pt x="1006495" y="159372"/>
                </a:lnTo>
                <a:lnTo>
                  <a:pt x="1048246" y="140725"/>
                </a:lnTo>
                <a:lnTo>
                  <a:pt x="1090569" y="123154"/>
                </a:lnTo>
                <a:lnTo>
                  <a:pt x="1133449" y="106679"/>
                </a:lnTo>
                <a:lnTo>
                  <a:pt x="1176867" y="91315"/>
                </a:lnTo>
                <a:lnTo>
                  <a:pt x="1220806" y="77080"/>
                </a:lnTo>
                <a:lnTo>
                  <a:pt x="1265248" y="63992"/>
                </a:lnTo>
                <a:lnTo>
                  <a:pt x="1310177" y="52068"/>
                </a:lnTo>
                <a:lnTo>
                  <a:pt x="1355575" y="41326"/>
                </a:lnTo>
                <a:lnTo>
                  <a:pt x="1401424" y="31782"/>
                </a:lnTo>
                <a:lnTo>
                  <a:pt x="1447707" y="23454"/>
                </a:lnTo>
                <a:lnTo>
                  <a:pt x="1494407" y="16360"/>
                </a:lnTo>
                <a:lnTo>
                  <a:pt x="1541506" y="10516"/>
                </a:lnTo>
                <a:lnTo>
                  <a:pt x="1588988" y="5941"/>
                </a:lnTo>
                <a:lnTo>
                  <a:pt x="1636833" y="2652"/>
                </a:lnTo>
                <a:lnTo>
                  <a:pt x="1685026" y="665"/>
                </a:lnTo>
                <a:lnTo>
                  <a:pt x="1733549" y="0"/>
                </a:lnTo>
                <a:lnTo>
                  <a:pt x="1782072" y="665"/>
                </a:lnTo>
                <a:lnTo>
                  <a:pt x="1830265" y="2652"/>
                </a:lnTo>
                <a:lnTo>
                  <a:pt x="1878111" y="5941"/>
                </a:lnTo>
                <a:lnTo>
                  <a:pt x="1925592" y="10516"/>
                </a:lnTo>
                <a:lnTo>
                  <a:pt x="1972692" y="16360"/>
                </a:lnTo>
                <a:lnTo>
                  <a:pt x="2019392" y="23454"/>
                </a:lnTo>
                <a:lnTo>
                  <a:pt x="2065675" y="31782"/>
                </a:lnTo>
                <a:lnTo>
                  <a:pt x="2111524" y="41326"/>
                </a:lnTo>
                <a:lnTo>
                  <a:pt x="2156922" y="52068"/>
                </a:lnTo>
                <a:lnTo>
                  <a:pt x="2201850" y="63992"/>
                </a:lnTo>
                <a:lnTo>
                  <a:pt x="2246293" y="77080"/>
                </a:lnTo>
                <a:lnTo>
                  <a:pt x="2290232" y="91315"/>
                </a:lnTo>
                <a:lnTo>
                  <a:pt x="2333650" y="106679"/>
                </a:lnTo>
                <a:lnTo>
                  <a:pt x="2376529" y="123154"/>
                </a:lnTo>
                <a:lnTo>
                  <a:pt x="2418853" y="140725"/>
                </a:lnTo>
                <a:lnTo>
                  <a:pt x="2460604" y="159372"/>
                </a:lnTo>
                <a:lnTo>
                  <a:pt x="2501764" y="179079"/>
                </a:lnTo>
                <a:lnTo>
                  <a:pt x="2542316" y="199828"/>
                </a:lnTo>
                <a:lnTo>
                  <a:pt x="2582243" y="221603"/>
                </a:lnTo>
                <a:lnTo>
                  <a:pt x="2621527" y="244385"/>
                </a:lnTo>
                <a:lnTo>
                  <a:pt x="2660152" y="268157"/>
                </a:lnTo>
                <a:lnTo>
                  <a:pt x="2698099" y="292902"/>
                </a:lnTo>
                <a:lnTo>
                  <a:pt x="2735351" y="318602"/>
                </a:lnTo>
                <a:lnTo>
                  <a:pt x="2771891" y="345241"/>
                </a:lnTo>
                <a:lnTo>
                  <a:pt x="2807701" y="372800"/>
                </a:lnTo>
                <a:lnTo>
                  <a:pt x="2842765" y="401263"/>
                </a:lnTo>
                <a:lnTo>
                  <a:pt x="2877064" y="430611"/>
                </a:lnTo>
                <a:lnTo>
                  <a:pt x="2910582" y="460828"/>
                </a:lnTo>
                <a:lnTo>
                  <a:pt x="2943300" y="491897"/>
                </a:lnTo>
                <a:lnTo>
                  <a:pt x="2975202" y="523799"/>
                </a:lnTo>
                <a:lnTo>
                  <a:pt x="3006270" y="556517"/>
                </a:lnTo>
                <a:lnTo>
                  <a:pt x="3036487" y="590035"/>
                </a:lnTo>
                <a:lnTo>
                  <a:pt x="3065836" y="624334"/>
                </a:lnTo>
                <a:lnTo>
                  <a:pt x="3094298" y="659397"/>
                </a:lnTo>
                <a:lnTo>
                  <a:pt x="3121858" y="695208"/>
                </a:lnTo>
                <a:lnTo>
                  <a:pt x="3148496" y="731748"/>
                </a:lnTo>
                <a:lnTo>
                  <a:pt x="3174197" y="769000"/>
                </a:lnTo>
                <a:lnTo>
                  <a:pt x="3198942" y="806947"/>
                </a:lnTo>
                <a:lnTo>
                  <a:pt x="3222714" y="845571"/>
                </a:lnTo>
                <a:lnTo>
                  <a:pt x="3245496" y="884856"/>
                </a:lnTo>
                <a:lnTo>
                  <a:pt x="3267270" y="924783"/>
                </a:lnTo>
                <a:lnTo>
                  <a:pt x="3288020" y="965335"/>
                </a:lnTo>
                <a:lnTo>
                  <a:pt x="3307727" y="1006495"/>
                </a:lnTo>
                <a:lnTo>
                  <a:pt x="3326374" y="1048246"/>
                </a:lnTo>
                <a:lnTo>
                  <a:pt x="3343944" y="1090569"/>
                </a:lnTo>
                <a:lnTo>
                  <a:pt x="3360420" y="1133449"/>
                </a:lnTo>
                <a:lnTo>
                  <a:pt x="3375784" y="1176867"/>
                </a:lnTo>
                <a:lnTo>
                  <a:pt x="3390018" y="1220806"/>
                </a:lnTo>
                <a:lnTo>
                  <a:pt x="3403106" y="1265248"/>
                </a:lnTo>
                <a:lnTo>
                  <a:pt x="3415030" y="1310177"/>
                </a:lnTo>
                <a:lnTo>
                  <a:pt x="3425773" y="1355575"/>
                </a:lnTo>
                <a:lnTo>
                  <a:pt x="3435317" y="1401424"/>
                </a:lnTo>
                <a:lnTo>
                  <a:pt x="3443645" y="1447707"/>
                </a:lnTo>
                <a:lnTo>
                  <a:pt x="3450739" y="1494407"/>
                </a:lnTo>
                <a:lnTo>
                  <a:pt x="3456582" y="1541506"/>
                </a:lnTo>
                <a:lnTo>
                  <a:pt x="3461157" y="1588988"/>
                </a:lnTo>
                <a:lnTo>
                  <a:pt x="3464447" y="1636833"/>
                </a:lnTo>
                <a:lnTo>
                  <a:pt x="3466433" y="1685026"/>
                </a:lnTo>
                <a:lnTo>
                  <a:pt x="3467099" y="1733549"/>
                </a:lnTo>
                <a:lnTo>
                  <a:pt x="3466433" y="1782072"/>
                </a:lnTo>
                <a:lnTo>
                  <a:pt x="3464447" y="1830265"/>
                </a:lnTo>
                <a:lnTo>
                  <a:pt x="3461157" y="1878111"/>
                </a:lnTo>
                <a:lnTo>
                  <a:pt x="3456582" y="1925592"/>
                </a:lnTo>
                <a:lnTo>
                  <a:pt x="3450739" y="1972692"/>
                </a:lnTo>
                <a:lnTo>
                  <a:pt x="3443645" y="2019392"/>
                </a:lnTo>
                <a:lnTo>
                  <a:pt x="3435317" y="2065675"/>
                </a:lnTo>
                <a:lnTo>
                  <a:pt x="3425773" y="2111524"/>
                </a:lnTo>
                <a:lnTo>
                  <a:pt x="3415030" y="2156922"/>
                </a:lnTo>
                <a:lnTo>
                  <a:pt x="3403106" y="2201850"/>
                </a:lnTo>
                <a:lnTo>
                  <a:pt x="3390018" y="2246293"/>
                </a:lnTo>
                <a:lnTo>
                  <a:pt x="3375784" y="2290232"/>
                </a:lnTo>
                <a:lnTo>
                  <a:pt x="3360420" y="2333650"/>
                </a:lnTo>
                <a:lnTo>
                  <a:pt x="3343944" y="2376529"/>
                </a:lnTo>
                <a:lnTo>
                  <a:pt x="3326374" y="2418853"/>
                </a:lnTo>
                <a:lnTo>
                  <a:pt x="3307727" y="2460604"/>
                </a:lnTo>
                <a:lnTo>
                  <a:pt x="3288020" y="2501764"/>
                </a:lnTo>
                <a:lnTo>
                  <a:pt x="3267270" y="2542316"/>
                </a:lnTo>
                <a:lnTo>
                  <a:pt x="3245496" y="2582243"/>
                </a:lnTo>
                <a:lnTo>
                  <a:pt x="3222714" y="2621527"/>
                </a:lnTo>
                <a:lnTo>
                  <a:pt x="3198942" y="2660152"/>
                </a:lnTo>
                <a:lnTo>
                  <a:pt x="3174197" y="2698099"/>
                </a:lnTo>
                <a:lnTo>
                  <a:pt x="3148496" y="2735351"/>
                </a:lnTo>
                <a:lnTo>
                  <a:pt x="3121858" y="2771891"/>
                </a:lnTo>
                <a:lnTo>
                  <a:pt x="3094298" y="2807701"/>
                </a:lnTo>
                <a:lnTo>
                  <a:pt x="3065836" y="2842765"/>
                </a:lnTo>
                <a:lnTo>
                  <a:pt x="3036487" y="2877064"/>
                </a:lnTo>
                <a:lnTo>
                  <a:pt x="3006270" y="2910582"/>
                </a:lnTo>
                <a:lnTo>
                  <a:pt x="2975202" y="2943300"/>
                </a:lnTo>
                <a:lnTo>
                  <a:pt x="2943300" y="2975202"/>
                </a:lnTo>
                <a:lnTo>
                  <a:pt x="2910582" y="3006270"/>
                </a:lnTo>
                <a:lnTo>
                  <a:pt x="2877064" y="3036487"/>
                </a:lnTo>
                <a:lnTo>
                  <a:pt x="2842765" y="3065836"/>
                </a:lnTo>
                <a:lnTo>
                  <a:pt x="2807701" y="3094298"/>
                </a:lnTo>
                <a:lnTo>
                  <a:pt x="2771891" y="3121858"/>
                </a:lnTo>
                <a:lnTo>
                  <a:pt x="2735351" y="3148496"/>
                </a:lnTo>
                <a:lnTo>
                  <a:pt x="2698099" y="3174197"/>
                </a:lnTo>
                <a:lnTo>
                  <a:pt x="2660152" y="3198942"/>
                </a:lnTo>
                <a:lnTo>
                  <a:pt x="2621527" y="3222714"/>
                </a:lnTo>
                <a:lnTo>
                  <a:pt x="2582243" y="3245496"/>
                </a:lnTo>
                <a:lnTo>
                  <a:pt x="2542316" y="3267270"/>
                </a:lnTo>
                <a:lnTo>
                  <a:pt x="2501764" y="3288020"/>
                </a:lnTo>
                <a:lnTo>
                  <a:pt x="2460604" y="3307727"/>
                </a:lnTo>
                <a:lnTo>
                  <a:pt x="2418853" y="3326374"/>
                </a:lnTo>
                <a:lnTo>
                  <a:pt x="2376529" y="3343944"/>
                </a:lnTo>
                <a:lnTo>
                  <a:pt x="2333650" y="3360420"/>
                </a:lnTo>
                <a:lnTo>
                  <a:pt x="2290232" y="3375784"/>
                </a:lnTo>
                <a:lnTo>
                  <a:pt x="2246293" y="3390018"/>
                </a:lnTo>
                <a:lnTo>
                  <a:pt x="2201850" y="3403106"/>
                </a:lnTo>
                <a:lnTo>
                  <a:pt x="2156922" y="3415030"/>
                </a:lnTo>
                <a:lnTo>
                  <a:pt x="2111524" y="3425773"/>
                </a:lnTo>
                <a:lnTo>
                  <a:pt x="2065675" y="3435317"/>
                </a:lnTo>
                <a:lnTo>
                  <a:pt x="2019392" y="3443645"/>
                </a:lnTo>
                <a:lnTo>
                  <a:pt x="1972692" y="3450739"/>
                </a:lnTo>
                <a:lnTo>
                  <a:pt x="1925592" y="3456582"/>
                </a:lnTo>
                <a:lnTo>
                  <a:pt x="1878111" y="3461157"/>
                </a:lnTo>
                <a:lnTo>
                  <a:pt x="1830265" y="3464447"/>
                </a:lnTo>
                <a:lnTo>
                  <a:pt x="1782072" y="3466433"/>
                </a:lnTo>
                <a:lnTo>
                  <a:pt x="1733549" y="3467099"/>
                </a:lnTo>
                <a:close/>
              </a:path>
            </a:pathLst>
          </a:custGeom>
          <a:solidFill>
            <a:srgbClr val="D04E3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7"/>
          <p:cNvSpPr txBox="1"/>
          <p:nvPr/>
        </p:nvSpPr>
        <p:spPr>
          <a:xfrm>
            <a:off x="2620441" y="2936781"/>
            <a:ext cx="13047300" cy="1804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6525" rIns="0" bIns="0" anchor="t" anchorCtr="0">
            <a:spAutoFit/>
          </a:bodyPr>
          <a:lstStyle/>
          <a:p>
            <a:pPr marL="0" marR="18224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000" b="1" dirty="0">
                <a:solidFill>
                  <a:schemeClr val="dk1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Ante esta situación,</a:t>
            </a:r>
            <a:endParaRPr sz="50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975"/>
              </a:spcBef>
              <a:spcAft>
                <a:spcPts val="0"/>
              </a:spcAft>
              <a:buNone/>
            </a:pPr>
            <a:r>
              <a:rPr lang="es-CO" sz="5000" b="1" dirty="0">
                <a:solidFill>
                  <a:schemeClr val="dk1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¿crees que esta persona puede votar?</a:t>
            </a:r>
            <a:endParaRPr sz="50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CFC9D30-90C8-4C19-A3B4-29C7BF0179D5}"/>
              </a:ext>
            </a:extLst>
          </p:cNvPr>
          <p:cNvSpPr txBox="1"/>
          <p:nvPr/>
        </p:nvSpPr>
        <p:spPr>
          <a:xfrm>
            <a:off x="11027391" y="6502547"/>
            <a:ext cx="23401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62357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9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NO</a:t>
            </a:r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944EFF-D473-4F35-8B35-3789581787C4}"/>
              </a:ext>
            </a:extLst>
          </p:cNvPr>
          <p:cNvSpPr txBox="1"/>
          <p:nvPr/>
        </p:nvSpPr>
        <p:spPr>
          <a:xfrm>
            <a:off x="4763068" y="6502547"/>
            <a:ext cx="23401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62357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9000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S</a:t>
            </a:r>
            <a:r>
              <a:rPr lang="es-CO" sz="9000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I</a:t>
            </a:r>
            <a:endParaRPr lang="es-CO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8"/>
          <p:cNvGrpSpPr/>
          <p:nvPr/>
        </p:nvGrpSpPr>
        <p:grpSpPr>
          <a:xfrm>
            <a:off x="0" y="0"/>
            <a:ext cx="18287999" cy="10286999"/>
            <a:chOff x="0" y="0"/>
            <a:chExt cx="18287999" cy="10286999"/>
          </a:xfrm>
        </p:grpSpPr>
        <p:pic>
          <p:nvPicPr>
            <p:cNvPr id="199" name="Google Shape;199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18287999" cy="10286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9103768"/>
              <a:ext cx="1371599" cy="1181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1876424" cy="1190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667306" y="1625"/>
              <a:ext cx="1619249" cy="1400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3" name="Google Shape;203;p8"/>
          <p:cNvSpPr txBox="1">
            <a:spLocks noGrp="1"/>
          </p:cNvSpPr>
          <p:nvPr>
            <p:ph type="title"/>
          </p:nvPr>
        </p:nvSpPr>
        <p:spPr>
          <a:xfrm>
            <a:off x="6736765" y="4711699"/>
            <a:ext cx="4814467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Para terminar...</a:t>
            </a:r>
            <a:endParaRPr dirty="0"/>
          </a:p>
        </p:txBody>
      </p:sp>
      <p:pic>
        <p:nvPicPr>
          <p:cNvPr id="204" name="Google Shape;204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910624" y="9440411"/>
            <a:ext cx="2857499" cy="51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0936" y="2923686"/>
            <a:ext cx="8751584" cy="647969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9"/>
          <p:cNvSpPr txBox="1">
            <a:spLocks noGrp="1"/>
          </p:cNvSpPr>
          <p:nvPr>
            <p:ph type="title"/>
          </p:nvPr>
        </p:nvSpPr>
        <p:spPr>
          <a:xfrm>
            <a:off x="5232082" y="267373"/>
            <a:ext cx="7969292" cy="187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200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Entre todos/as decidamos...</a:t>
            </a:r>
            <a:endParaRPr sz="5200" b="1" dirty="0"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  <a:p>
            <a:pPr marL="505459" lvl="0" indent="0" algn="l" rtl="0">
              <a:lnSpc>
                <a:spcPct val="100000"/>
              </a:lnSpc>
              <a:spcBef>
                <a:spcPts val="1035"/>
              </a:spcBef>
              <a:spcAft>
                <a:spcPts val="0"/>
              </a:spcAft>
              <a:buNone/>
            </a:pPr>
            <a:r>
              <a:rPr lang="es-CO" sz="5200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¿voto válido o voto nulo?</a:t>
            </a:r>
            <a:endParaRPr sz="5200" b="1" dirty="0"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Personalizado</PresentationFormat>
  <Paragraphs>48</Paragraphs>
  <Slides>17</Slides>
  <Notes>17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Open Sans</vt:lpstr>
      <vt:lpstr>Verdana</vt:lpstr>
      <vt:lpstr>Calibri</vt:lpstr>
      <vt:lpstr>Office Theme</vt:lpstr>
      <vt:lpstr>Presentación de PowerPoint</vt:lpstr>
      <vt:lpstr>Para empezar…</vt:lpstr>
      <vt:lpstr>Imaginemos...</vt:lpstr>
      <vt:lpstr>¡Repasemos el paso a paso para votar!</vt:lpstr>
      <vt:lpstr>Entonces, te explicamos cómo votar y  no equivocarse en el intento</vt:lpstr>
      <vt:lpstr>¡Juguemos!</vt:lpstr>
      <vt:lpstr>Entre todos/as respondamos...</vt:lpstr>
      <vt:lpstr>Para terminar...</vt:lpstr>
      <vt:lpstr>Entre todos/as decidamos... ¿voto válido o voto nulo?</vt:lpstr>
      <vt:lpstr>Entre todos/as decidamos... ¿voto válido o voto nulo?</vt:lpstr>
      <vt:lpstr>Presentación de PowerPoint</vt:lpstr>
      <vt:lpstr>Entre todos/as decidamos... ¿voto válido o voto nulo?</vt:lpstr>
      <vt:lpstr>Presentación de PowerPoint</vt:lpstr>
      <vt:lpstr>Entre todos/as decidamos... ¿voto válido o voto nulo?</vt:lpstr>
      <vt:lpstr>Entre todos/as decidamos... ¿voto válido o voto nulo?</vt:lpstr>
      <vt:lpstr>Entre todos/as decidamos... ¿voto válido o voto nulo?</vt:lpstr>
      <vt:lpstr>Pensemos y dialoguemos en torno a unas  preguntas finales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Paola Adarve Zuluaga</dc:creator>
  <cp:lastModifiedBy>Leandro Sabogal Puentes</cp:lastModifiedBy>
  <cp:revision>1</cp:revision>
  <dcterms:created xsi:type="dcterms:W3CDTF">2022-03-04T23:12:27Z</dcterms:created>
  <dcterms:modified xsi:type="dcterms:W3CDTF">2022-03-09T16:07:36Z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2022-03-04T00:00:00Z</vt:filetime>
  </property>
  <property fmtid="{D5CDD505-2E9C-101B-9397-08002B2CF9AE}" pid="3" name="Creator">
    <vt:lpwstr>Canva</vt:lpwstr>
  </property>
  <property fmtid="{D5CDD505-2E9C-101B-9397-08002B2CF9AE}" pid="4" name="LastSaved">
    <vt:filetime>2022-03-04T00:00:00Z</vt:filetime>
  </property>
</Properties>
</file>