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18288000" cy="10287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>
      <p:cViewPr varScale="1">
        <p:scale>
          <a:sx n="55" d="100"/>
          <a:sy n="55" d="100"/>
        </p:scale>
        <p:origin x="65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15549" y="67724"/>
            <a:ext cx="11856900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AA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18287999" cy="102869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03792"/>
            <a:ext cx="1371599" cy="1181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1"/>
            <a:ext cx="1876424" cy="1190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67306" y="1655"/>
            <a:ext cx="1619249" cy="1400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8287999" cy="227737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103772"/>
            <a:ext cx="1371599" cy="1181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"/>
            <a:ext cx="1876424" cy="1190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64138" y="652968"/>
            <a:ext cx="1223861" cy="16192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10624" y="9440407"/>
            <a:ext cx="2857499" cy="5143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3158" y="686884"/>
            <a:ext cx="11761683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8835" y="4348839"/>
            <a:ext cx="15850329" cy="339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4AA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5127" y="0"/>
              <a:ext cx="15892871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438640" cy="10274300"/>
            </a:xfrm>
            <a:custGeom>
              <a:avLst/>
              <a:gdLst/>
              <a:ahLst/>
              <a:cxnLst/>
              <a:rect l="l" t="t" r="r" b="b"/>
              <a:pathLst>
                <a:path w="9438640" h="10274300">
                  <a:moveTo>
                    <a:pt x="9201200" y="10274299"/>
                  </a:moveTo>
                  <a:lnTo>
                    <a:pt x="0" y="10274299"/>
                  </a:lnTo>
                  <a:lnTo>
                    <a:pt x="0" y="0"/>
                  </a:lnTo>
                  <a:lnTo>
                    <a:pt x="3827290" y="0"/>
                  </a:lnTo>
                  <a:lnTo>
                    <a:pt x="3872585" y="12699"/>
                  </a:lnTo>
                  <a:lnTo>
                    <a:pt x="4050198" y="114299"/>
                  </a:lnTo>
                  <a:lnTo>
                    <a:pt x="4308677" y="266699"/>
                  </a:lnTo>
                  <a:lnTo>
                    <a:pt x="4351152" y="304799"/>
                  </a:lnTo>
                  <a:lnTo>
                    <a:pt x="4520241" y="406399"/>
                  </a:lnTo>
                  <a:lnTo>
                    <a:pt x="4604650" y="469899"/>
                  </a:lnTo>
                  <a:lnTo>
                    <a:pt x="4646908" y="495299"/>
                  </a:lnTo>
                  <a:lnTo>
                    <a:pt x="4690759" y="520699"/>
                  </a:lnTo>
                  <a:lnTo>
                    <a:pt x="4734795" y="558799"/>
                  </a:lnTo>
                  <a:lnTo>
                    <a:pt x="4913278" y="660399"/>
                  </a:lnTo>
                  <a:lnTo>
                    <a:pt x="4958604" y="698499"/>
                  </a:lnTo>
                  <a:lnTo>
                    <a:pt x="5096663" y="774699"/>
                  </a:lnTo>
                  <a:lnTo>
                    <a:pt x="5143457" y="787399"/>
                  </a:lnTo>
                  <a:lnTo>
                    <a:pt x="5190678" y="812799"/>
                  </a:lnTo>
                  <a:lnTo>
                    <a:pt x="5283073" y="863599"/>
                  </a:lnTo>
                  <a:lnTo>
                    <a:pt x="5329785" y="876299"/>
                  </a:lnTo>
                  <a:lnTo>
                    <a:pt x="5376802" y="901699"/>
                  </a:lnTo>
                  <a:lnTo>
                    <a:pt x="5424094" y="914399"/>
                  </a:lnTo>
                  <a:lnTo>
                    <a:pt x="5471633" y="939799"/>
                  </a:lnTo>
                  <a:lnTo>
                    <a:pt x="5567330" y="965199"/>
                  </a:lnTo>
                  <a:lnTo>
                    <a:pt x="5615430" y="990599"/>
                  </a:lnTo>
                  <a:lnTo>
                    <a:pt x="5760389" y="1028699"/>
                  </a:lnTo>
                  <a:lnTo>
                    <a:pt x="5808831" y="1054099"/>
                  </a:lnTo>
                  <a:lnTo>
                    <a:pt x="6050394" y="1117599"/>
                  </a:lnTo>
                  <a:lnTo>
                    <a:pt x="6098788" y="1142999"/>
                  </a:lnTo>
                  <a:lnTo>
                    <a:pt x="6340805" y="1206499"/>
                  </a:lnTo>
                  <a:lnTo>
                    <a:pt x="6389173" y="1231899"/>
                  </a:lnTo>
                  <a:lnTo>
                    <a:pt x="6582311" y="1282699"/>
                  </a:lnTo>
                  <a:lnTo>
                    <a:pt x="6630480" y="1308099"/>
                  </a:lnTo>
                  <a:lnTo>
                    <a:pt x="6774603" y="1346199"/>
                  </a:lnTo>
                  <a:lnTo>
                    <a:pt x="6822495" y="1371599"/>
                  </a:lnTo>
                  <a:lnTo>
                    <a:pt x="6918018" y="1396999"/>
                  </a:lnTo>
                  <a:lnTo>
                    <a:pt x="6965635" y="1422399"/>
                  </a:lnTo>
                  <a:lnTo>
                    <a:pt x="7061723" y="1447799"/>
                  </a:lnTo>
                  <a:lnTo>
                    <a:pt x="7109659" y="1473199"/>
                  </a:lnTo>
                  <a:lnTo>
                    <a:pt x="7157485" y="1485899"/>
                  </a:lnTo>
                  <a:lnTo>
                    <a:pt x="7205174" y="1511299"/>
                  </a:lnTo>
                  <a:lnTo>
                    <a:pt x="7252697" y="1523999"/>
                  </a:lnTo>
                  <a:lnTo>
                    <a:pt x="7347139" y="1574799"/>
                  </a:lnTo>
                  <a:lnTo>
                    <a:pt x="7394001" y="1587499"/>
                  </a:lnTo>
                  <a:lnTo>
                    <a:pt x="7532818" y="1663699"/>
                  </a:lnTo>
                  <a:lnTo>
                    <a:pt x="7578409" y="1676399"/>
                  </a:lnTo>
                  <a:lnTo>
                    <a:pt x="7712745" y="1752599"/>
                  </a:lnTo>
                  <a:lnTo>
                    <a:pt x="7756620" y="1790699"/>
                  </a:lnTo>
                  <a:lnTo>
                    <a:pt x="7842846" y="1841499"/>
                  </a:lnTo>
                  <a:lnTo>
                    <a:pt x="7885142" y="1866899"/>
                  </a:lnTo>
                  <a:lnTo>
                    <a:pt x="7926856" y="1904999"/>
                  </a:lnTo>
                  <a:lnTo>
                    <a:pt x="7967960" y="1930399"/>
                  </a:lnTo>
                  <a:lnTo>
                    <a:pt x="8007561" y="1955799"/>
                  </a:lnTo>
                  <a:lnTo>
                    <a:pt x="8046344" y="1993899"/>
                  </a:lnTo>
                  <a:lnTo>
                    <a:pt x="8084270" y="2031999"/>
                  </a:lnTo>
                  <a:lnTo>
                    <a:pt x="8121299" y="2057399"/>
                  </a:lnTo>
                  <a:lnTo>
                    <a:pt x="8157391" y="2095499"/>
                  </a:lnTo>
                  <a:lnTo>
                    <a:pt x="8192508" y="2133599"/>
                  </a:lnTo>
                  <a:lnTo>
                    <a:pt x="8226610" y="2171699"/>
                  </a:lnTo>
                  <a:lnTo>
                    <a:pt x="8259658" y="2209799"/>
                  </a:lnTo>
                  <a:lnTo>
                    <a:pt x="8291611" y="2247899"/>
                  </a:lnTo>
                  <a:lnTo>
                    <a:pt x="8322431" y="2285999"/>
                  </a:lnTo>
                  <a:lnTo>
                    <a:pt x="8352079" y="2324099"/>
                  </a:lnTo>
                  <a:lnTo>
                    <a:pt x="8380514" y="2362199"/>
                  </a:lnTo>
                  <a:lnTo>
                    <a:pt x="8407697" y="2412999"/>
                  </a:lnTo>
                  <a:lnTo>
                    <a:pt x="8433590" y="2451099"/>
                  </a:lnTo>
                  <a:lnTo>
                    <a:pt x="8458152" y="2489199"/>
                  </a:lnTo>
                  <a:lnTo>
                    <a:pt x="8481344" y="2539999"/>
                  </a:lnTo>
                  <a:lnTo>
                    <a:pt x="8503127" y="2578099"/>
                  </a:lnTo>
                  <a:lnTo>
                    <a:pt x="8523461" y="2628899"/>
                  </a:lnTo>
                  <a:lnTo>
                    <a:pt x="8542307" y="2679699"/>
                  </a:lnTo>
                  <a:lnTo>
                    <a:pt x="8559625" y="2717799"/>
                  </a:lnTo>
                  <a:lnTo>
                    <a:pt x="8575377" y="2768599"/>
                  </a:lnTo>
                  <a:lnTo>
                    <a:pt x="8589521" y="2819399"/>
                  </a:lnTo>
                  <a:lnTo>
                    <a:pt x="8601709" y="2870199"/>
                  </a:lnTo>
                  <a:lnTo>
                    <a:pt x="8612206" y="2920999"/>
                  </a:lnTo>
                  <a:lnTo>
                    <a:pt x="8621051" y="2959099"/>
                  </a:lnTo>
                  <a:lnTo>
                    <a:pt x="8628287" y="3009899"/>
                  </a:lnTo>
                  <a:lnTo>
                    <a:pt x="8633955" y="3060699"/>
                  </a:lnTo>
                  <a:lnTo>
                    <a:pt x="8638094" y="3111499"/>
                  </a:lnTo>
                  <a:lnTo>
                    <a:pt x="8640747" y="3162299"/>
                  </a:lnTo>
                  <a:lnTo>
                    <a:pt x="8641955" y="3213099"/>
                  </a:lnTo>
                  <a:lnTo>
                    <a:pt x="8641757" y="3251199"/>
                  </a:lnTo>
                  <a:lnTo>
                    <a:pt x="8640196" y="3301999"/>
                  </a:lnTo>
                  <a:lnTo>
                    <a:pt x="8637313" y="3352799"/>
                  </a:lnTo>
                  <a:lnTo>
                    <a:pt x="8633147" y="3403599"/>
                  </a:lnTo>
                  <a:lnTo>
                    <a:pt x="8627741" y="3454399"/>
                  </a:lnTo>
                  <a:lnTo>
                    <a:pt x="8621136" y="3505199"/>
                  </a:lnTo>
                  <a:lnTo>
                    <a:pt x="8613371" y="3543299"/>
                  </a:lnTo>
                  <a:lnTo>
                    <a:pt x="8604489" y="3594099"/>
                  </a:lnTo>
                  <a:lnTo>
                    <a:pt x="8594530" y="3644899"/>
                  </a:lnTo>
                  <a:lnTo>
                    <a:pt x="8583536" y="3695699"/>
                  </a:lnTo>
                  <a:lnTo>
                    <a:pt x="8571546" y="3746499"/>
                  </a:lnTo>
                  <a:lnTo>
                    <a:pt x="8558603" y="3784599"/>
                  </a:lnTo>
                  <a:lnTo>
                    <a:pt x="8544748" y="3835399"/>
                  </a:lnTo>
                  <a:lnTo>
                    <a:pt x="8530020" y="3886199"/>
                  </a:lnTo>
                  <a:lnTo>
                    <a:pt x="8514462" y="3924299"/>
                  </a:lnTo>
                  <a:lnTo>
                    <a:pt x="8498114" y="3975099"/>
                  </a:lnTo>
                  <a:lnTo>
                    <a:pt x="8481018" y="4025899"/>
                  </a:lnTo>
                  <a:lnTo>
                    <a:pt x="8463213" y="4063999"/>
                  </a:lnTo>
                  <a:lnTo>
                    <a:pt x="8443796" y="4114799"/>
                  </a:lnTo>
                  <a:lnTo>
                    <a:pt x="8423743" y="4165599"/>
                  </a:lnTo>
                  <a:lnTo>
                    <a:pt x="8403075" y="4203699"/>
                  </a:lnTo>
                  <a:lnTo>
                    <a:pt x="8381814" y="4254499"/>
                  </a:lnTo>
                  <a:lnTo>
                    <a:pt x="8359980" y="4305299"/>
                  </a:lnTo>
                  <a:lnTo>
                    <a:pt x="8337597" y="4343399"/>
                  </a:lnTo>
                  <a:lnTo>
                    <a:pt x="8314684" y="4394199"/>
                  </a:lnTo>
                  <a:lnTo>
                    <a:pt x="8291263" y="4444999"/>
                  </a:lnTo>
                  <a:lnTo>
                    <a:pt x="8267356" y="4483099"/>
                  </a:lnTo>
                  <a:lnTo>
                    <a:pt x="8242984" y="4533899"/>
                  </a:lnTo>
                  <a:lnTo>
                    <a:pt x="8218169" y="4571999"/>
                  </a:lnTo>
                  <a:lnTo>
                    <a:pt x="8192932" y="4622799"/>
                  </a:lnTo>
                  <a:lnTo>
                    <a:pt x="8167295" y="4660899"/>
                  </a:lnTo>
                  <a:lnTo>
                    <a:pt x="8141278" y="4711699"/>
                  </a:lnTo>
                  <a:lnTo>
                    <a:pt x="8114903" y="4749799"/>
                  </a:lnTo>
                  <a:lnTo>
                    <a:pt x="8088193" y="4800599"/>
                  </a:lnTo>
                  <a:lnTo>
                    <a:pt x="8061167" y="4838699"/>
                  </a:lnTo>
                  <a:lnTo>
                    <a:pt x="8033849" y="4889499"/>
                  </a:lnTo>
                  <a:lnTo>
                    <a:pt x="8006258" y="4927599"/>
                  </a:lnTo>
                  <a:lnTo>
                    <a:pt x="7978416" y="4978399"/>
                  </a:lnTo>
                  <a:lnTo>
                    <a:pt x="7922068" y="5054599"/>
                  </a:lnTo>
                  <a:lnTo>
                    <a:pt x="7893604" y="5105399"/>
                  </a:lnTo>
                  <a:lnTo>
                    <a:pt x="7836202" y="5181599"/>
                  </a:lnTo>
                  <a:lnTo>
                    <a:pt x="7807307" y="5232399"/>
                  </a:lnTo>
                  <a:lnTo>
                    <a:pt x="7749238" y="5308599"/>
                  </a:lnTo>
                  <a:lnTo>
                    <a:pt x="7721276" y="5359399"/>
                  </a:lnTo>
                  <a:lnTo>
                    <a:pt x="7692890" y="5397499"/>
                  </a:lnTo>
                  <a:lnTo>
                    <a:pt x="7606385" y="5511799"/>
                  </a:lnTo>
                  <a:lnTo>
                    <a:pt x="7577496" y="5562599"/>
                  </a:lnTo>
                  <a:lnTo>
                    <a:pt x="7548778" y="5600699"/>
                  </a:lnTo>
                  <a:lnTo>
                    <a:pt x="7520350" y="5638799"/>
                  </a:lnTo>
                  <a:lnTo>
                    <a:pt x="7492331" y="5689599"/>
                  </a:lnTo>
                  <a:lnTo>
                    <a:pt x="7464839" y="5727699"/>
                  </a:lnTo>
                  <a:lnTo>
                    <a:pt x="7437994" y="5765799"/>
                  </a:lnTo>
                  <a:lnTo>
                    <a:pt x="7411914" y="5816599"/>
                  </a:lnTo>
                  <a:lnTo>
                    <a:pt x="7386718" y="5854699"/>
                  </a:lnTo>
                  <a:lnTo>
                    <a:pt x="7362525" y="5905499"/>
                  </a:lnTo>
                  <a:lnTo>
                    <a:pt x="7339454" y="5943599"/>
                  </a:lnTo>
                  <a:lnTo>
                    <a:pt x="7317623" y="5994399"/>
                  </a:lnTo>
                  <a:lnTo>
                    <a:pt x="7297151" y="6032499"/>
                  </a:lnTo>
                  <a:lnTo>
                    <a:pt x="7278158" y="6083299"/>
                  </a:lnTo>
                  <a:lnTo>
                    <a:pt x="7260761" y="6134099"/>
                  </a:lnTo>
                  <a:lnTo>
                    <a:pt x="7245080" y="6172199"/>
                  </a:lnTo>
                  <a:lnTo>
                    <a:pt x="7231234" y="6222999"/>
                  </a:lnTo>
                  <a:lnTo>
                    <a:pt x="7219341" y="6273799"/>
                  </a:lnTo>
                  <a:lnTo>
                    <a:pt x="7209520" y="6324599"/>
                  </a:lnTo>
                  <a:lnTo>
                    <a:pt x="7201890" y="6375399"/>
                  </a:lnTo>
                  <a:lnTo>
                    <a:pt x="7196569" y="6426199"/>
                  </a:lnTo>
                  <a:lnTo>
                    <a:pt x="7193884" y="6476999"/>
                  </a:lnTo>
                  <a:lnTo>
                    <a:pt x="7194125" y="6527799"/>
                  </a:lnTo>
                  <a:lnTo>
                    <a:pt x="7197169" y="6578599"/>
                  </a:lnTo>
                  <a:lnTo>
                    <a:pt x="7202897" y="6616699"/>
                  </a:lnTo>
                  <a:lnTo>
                    <a:pt x="7211187" y="6667499"/>
                  </a:lnTo>
                  <a:lnTo>
                    <a:pt x="7221920" y="6718299"/>
                  </a:lnTo>
                  <a:lnTo>
                    <a:pt x="7234973" y="6769099"/>
                  </a:lnTo>
                  <a:lnTo>
                    <a:pt x="7250226" y="6807199"/>
                  </a:lnTo>
                  <a:lnTo>
                    <a:pt x="7267559" y="6857999"/>
                  </a:lnTo>
                  <a:lnTo>
                    <a:pt x="7286850" y="6896099"/>
                  </a:lnTo>
                  <a:lnTo>
                    <a:pt x="7307979" y="6946899"/>
                  </a:lnTo>
                  <a:lnTo>
                    <a:pt x="7330825" y="6984999"/>
                  </a:lnTo>
                  <a:lnTo>
                    <a:pt x="7355266" y="7035799"/>
                  </a:lnTo>
                  <a:lnTo>
                    <a:pt x="7381183" y="7073899"/>
                  </a:lnTo>
                  <a:lnTo>
                    <a:pt x="7408455" y="7111999"/>
                  </a:lnTo>
                  <a:lnTo>
                    <a:pt x="7436959" y="7162799"/>
                  </a:lnTo>
                  <a:lnTo>
                    <a:pt x="7466577" y="7200899"/>
                  </a:lnTo>
                  <a:lnTo>
                    <a:pt x="7497186" y="7238999"/>
                  </a:lnTo>
                  <a:lnTo>
                    <a:pt x="7528667" y="7277099"/>
                  </a:lnTo>
                  <a:lnTo>
                    <a:pt x="7560897" y="7315199"/>
                  </a:lnTo>
                  <a:lnTo>
                    <a:pt x="7593757" y="7353299"/>
                  </a:lnTo>
                  <a:lnTo>
                    <a:pt x="7627296" y="7391399"/>
                  </a:lnTo>
                  <a:lnTo>
                    <a:pt x="7661345" y="7429499"/>
                  </a:lnTo>
                  <a:lnTo>
                    <a:pt x="7695898" y="7454899"/>
                  </a:lnTo>
                  <a:lnTo>
                    <a:pt x="7730950" y="7492999"/>
                  </a:lnTo>
                  <a:lnTo>
                    <a:pt x="7766493" y="7531099"/>
                  </a:lnTo>
                  <a:lnTo>
                    <a:pt x="7802522" y="7569199"/>
                  </a:lnTo>
                  <a:lnTo>
                    <a:pt x="7839030" y="7607299"/>
                  </a:lnTo>
                  <a:lnTo>
                    <a:pt x="7876012" y="7645399"/>
                  </a:lnTo>
                  <a:lnTo>
                    <a:pt x="7913460" y="7670799"/>
                  </a:lnTo>
                  <a:lnTo>
                    <a:pt x="7951368" y="7708899"/>
                  </a:lnTo>
                  <a:lnTo>
                    <a:pt x="7989731" y="7734299"/>
                  </a:lnTo>
                  <a:lnTo>
                    <a:pt x="8028542" y="7772399"/>
                  </a:lnTo>
                  <a:lnTo>
                    <a:pt x="8067795" y="7797799"/>
                  </a:lnTo>
                  <a:lnTo>
                    <a:pt x="8107483" y="7835899"/>
                  </a:lnTo>
                  <a:lnTo>
                    <a:pt x="8149251" y="7861299"/>
                  </a:lnTo>
                  <a:lnTo>
                    <a:pt x="8191773" y="7899399"/>
                  </a:lnTo>
                  <a:lnTo>
                    <a:pt x="8278747" y="7950199"/>
                  </a:lnTo>
                  <a:lnTo>
                    <a:pt x="8685616" y="8178799"/>
                  </a:lnTo>
                  <a:lnTo>
                    <a:pt x="8728322" y="8191499"/>
                  </a:lnTo>
                  <a:lnTo>
                    <a:pt x="8855081" y="8267699"/>
                  </a:lnTo>
                  <a:lnTo>
                    <a:pt x="8937206" y="8318499"/>
                  </a:lnTo>
                  <a:lnTo>
                    <a:pt x="8977181" y="8343899"/>
                  </a:lnTo>
                  <a:lnTo>
                    <a:pt x="9016264" y="8381999"/>
                  </a:lnTo>
                  <a:lnTo>
                    <a:pt x="9054331" y="8407399"/>
                  </a:lnTo>
                  <a:lnTo>
                    <a:pt x="9091256" y="8432799"/>
                  </a:lnTo>
                  <a:lnTo>
                    <a:pt x="9126915" y="8470899"/>
                  </a:lnTo>
                  <a:lnTo>
                    <a:pt x="9161183" y="8496299"/>
                  </a:lnTo>
                  <a:lnTo>
                    <a:pt x="9193937" y="8534399"/>
                  </a:lnTo>
                  <a:lnTo>
                    <a:pt x="9225049" y="8572499"/>
                  </a:lnTo>
                  <a:lnTo>
                    <a:pt x="9254397" y="8610599"/>
                  </a:lnTo>
                  <a:lnTo>
                    <a:pt x="9281856" y="8648699"/>
                  </a:lnTo>
                  <a:lnTo>
                    <a:pt x="9307300" y="8686799"/>
                  </a:lnTo>
                  <a:lnTo>
                    <a:pt x="9330605" y="8724899"/>
                  </a:lnTo>
                  <a:lnTo>
                    <a:pt x="9351646" y="8775699"/>
                  </a:lnTo>
                  <a:lnTo>
                    <a:pt x="9370299" y="8813799"/>
                  </a:lnTo>
                  <a:lnTo>
                    <a:pt x="9385982" y="8864599"/>
                  </a:lnTo>
                  <a:lnTo>
                    <a:pt x="9399417" y="8915399"/>
                  </a:lnTo>
                  <a:lnTo>
                    <a:pt x="9410697" y="8953499"/>
                  </a:lnTo>
                  <a:lnTo>
                    <a:pt x="9419918" y="9004299"/>
                  </a:lnTo>
                  <a:lnTo>
                    <a:pt x="9427174" y="9055099"/>
                  </a:lnTo>
                  <a:lnTo>
                    <a:pt x="9432560" y="9105899"/>
                  </a:lnTo>
                  <a:lnTo>
                    <a:pt x="9436172" y="9156699"/>
                  </a:lnTo>
                  <a:lnTo>
                    <a:pt x="9438103" y="9207499"/>
                  </a:lnTo>
                  <a:lnTo>
                    <a:pt x="9438450" y="9245599"/>
                  </a:lnTo>
                  <a:lnTo>
                    <a:pt x="9437306" y="9296399"/>
                  </a:lnTo>
                  <a:lnTo>
                    <a:pt x="9434766" y="9347199"/>
                  </a:lnTo>
                  <a:lnTo>
                    <a:pt x="9430926" y="9397999"/>
                  </a:lnTo>
                  <a:lnTo>
                    <a:pt x="9425881" y="9448799"/>
                  </a:lnTo>
                  <a:lnTo>
                    <a:pt x="9419724" y="9499599"/>
                  </a:lnTo>
                  <a:lnTo>
                    <a:pt x="9412551" y="9550399"/>
                  </a:lnTo>
                  <a:lnTo>
                    <a:pt x="9404457" y="9588499"/>
                  </a:lnTo>
                  <a:lnTo>
                    <a:pt x="9395537" y="9639299"/>
                  </a:lnTo>
                  <a:lnTo>
                    <a:pt x="9385486" y="9690099"/>
                  </a:lnTo>
                  <a:lnTo>
                    <a:pt x="9374645" y="9740899"/>
                  </a:lnTo>
                  <a:lnTo>
                    <a:pt x="9363026" y="9791699"/>
                  </a:lnTo>
                  <a:lnTo>
                    <a:pt x="9350645" y="9829799"/>
                  </a:lnTo>
                  <a:lnTo>
                    <a:pt x="9337515" y="9880599"/>
                  </a:lnTo>
                  <a:lnTo>
                    <a:pt x="9323653" y="9931399"/>
                  </a:lnTo>
                  <a:lnTo>
                    <a:pt x="9309071" y="9982199"/>
                  </a:lnTo>
                  <a:lnTo>
                    <a:pt x="9293785" y="10032999"/>
                  </a:lnTo>
                  <a:lnTo>
                    <a:pt x="9277808" y="10071099"/>
                  </a:lnTo>
                  <a:lnTo>
                    <a:pt x="9261157" y="10121899"/>
                  </a:lnTo>
                  <a:lnTo>
                    <a:pt x="9243844" y="10172699"/>
                  </a:lnTo>
                  <a:lnTo>
                    <a:pt x="9225885" y="10223499"/>
                  </a:lnTo>
                  <a:lnTo>
                    <a:pt x="9207294" y="10261599"/>
                  </a:lnTo>
                  <a:lnTo>
                    <a:pt x="9201200" y="10274299"/>
                  </a:lnTo>
                  <a:close/>
                </a:path>
              </a:pathLst>
            </a:custGeom>
            <a:solidFill>
              <a:srgbClr val="41B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7565" y="1911711"/>
              <a:ext cx="1076324" cy="9715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3065" y="8503591"/>
              <a:ext cx="2457450" cy="752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699" y="8739319"/>
              <a:ext cx="2733674" cy="5143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2517" y="3329651"/>
            <a:ext cx="62014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-10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LECCIÓN</a:t>
            </a:r>
            <a:r>
              <a:rPr sz="9000" b="1" spc="-54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9000" b="1" spc="1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9</a:t>
            </a:r>
            <a:endParaRPr sz="9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5226426"/>
            <a:ext cx="5003800" cy="1946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5600" b="1" spc="27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Análisis </a:t>
            </a:r>
            <a:r>
              <a:rPr sz="5600" b="1" spc="28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600" b="1" spc="409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</a:t>
            </a:r>
            <a:r>
              <a:rPr sz="5600" b="1" spc="2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5600" b="1" spc="1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</a:t>
            </a:r>
            <a:r>
              <a:rPr sz="5600" b="1" spc="1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5600" b="1" spc="25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</a:t>
            </a:r>
            <a:r>
              <a:rPr sz="5600" b="1" spc="1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5600" b="1" spc="43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</a:t>
            </a:r>
            <a:r>
              <a:rPr sz="5600" b="1" spc="11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5600" b="1" spc="2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5600" b="1" spc="-2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5600" b="1" spc="54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5600" b="1" spc="2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</a:t>
            </a:r>
            <a:endParaRPr sz="56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1410" y="3879683"/>
            <a:ext cx="3340100" cy="4623259"/>
            <a:chOff x="2151410" y="3879683"/>
            <a:chExt cx="3340100" cy="4623259"/>
          </a:xfrm>
        </p:grpSpPr>
        <p:sp>
          <p:nvSpPr>
            <p:cNvPr id="3" name="object 3"/>
            <p:cNvSpPr/>
            <p:nvPr/>
          </p:nvSpPr>
          <p:spPr>
            <a:xfrm>
              <a:off x="2468588" y="3879683"/>
              <a:ext cx="2879090" cy="2336800"/>
            </a:xfrm>
            <a:custGeom>
              <a:avLst/>
              <a:gdLst/>
              <a:ahLst/>
              <a:cxnLst/>
              <a:rect l="l" t="t" r="r" b="b"/>
              <a:pathLst>
                <a:path w="2879090" h="2336800">
                  <a:moveTo>
                    <a:pt x="1653904" y="266699"/>
                  </a:moveTo>
                  <a:lnTo>
                    <a:pt x="1344440" y="266699"/>
                  </a:lnTo>
                  <a:lnTo>
                    <a:pt x="1357321" y="253999"/>
                  </a:lnTo>
                  <a:lnTo>
                    <a:pt x="1362210" y="241299"/>
                  </a:lnTo>
                  <a:lnTo>
                    <a:pt x="1364905" y="241299"/>
                  </a:lnTo>
                  <a:lnTo>
                    <a:pt x="1371206" y="228599"/>
                  </a:lnTo>
                  <a:lnTo>
                    <a:pt x="1379179" y="228599"/>
                  </a:lnTo>
                  <a:lnTo>
                    <a:pt x="1384800" y="215899"/>
                  </a:lnTo>
                  <a:lnTo>
                    <a:pt x="1448184" y="215899"/>
                  </a:lnTo>
                  <a:lnTo>
                    <a:pt x="1455675" y="190499"/>
                  </a:lnTo>
                  <a:lnTo>
                    <a:pt x="1459574" y="177799"/>
                  </a:lnTo>
                  <a:lnTo>
                    <a:pt x="1462133" y="139699"/>
                  </a:lnTo>
                  <a:lnTo>
                    <a:pt x="1465602" y="126999"/>
                  </a:lnTo>
                  <a:lnTo>
                    <a:pt x="1468999" y="114299"/>
                  </a:lnTo>
                  <a:lnTo>
                    <a:pt x="1527800" y="114299"/>
                  </a:lnTo>
                  <a:lnTo>
                    <a:pt x="1533168" y="101599"/>
                  </a:lnTo>
                  <a:lnTo>
                    <a:pt x="1541352" y="88899"/>
                  </a:lnTo>
                  <a:lnTo>
                    <a:pt x="1549679" y="76199"/>
                  </a:lnTo>
                  <a:lnTo>
                    <a:pt x="1553186" y="63499"/>
                  </a:lnTo>
                  <a:lnTo>
                    <a:pt x="1554519" y="63499"/>
                  </a:lnTo>
                  <a:lnTo>
                    <a:pt x="1562422" y="50799"/>
                  </a:lnTo>
                  <a:lnTo>
                    <a:pt x="1585639" y="25399"/>
                  </a:lnTo>
                  <a:lnTo>
                    <a:pt x="1600168" y="12699"/>
                  </a:lnTo>
                  <a:lnTo>
                    <a:pt x="1615515" y="0"/>
                  </a:lnTo>
                  <a:lnTo>
                    <a:pt x="1739798" y="0"/>
                  </a:lnTo>
                  <a:lnTo>
                    <a:pt x="1754946" y="12699"/>
                  </a:lnTo>
                  <a:lnTo>
                    <a:pt x="1769725" y="38099"/>
                  </a:lnTo>
                  <a:lnTo>
                    <a:pt x="1781812" y="63499"/>
                  </a:lnTo>
                  <a:lnTo>
                    <a:pt x="1788886" y="76199"/>
                  </a:lnTo>
                  <a:lnTo>
                    <a:pt x="1789410" y="88899"/>
                  </a:lnTo>
                  <a:lnTo>
                    <a:pt x="1785681" y="114299"/>
                  </a:lnTo>
                  <a:lnTo>
                    <a:pt x="1781013" y="139699"/>
                  </a:lnTo>
                  <a:lnTo>
                    <a:pt x="1778721" y="152399"/>
                  </a:lnTo>
                  <a:lnTo>
                    <a:pt x="1746541" y="203199"/>
                  </a:lnTo>
                  <a:lnTo>
                    <a:pt x="1742371" y="203199"/>
                  </a:lnTo>
                  <a:lnTo>
                    <a:pt x="1731191" y="215899"/>
                  </a:lnTo>
                  <a:lnTo>
                    <a:pt x="1714993" y="228599"/>
                  </a:lnTo>
                  <a:lnTo>
                    <a:pt x="1695768" y="241299"/>
                  </a:lnTo>
                  <a:lnTo>
                    <a:pt x="1680140" y="253999"/>
                  </a:lnTo>
                  <a:lnTo>
                    <a:pt x="1668593" y="253999"/>
                  </a:lnTo>
                  <a:lnTo>
                    <a:pt x="1653904" y="266699"/>
                  </a:lnTo>
                  <a:close/>
                </a:path>
                <a:path w="2879090" h="2336800">
                  <a:moveTo>
                    <a:pt x="1527800" y="114299"/>
                  </a:moveTo>
                  <a:lnTo>
                    <a:pt x="1469988" y="114299"/>
                  </a:lnTo>
                  <a:lnTo>
                    <a:pt x="1468784" y="101599"/>
                  </a:lnTo>
                  <a:lnTo>
                    <a:pt x="1465602" y="88899"/>
                  </a:lnTo>
                  <a:lnTo>
                    <a:pt x="1464518" y="76199"/>
                  </a:lnTo>
                  <a:lnTo>
                    <a:pt x="1467964" y="76199"/>
                  </a:lnTo>
                  <a:lnTo>
                    <a:pt x="1473690" y="63499"/>
                  </a:lnTo>
                  <a:lnTo>
                    <a:pt x="1479445" y="63499"/>
                  </a:lnTo>
                  <a:lnTo>
                    <a:pt x="1484797" y="50799"/>
                  </a:lnTo>
                  <a:lnTo>
                    <a:pt x="1536098" y="50799"/>
                  </a:lnTo>
                  <a:lnTo>
                    <a:pt x="1532251" y="63499"/>
                  </a:lnTo>
                  <a:lnTo>
                    <a:pt x="1527919" y="88899"/>
                  </a:lnTo>
                  <a:lnTo>
                    <a:pt x="1527800" y="114299"/>
                  </a:lnTo>
                  <a:close/>
                </a:path>
                <a:path w="2879090" h="2336800">
                  <a:moveTo>
                    <a:pt x="1603803" y="279399"/>
                  </a:moveTo>
                  <a:lnTo>
                    <a:pt x="1304236" y="279399"/>
                  </a:lnTo>
                  <a:lnTo>
                    <a:pt x="1315395" y="266699"/>
                  </a:lnTo>
                  <a:lnTo>
                    <a:pt x="1628853" y="266699"/>
                  </a:lnTo>
                  <a:lnTo>
                    <a:pt x="1603803" y="279399"/>
                  </a:lnTo>
                  <a:close/>
                </a:path>
                <a:path w="2879090" h="2336800">
                  <a:moveTo>
                    <a:pt x="1488230" y="355599"/>
                  </a:moveTo>
                  <a:lnTo>
                    <a:pt x="1185928" y="355599"/>
                  </a:lnTo>
                  <a:lnTo>
                    <a:pt x="1198914" y="342899"/>
                  </a:lnTo>
                  <a:lnTo>
                    <a:pt x="1212995" y="342899"/>
                  </a:lnTo>
                  <a:lnTo>
                    <a:pt x="1227551" y="330199"/>
                  </a:lnTo>
                  <a:lnTo>
                    <a:pt x="1257451" y="304799"/>
                  </a:lnTo>
                  <a:lnTo>
                    <a:pt x="1269062" y="304799"/>
                  </a:lnTo>
                  <a:lnTo>
                    <a:pt x="1276287" y="292099"/>
                  </a:lnTo>
                  <a:lnTo>
                    <a:pt x="1282880" y="292099"/>
                  </a:lnTo>
                  <a:lnTo>
                    <a:pt x="1292594" y="279399"/>
                  </a:lnTo>
                  <a:lnTo>
                    <a:pt x="1535223" y="279399"/>
                  </a:lnTo>
                  <a:lnTo>
                    <a:pt x="1518646" y="292099"/>
                  </a:lnTo>
                  <a:lnTo>
                    <a:pt x="1508030" y="304799"/>
                  </a:lnTo>
                  <a:lnTo>
                    <a:pt x="1498037" y="330199"/>
                  </a:lnTo>
                  <a:lnTo>
                    <a:pt x="1488230" y="355599"/>
                  </a:lnTo>
                  <a:close/>
                </a:path>
                <a:path w="2879090" h="2336800">
                  <a:moveTo>
                    <a:pt x="1582551" y="292099"/>
                  </a:moveTo>
                  <a:lnTo>
                    <a:pt x="1568137" y="292099"/>
                  </a:lnTo>
                  <a:lnTo>
                    <a:pt x="1561542" y="279399"/>
                  </a:lnTo>
                  <a:lnTo>
                    <a:pt x="1590198" y="279399"/>
                  </a:lnTo>
                  <a:lnTo>
                    <a:pt x="1582551" y="292099"/>
                  </a:lnTo>
                  <a:close/>
                </a:path>
                <a:path w="2879090" h="2336800">
                  <a:moveTo>
                    <a:pt x="1250456" y="901699"/>
                  </a:moveTo>
                  <a:lnTo>
                    <a:pt x="547715" y="901699"/>
                  </a:lnTo>
                  <a:lnTo>
                    <a:pt x="553520" y="888999"/>
                  </a:lnTo>
                  <a:lnTo>
                    <a:pt x="557448" y="876299"/>
                  </a:lnTo>
                  <a:lnTo>
                    <a:pt x="554797" y="863599"/>
                  </a:lnTo>
                  <a:lnTo>
                    <a:pt x="547069" y="850899"/>
                  </a:lnTo>
                  <a:lnTo>
                    <a:pt x="532206" y="850899"/>
                  </a:lnTo>
                  <a:lnTo>
                    <a:pt x="526346" y="838199"/>
                  </a:lnTo>
                  <a:lnTo>
                    <a:pt x="525586" y="838199"/>
                  </a:lnTo>
                  <a:lnTo>
                    <a:pt x="531568" y="825499"/>
                  </a:lnTo>
                  <a:lnTo>
                    <a:pt x="541631" y="812799"/>
                  </a:lnTo>
                  <a:lnTo>
                    <a:pt x="553111" y="800099"/>
                  </a:lnTo>
                  <a:lnTo>
                    <a:pt x="559995" y="787399"/>
                  </a:lnTo>
                  <a:lnTo>
                    <a:pt x="560448" y="774699"/>
                  </a:lnTo>
                  <a:lnTo>
                    <a:pt x="555618" y="774699"/>
                  </a:lnTo>
                  <a:lnTo>
                    <a:pt x="550832" y="761999"/>
                  </a:lnTo>
                  <a:lnTo>
                    <a:pt x="538834" y="749299"/>
                  </a:lnTo>
                  <a:lnTo>
                    <a:pt x="516334" y="749299"/>
                  </a:lnTo>
                  <a:lnTo>
                    <a:pt x="501072" y="736599"/>
                  </a:lnTo>
                  <a:lnTo>
                    <a:pt x="505875" y="723899"/>
                  </a:lnTo>
                  <a:lnTo>
                    <a:pt x="520083" y="711199"/>
                  </a:lnTo>
                  <a:lnTo>
                    <a:pt x="533037" y="685799"/>
                  </a:lnTo>
                  <a:lnTo>
                    <a:pt x="547661" y="660399"/>
                  </a:lnTo>
                  <a:lnTo>
                    <a:pt x="568429" y="622299"/>
                  </a:lnTo>
                  <a:lnTo>
                    <a:pt x="587004" y="584199"/>
                  </a:lnTo>
                  <a:lnTo>
                    <a:pt x="595048" y="571499"/>
                  </a:lnTo>
                  <a:lnTo>
                    <a:pt x="646945" y="507999"/>
                  </a:lnTo>
                  <a:lnTo>
                    <a:pt x="653004" y="507999"/>
                  </a:lnTo>
                  <a:lnTo>
                    <a:pt x="669095" y="495299"/>
                  </a:lnTo>
                  <a:lnTo>
                    <a:pt x="692091" y="482599"/>
                  </a:lnTo>
                  <a:lnTo>
                    <a:pt x="718866" y="457199"/>
                  </a:lnTo>
                  <a:lnTo>
                    <a:pt x="738770" y="444499"/>
                  </a:lnTo>
                  <a:lnTo>
                    <a:pt x="929621" y="444499"/>
                  </a:lnTo>
                  <a:lnTo>
                    <a:pt x="940776" y="431799"/>
                  </a:lnTo>
                  <a:lnTo>
                    <a:pt x="953660" y="431799"/>
                  </a:lnTo>
                  <a:lnTo>
                    <a:pt x="963719" y="419099"/>
                  </a:lnTo>
                  <a:lnTo>
                    <a:pt x="966398" y="406399"/>
                  </a:lnTo>
                  <a:lnTo>
                    <a:pt x="966861" y="393699"/>
                  </a:lnTo>
                  <a:lnTo>
                    <a:pt x="969987" y="393699"/>
                  </a:lnTo>
                  <a:lnTo>
                    <a:pt x="970909" y="380999"/>
                  </a:lnTo>
                  <a:lnTo>
                    <a:pt x="964764" y="355599"/>
                  </a:lnTo>
                  <a:lnTo>
                    <a:pt x="959264" y="342899"/>
                  </a:lnTo>
                  <a:lnTo>
                    <a:pt x="980272" y="342899"/>
                  </a:lnTo>
                  <a:lnTo>
                    <a:pt x="1004913" y="317499"/>
                  </a:lnTo>
                  <a:lnTo>
                    <a:pt x="1024952" y="304799"/>
                  </a:lnTo>
                  <a:lnTo>
                    <a:pt x="1032291" y="317499"/>
                  </a:lnTo>
                  <a:lnTo>
                    <a:pt x="1034306" y="330199"/>
                  </a:lnTo>
                  <a:lnTo>
                    <a:pt x="1038370" y="342899"/>
                  </a:lnTo>
                  <a:lnTo>
                    <a:pt x="1045416" y="355599"/>
                  </a:lnTo>
                  <a:lnTo>
                    <a:pt x="1488230" y="355599"/>
                  </a:lnTo>
                  <a:lnTo>
                    <a:pt x="1483326" y="368299"/>
                  </a:lnTo>
                  <a:lnTo>
                    <a:pt x="1459421" y="419099"/>
                  </a:lnTo>
                  <a:lnTo>
                    <a:pt x="1428773" y="457199"/>
                  </a:lnTo>
                  <a:lnTo>
                    <a:pt x="1396555" y="495299"/>
                  </a:lnTo>
                  <a:lnTo>
                    <a:pt x="1367937" y="520699"/>
                  </a:lnTo>
                  <a:lnTo>
                    <a:pt x="1351023" y="558799"/>
                  </a:lnTo>
                  <a:lnTo>
                    <a:pt x="1344300" y="596899"/>
                  </a:lnTo>
                  <a:lnTo>
                    <a:pt x="1338515" y="634999"/>
                  </a:lnTo>
                  <a:lnTo>
                    <a:pt x="1324417" y="685799"/>
                  </a:lnTo>
                  <a:lnTo>
                    <a:pt x="1309044" y="736599"/>
                  </a:lnTo>
                  <a:lnTo>
                    <a:pt x="1302913" y="749299"/>
                  </a:lnTo>
                  <a:lnTo>
                    <a:pt x="1302106" y="761999"/>
                  </a:lnTo>
                  <a:lnTo>
                    <a:pt x="1302708" y="761999"/>
                  </a:lnTo>
                  <a:lnTo>
                    <a:pt x="1307714" y="812799"/>
                  </a:lnTo>
                  <a:lnTo>
                    <a:pt x="1306144" y="825499"/>
                  </a:lnTo>
                  <a:lnTo>
                    <a:pt x="1301438" y="838199"/>
                  </a:lnTo>
                  <a:lnTo>
                    <a:pt x="1293599" y="850899"/>
                  </a:lnTo>
                  <a:lnTo>
                    <a:pt x="1282634" y="863599"/>
                  </a:lnTo>
                  <a:lnTo>
                    <a:pt x="1260928" y="888999"/>
                  </a:lnTo>
                  <a:lnTo>
                    <a:pt x="1250456" y="901699"/>
                  </a:lnTo>
                  <a:close/>
                </a:path>
                <a:path w="2879090" h="2336800">
                  <a:moveTo>
                    <a:pt x="1175289" y="355599"/>
                  </a:moveTo>
                  <a:lnTo>
                    <a:pt x="1098542" y="355599"/>
                  </a:lnTo>
                  <a:lnTo>
                    <a:pt x="1128758" y="342899"/>
                  </a:lnTo>
                  <a:lnTo>
                    <a:pt x="1168098" y="342899"/>
                  </a:lnTo>
                  <a:lnTo>
                    <a:pt x="1175289" y="355599"/>
                  </a:lnTo>
                  <a:close/>
                </a:path>
                <a:path w="2879090" h="2336800">
                  <a:moveTo>
                    <a:pt x="882781" y="444499"/>
                  </a:moveTo>
                  <a:lnTo>
                    <a:pt x="748958" y="444499"/>
                  </a:lnTo>
                  <a:lnTo>
                    <a:pt x="757891" y="431799"/>
                  </a:lnTo>
                  <a:lnTo>
                    <a:pt x="774032" y="419099"/>
                  </a:lnTo>
                  <a:lnTo>
                    <a:pt x="794222" y="406399"/>
                  </a:lnTo>
                  <a:lnTo>
                    <a:pt x="830935" y="406399"/>
                  </a:lnTo>
                  <a:lnTo>
                    <a:pt x="838791" y="419099"/>
                  </a:lnTo>
                  <a:lnTo>
                    <a:pt x="848698" y="431799"/>
                  </a:lnTo>
                  <a:lnTo>
                    <a:pt x="862684" y="431799"/>
                  </a:lnTo>
                  <a:lnTo>
                    <a:pt x="882781" y="444499"/>
                  </a:lnTo>
                  <a:close/>
                </a:path>
                <a:path w="2879090" h="2336800">
                  <a:moveTo>
                    <a:pt x="1407996" y="1320799"/>
                  </a:moveTo>
                  <a:lnTo>
                    <a:pt x="307366" y="1320799"/>
                  </a:lnTo>
                  <a:lnTo>
                    <a:pt x="298989" y="1282699"/>
                  </a:lnTo>
                  <a:lnTo>
                    <a:pt x="314058" y="1219199"/>
                  </a:lnTo>
                  <a:lnTo>
                    <a:pt x="298989" y="1168399"/>
                  </a:lnTo>
                  <a:lnTo>
                    <a:pt x="296481" y="1168399"/>
                  </a:lnTo>
                  <a:lnTo>
                    <a:pt x="287700" y="1155699"/>
                  </a:lnTo>
                  <a:lnTo>
                    <a:pt x="270759" y="1155699"/>
                  </a:lnTo>
                  <a:lnTo>
                    <a:pt x="243772" y="1142999"/>
                  </a:lnTo>
                  <a:lnTo>
                    <a:pt x="225747" y="1130299"/>
                  </a:lnTo>
                  <a:lnTo>
                    <a:pt x="299855" y="1130299"/>
                  </a:lnTo>
                  <a:lnTo>
                    <a:pt x="314058" y="1117599"/>
                  </a:lnTo>
                  <a:lnTo>
                    <a:pt x="325877" y="1104899"/>
                  </a:lnTo>
                  <a:lnTo>
                    <a:pt x="333296" y="1104899"/>
                  </a:lnTo>
                  <a:lnTo>
                    <a:pt x="343214" y="1092199"/>
                  </a:lnTo>
                  <a:lnTo>
                    <a:pt x="362532" y="1066799"/>
                  </a:lnTo>
                  <a:lnTo>
                    <a:pt x="383921" y="1054099"/>
                  </a:lnTo>
                  <a:lnTo>
                    <a:pt x="403483" y="1054099"/>
                  </a:lnTo>
                  <a:lnTo>
                    <a:pt x="406052" y="1041399"/>
                  </a:lnTo>
                  <a:lnTo>
                    <a:pt x="405175" y="1028699"/>
                  </a:lnTo>
                  <a:lnTo>
                    <a:pt x="401602" y="990599"/>
                  </a:lnTo>
                  <a:lnTo>
                    <a:pt x="397713" y="977899"/>
                  </a:lnTo>
                  <a:lnTo>
                    <a:pt x="395888" y="965199"/>
                  </a:lnTo>
                  <a:lnTo>
                    <a:pt x="399026" y="952499"/>
                  </a:lnTo>
                  <a:lnTo>
                    <a:pt x="409692" y="939799"/>
                  </a:lnTo>
                  <a:lnTo>
                    <a:pt x="429763" y="914399"/>
                  </a:lnTo>
                  <a:lnTo>
                    <a:pt x="461116" y="863599"/>
                  </a:lnTo>
                  <a:lnTo>
                    <a:pt x="488493" y="850899"/>
                  </a:lnTo>
                  <a:lnTo>
                    <a:pt x="499765" y="863599"/>
                  </a:lnTo>
                  <a:lnTo>
                    <a:pt x="501622" y="888999"/>
                  </a:lnTo>
                  <a:lnTo>
                    <a:pt x="500755" y="901699"/>
                  </a:lnTo>
                  <a:lnTo>
                    <a:pt x="1250456" y="901699"/>
                  </a:lnTo>
                  <a:lnTo>
                    <a:pt x="1229511" y="927099"/>
                  </a:lnTo>
                  <a:lnTo>
                    <a:pt x="1188953" y="965199"/>
                  </a:lnTo>
                  <a:lnTo>
                    <a:pt x="1229102" y="965199"/>
                  </a:lnTo>
                  <a:lnTo>
                    <a:pt x="1245409" y="977899"/>
                  </a:lnTo>
                  <a:lnTo>
                    <a:pt x="1372453" y="977899"/>
                  </a:lnTo>
                  <a:lnTo>
                    <a:pt x="1375724" y="990599"/>
                  </a:lnTo>
                  <a:lnTo>
                    <a:pt x="1376314" y="1041399"/>
                  </a:lnTo>
                  <a:lnTo>
                    <a:pt x="1382211" y="1092199"/>
                  </a:lnTo>
                  <a:lnTo>
                    <a:pt x="1398470" y="1117599"/>
                  </a:lnTo>
                  <a:lnTo>
                    <a:pt x="1415362" y="1142999"/>
                  </a:lnTo>
                  <a:lnTo>
                    <a:pt x="1430932" y="1168399"/>
                  </a:lnTo>
                  <a:lnTo>
                    <a:pt x="1447756" y="1193799"/>
                  </a:lnTo>
                  <a:lnTo>
                    <a:pt x="1463861" y="1231899"/>
                  </a:lnTo>
                  <a:lnTo>
                    <a:pt x="1469484" y="1257299"/>
                  </a:lnTo>
                  <a:lnTo>
                    <a:pt x="1458042" y="1269999"/>
                  </a:lnTo>
                  <a:lnTo>
                    <a:pt x="1436908" y="1282699"/>
                  </a:lnTo>
                  <a:lnTo>
                    <a:pt x="1409771" y="1282699"/>
                  </a:lnTo>
                  <a:lnTo>
                    <a:pt x="1409368" y="1308099"/>
                  </a:lnTo>
                  <a:lnTo>
                    <a:pt x="1407996" y="1320799"/>
                  </a:lnTo>
                  <a:close/>
                </a:path>
                <a:path w="2879090" h="2336800">
                  <a:moveTo>
                    <a:pt x="1372453" y="977899"/>
                  </a:moveTo>
                  <a:lnTo>
                    <a:pt x="1261710" y="977899"/>
                  </a:lnTo>
                  <a:lnTo>
                    <a:pt x="1274248" y="965199"/>
                  </a:lnTo>
                  <a:lnTo>
                    <a:pt x="1318784" y="965199"/>
                  </a:lnTo>
                  <a:lnTo>
                    <a:pt x="1339485" y="952499"/>
                  </a:lnTo>
                  <a:lnTo>
                    <a:pt x="1356999" y="952499"/>
                  </a:lnTo>
                  <a:lnTo>
                    <a:pt x="1369182" y="965199"/>
                  </a:lnTo>
                  <a:lnTo>
                    <a:pt x="1372453" y="977899"/>
                  </a:lnTo>
                  <a:close/>
                </a:path>
                <a:path w="2879090" h="2336800">
                  <a:moveTo>
                    <a:pt x="307366" y="1320799"/>
                  </a:moveTo>
                  <a:lnTo>
                    <a:pt x="181697" y="1320799"/>
                  </a:lnTo>
                  <a:lnTo>
                    <a:pt x="189522" y="1308099"/>
                  </a:lnTo>
                  <a:lnTo>
                    <a:pt x="195297" y="1282699"/>
                  </a:lnTo>
                  <a:lnTo>
                    <a:pt x="196182" y="1269999"/>
                  </a:lnTo>
                  <a:lnTo>
                    <a:pt x="191115" y="1257299"/>
                  </a:lnTo>
                  <a:lnTo>
                    <a:pt x="179774" y="1244599"/>
                  </a:lnTo>
                  <a:lnTo>
                    <a:pt x="161839" y="1231899"/>
                  </a:lnTo>
                  <a:lnTo>
                    <a:pt x="149623" y="1219199"/>
                  </a:lnTo>
                  <a:lnTo>
                    <a:pt x="146975" y="1206499"/>
                  </a:lnTo>
                  <a:lnTo>
                    <a:pt x="140879" y="1206499"/>
                  </a:lnTo>
                  <a:lnTo>
                    <a:pt x="118320" y="1181099"/>
                  </a:lnTo>
                  <a:lnTo>
                    <a:pt x="97855" y="1168399"/>
                  </a:lnTo>
                  <a:lnTo>
                    <a:pt x="98877" y="1155699"/>
                  </a:lnTo>
                  <a:lnTo>
                    <a:pt x="109621" y="1155699"/>
                  </a:lnTo>
                  <a:lnTo>
                    <a:pt x="118320" y="1142999"/>
                  </a:lnTo>
                  <a:lnTo>
                    <a:pt x="127121" y="1130299"/>
                  </a:lnTo>
                  <a:lnTo>
                    <a:pt x="142180" y="1130299"/>
                  </a:lnTo>
                  <a:lnTo>
                    <a:pt x="157863" y="1142999"/>
                  </a:lnTo>
                  <a:lnTo>
                    <a:pt x="168531" y="1142999"/>
                  </a:lnTo>
                  <a:lnTo>
                    <a:pt x="176511" y="1155699"/>
                  </a:lnTo>
                  <a:lnTo>
                    <a:pt x="185898" y="1168399"/>
                  </a:lnTo>
                  <a:lnTo>
                    <a:pt x="193715" y="1181099"/>
                  </a:lnTo>
                  <a:lnTo>
                    <a:pt x="196983" y="1181099"/>
                  </a:lnTo>
                  <a:lnTo>
                    <a:pt x="199297" y="1193799"/>
                  </a:lnTo>
                  <a:lnTo>
                    <a:pt x="205500" y="1193799"/>
                  </a:lnTo>
                  <a:lnTo>
                    <a:pt x="214481" y="1206499"/>
                  </a:lnTo>
                  <a:lnTo>
                    <a:pt x="225128" y="1231899"/>
                  </a:lnTo>
                  <a:lnTo>
                    <a:pt x="239518" y="1231899"/>
                  </a:lnTo>
                  <a:lnTo>
                    <a:pt x="256733" y="1244599"/>
                  </a:lnTo>
                  <a:lnTo>
                    <a:pt x="277229" y="1244599"/>
                  </a:lnTo>
                  <a:lnTo>
                    <a:pt x="258840" y="1282699"/>
                  </a:lnTo>
                  <a:lnTo>
                    <a:pt x="258840" y="1308099"/>
                  </a:lnTo>
                  <a:lnTo>
                    <a:pt x="307366" y="1320799"/>
                  </a:lnTo>
                  <a:close/>
                </a:path>
                <a:path w="2879090" h="2336800">
                  <a:moveTo>
                    <a:pt x="1417909" y="1396999"/>
                  </a:moveTo>
                  <a:lnTo>
                    <a:pt x="61468" y="1396999"/>
                  </a:lnTo>
                  <a:lnTo>
                    <a:pt x="96355" y="1384299"/>
                  </a:lnTo>
                  <a:lnTo>
                    <a:pt x="99162" y="1384299"/>
                  </a:lnTo>
                  <a:lnTo>
                    <a:pt x="106092" y="1371599"/>
                  </a:lnTo>
                  <a:lnTo>
                    <a:pt x="114909" y="1346199"/>
                  </a:lnTo>
                  <a:lnTo>
                    <a:pt x="123377" y="1320799"/>
                  </a:lnTo>
                  <a:lnTo>
                    <a:pt x="135174" y="1308099"/>
                  </a:lnTo>
                  <a:lnTo>
                    <a:pt x="151368" y="1308099"/>
                  </a:lnTo>
                  <a:lnTo>
                    <a:pt x="165685" y="1320799"/>
                  </a:lnTo>
                  <a:lnTo>
                    <a:pt x="1407996" y="1320799"/>
                  </a:lnTo>
                  <a:lnTo>
                    <a:pt x="1406624" y="1333499"/>
                  </a:lnTo>
                  <a:lnTo>
                    <a:pt x="1406704" y="1358899"/>
                  </a:lnTo>
                  <a:lnTo>
                    <a:pt x="1414777" y="1384299"/>
                  </a:lnTo>
                  <a:lnTo>
                    <a:pt x="1417909" y="1396999"/>
                  </a:lnTo>
                  <a:close/>
                </a:path>
                <a:path w="2879090" h="2336800">
                  <a:moveTo>
                    <a:pt x="2253467" y="1739899"/>
                  </a:moveTo>
                  <a:lnTo>
                    <a:pt x="128382" y="1739899"/>
                  </a:lnTo>
                  <a:lnTo>
                    <a:pt x="135868" y="1727199"/>
                  </a:lnTo>
                  <a:lnTo>
                    <a:pt x="141950" y="1714499"/>
                  </a:lnTo>
                  <a:lnTo>
                    <a:pt x="144595" y="1701799"/>
                  </a:lnTo>
                  <a:lnTo>
                    <a:pt x="141765" y="1663699"/>
                  </a:lnTo>
                  <a:lnTo>
                    <a:pt x="137755" y="1638299"/>
                  </a:lnTo>
                  <a:lnTo>
                    <a:pt x="96611" y="1638299"/>
                  </a:lnTo>
                  <a:lnTo>
                    <a:pt x="77268" y="1625599"/>
                  </a:lnTo>
                  <a:lnTo>
                    <a:pt x="78732" y="1612899"/>
                  </a:lnTo>
                  <a:lnTo>
                    <a:pt x="63153" y="1612899"/>
                  </a:lnTo>
                  <a:lnTo>
                    <a:pt x="46473" y="1600199"/>
                  </a:lnTo>
                  <a:lnTo>
                    <a:pt x="47670" y="1574799"/>
                  </a:lnTo>
                  <a:lnTo>
                    <a:pt x="53262" y="1549399"/>
                  </a:lnTo>
                  <a:lnTo>
                    <a:pt x="49770" y="1523999"/>
                  </a:lnTo>
                  <a:lnTo>
                    <a:pt x="42935" y="1498599"/>
                  </a:lnTo>
                  <a:lnTo>
                    <a:pt x="41598" y="1485899"/>
                  </a:lnTo>
                  <a:lnTo>
                    <a:pt x="19633" y="1485899"/>
                  </a:lnTo>
                  <a:lnTo>
                    <a:pt x="2923" y="1473199"/>
                  </a:lnTo>
                  <a:lnTo>
                    <a:pt x="0" y="1460499"/>
                  </a:lnTo>
                  <a:lnTo>
                    <a:pt x="2717" y="1460499"/>
                  </a:lnTo>
                  <a:lnTo>
                    <a:pt x="2930" y="1447799"/>
                  </a:lnTo>
                  <a:lnTo>
                    <a:pt x="5000" y="1435099"/>
                  </a:lnTo>
                  <a:lnTo>
                    <a:pt x="14436" y="1422399"/>
                  </a:lnTo>
                  <a:lnTo>
                    <a:pt x="24810" y="1422399"/>
                  </a:lnTo>
                  <a:lnTo>
                    <a:pt x="29696" y="1409699"/>
                  </a:lnTo>
                  <a:lnTo>
                    <a:pt x="29696" y="1384299"/>
                  </a:lnTo>
                  <a:lnTo>
                    <a:pt x="61468" y="1358899"/>
                  </a:lnTo>
                  <a:lnTo>
                    <a:pt x="61468" y="1396999"/>
                  </a:lnTo>
                  <a:lnTo>
                    <a:pt x="1417909" y="1396999"/>
                  </a:lnTo>
                  <a:lnTo>
                    <a:pt x="1421041" y="1409699"/>
                  </a:lnTo>
                  <a:lnTo>
                    <a:pt x="1422248" y="1422399"/>
                  </a:lnTo>
                  <a:lnTo>
                    <a:pt x="1433396" y="1435099"/>
                  </a:lnTo>
                  <a:lnTo>
                    <a:pt x="1469484" y="1447799"/>
                  </a:lnTo>
                  <a:lnTo>
                    <a:pt x="1498310" y="1460499"/>
                  </a:lnTo>
                  <a:lnTo>
                    <a:pt x="1494411" y="1473199"/>
                  </a:lnTo>
                  <a:lnTo>
                    <a:pt x="1482773" y="1511299"/>
                  </a:lnTo>
                  <a:lnTo>
                    <a:pt x="1488384" y="1523999"/>
                  </a:lnTo>
                  <a:lnTo>
                    <a:pt x="1519369" y="1536699"/>
                  </a:lnTo>
                  <a:lnTo>
                    <a:pt x="2111640" y="1536699"/>
                  </a:lnTo>
                  <a:lnTo>
                    <a:pt x="2136658" y="1562099"/>
                  </a:lnTo>
                  <a:lnTo>
                    <a:pt x="2177502" y="1600199"/>
                  </a:lnTo>
                  <a:lnTo>
                    <a:pt x="2212957" y="1638299"/>
                  </a:lnTo>
                  <a:lnTo>
                    <a:pt x="2222861" y="1650999"/>
                  </a:lnTo>
                  <a:lnTo>
                    <a:pt x="2219336" y="1650999"/>
                  </a:lnTo>
                  <a:lnTo>
                    <a:pt x="2226882" y="1676399"/>
                  </a:lnTo>
                  <a:lnTo>
                    <a:pt x="2240860" y="1701799"/>
                  </a:lnTo>
                  <a:lnTo>
                    <a:pt x="2253467" y="1739899"/>
                  </a:lnTo>
                  <a:close/>
                </a:path>
                <a:path w="2879090" h="2336800">
                  <a:moveTo>
                    <a:pt x="2037958" y="1523999"/>
                  </a:moveTo>
                  <a:lnTo>
                    <a:pt x="1946879" y="1523999"/>
                  </a:lnTo>
                  <a:lnTo>
                    <a:pt x="2019250" y="1511299"/>
                  </a:lnTo>
                  <a:lnTo>
                    <a:pt x="2028604" y="1511299"/>
                  </a:lnTo>
                  <a:lnTo>
                    <a:pt x="2037958" y="1523999"/>
                  </a:lnTo>
                  <a:close/>
                </a:path>
                <a:path w="2879090" h="2336800">
                  <a:moveTo>
                    <a:pt x="2111640" y="1536699"/>
                  </a:moveTo>
                  <a:lnTo>
                    <a:pt x="1719047" y="1536699"/>
                  </a:lnTo>
                  <a:lnTo>
                    <a:pt x="1749491" y="1523999"/>
                  </a:lnTo>
                  <a:lnTo>
                    <a:pt x="2090694" y="1523999"/>
                  </a:lnTo>
                  <a:lnTo>
                    <a:pt x="2111640" y="1536699"/>
                  </a:lnTo>
                  <a:close/>
                </a:path>
                <a:path w="2879090" h="2336800">
                  <a:moveTo>
                    <a:pt x="2866837" y="1739899"/>
                  </a:moveTo>
                  <a:lnTo>
                    <a:pt x="2619915" y="1739899"/>
                  </a:lnTo>
                  <a:lnTo>
                    <a:pt x="2656477" y="1727199"/>
                  </a:lnTo>
                  <a:lnTo>
                    <a:pt x="2704913" y="1727199"/>
                  </a:lnTo>
                  <a:lnTo>
                    <a:pt x="2738409" y="1714499"/>
                  </a:lnTo>
                  <a:lnTo>
                    <a:pt x="2777266" y="1701799"/>
                  </a:lnTo>
                  <a:lnTo>
                    <a:pt x="2815387" y="1701799"/>
                  </a:lnTo>
                  <a:lnTo>
                    <a:pt x="2852215" y="1714499"/>
                  </a:lnTo>
                  <a:lnTo>
                    <a:pt x="2856864" y="1727199"/>
                  </a:lnTo>
                  <a:lnTo>
                    <a:pt x="2866837" y="1739899"/>
                  </a:lnTo>
                  <a:close/>
                </a:path>
                <a:path w="2879090" h="2336800">
                  <a:moveTo>
                    <a:pt x="92300" y="1739899"/>
                  </a:moveTo>
                  <a:lnTo>
                    <a:pt x="82511" y="1714499"/>
                  </a:lnTo>
                  <a:lnTo>
                    <a:pt x="91784" y="1727199"/>
                  </a:lnTo>
                  <a:lnTo>
                    <a:pt x="92300" y="1739899"/>
                  </a:lnTo>
                  <a:close/>
                </a:path>
                <a:path w="2879090" h="2336800">
                  <a:moveTo>
                    <a:pt x="2876178" y="1765299"/>
                  </a:moveTo>
                  <a:lnTo>
                    <a:pt x="2428153" y="1765299"/>
                  </a:lnTo>
                  <a:lnTo>
                    <a:pt x="2453486" y="1739899"/>
                  </a:lnTo>
                  <a:lnTo>
                    <a:pt x="2478530" y="1727199"/>
                  </a:lnTo>
                  <a:lnTo>
                    <a:pt x="2494471" y="1727199"/>
                  </a:lnTo>
                  <a:lnTo>
                    <a:pt x="2506648" y="1739899"/>
                  </a:lnTo>
                  <a:lnTo>
                    <a:pt x="2866837" y="1739899"/>
                  </a:lnTo>
                  <a:lnTo>
                    <a:pt x="2876178" y="1765299"/>
                  </a:lnTo>
                  <a:close/>
                </a:path>
                <a:path w="2879090" h="2336800">
                  <a:moveTo>
                    <a:pt x="2781323" y="1955799"/>
                  </a:moveTo>
                  <a:lnTo>
                    <a:pt x="80066" y="1955799"/>
                  </a:lnTo>
                  <a:lnTo>
                    <a:pt x="68159" y="1930399"/>
                  </a:lnTo>
                  <a:lnTo>
                    <a:pt x="57329" y="1904999"/>
                  </a:lnTo>
                  <a:lnTo>
                    <a:pt x="124096" y="1904999"/>
                  </a:lnTo>
                  <a:lnTo>
                    <a:pt x="132986" y="1892299"/>
                  </a:lnTo>
                  <a:lnTo>
                    <a:pt x="142499" y="1892299"/>
                  </a:lnTo>
                  <a:lnTo>
                    <a:pt x="155148" y="1866899"/>
                  </a:lnTo>
                  <a:lnTo>
                    <a:pt x="167118" y="1854199"/>
                  </a:lnTo>
                  <a:lnTo>
                    <a:pt x="171870" y="1841499"/>
                  </a:lnTo>
                  <a:lnTo>
                    <a:pt x="167841" y="1828799"/>
                  </a:lnTo>
                  <a:lnTo>
                    <a:pt x="153463" y="1803399"/>
                  </a:lnTo>
                  <a:lnTo>
                    <a:pt x="141361" y="1777999"/>
                  </a:lnTo>
                  <a:lnTo>
                    <a:pt x="136945" y="1777999"/>
                  </a:lnTo>
                  <a:lnTo>
                    <a:pt x="127826" y="1765299"/>
                  </a:lnTo>
                  <a:lnTo>
                    <a:pt x="101617" y="1739899"/>
                  </a:lnTo>
                  <a:lnTo>
                    <a:pt x="2259540" y="1739899"/>
                  </a:lnTo>
                  <a:lnTo>
                    <a:pt x="2281194" y="1752599"/>
                  </a:lnTo>
                  <a:lnTo>
                    <a:pt x="2311331" y="1752599"/>
                  </a:lnTo>
                  <a:lnTo>
                    <a:pt x="2322152" y="1765299"/>
                  </a:lnTo>
                  <a:lnTo>
                    <a:pt x="2876178" y="1765299"/>
                  </a:lnTo>
                  <a:lnTo>
                    <a:pt x="2878930" y="1790699"/>
                  </a:lnTo>
                  <a:lnTo>
                    <a:pt x="2869748" y="1790699"/>
                  </a:lnTo>
                  <a:lnTo>
                    <a:pt x="2855901" y="1803399"/>
                  </a:lnTo>
                  <a:lnTo>
                    <a:pt x="2830455" y="1828799"/>
                  </a:lnTo>
                  <a:lnTo>
                    <a:pt x="2809474" y="1854199"/>
                  </a:lnTo>
                  <a:lnTo>
                    <a:pt x="2805573" y="1866899"/>
                  </a:lnTo>
                  <a:lnTo>
                    <a:pt x="2809517" y="1879599"/>
                  </a:lnTo>
                  <a:lnTo>
                    <a:pt x="2812067" y="1904999"/>
                  </a:lnTo>
                  <a:lnTo>
                    <a:pt x="2801946" y="1930399"/>
                  </a:lnTo>
                  <a:lnTo>
                    <a:pt x="2781323" y="1955799"/>
                  </a:lnTo>
                  <a:close/>
                </a:path>
                <a:path w="2879090" h="2336800">
                  <a:moveTo>
                    <a:pt x="2369331" y="1765299"/>
                  </a:moveTo>
                  <a:lnTo>
                    <a:pt x="2322152" y="1765299"/>
                  </a:lnTo>
                  <a:lnTo>
                    <a:pt x="2336411" y="1752599"/>
                  </a:lnTo>
                  <a:lnTo>
                    <a:pt x="2350302" y="1739899"/>
                  </a:lnTo>
                  <a:lnTo>
                    <a:pt x="2369331" y="1765299"/>
                  </a:lnTo>
                  <a:close/>
                </a:path>
                <a:path w="2879090" h="2336800">
                  <a:moveTo>
                    <a:pt x="2428153" y="1765299"/>
                  </a:moveTo>
                  <a:lnTo>
                    <a:pt x="2369331" y="1765299"/>
                  </a:lnTo>
                  <a:lnTo>
                    <a:pt x="2383251" y="1752599"/>
                  </a:lnTo>
                  <a:lnTo>
                    <a:pt x="2411454" y="1752599"/>
                  </a:lnTo>
                  <a:lnTo>
                    <a:pt x="2428153" y="1765299"/>
                  </a:lnTo>
                  <a:close/>
                </a:path>
                <a:path w="2879090" h="2336800">
                  <a:moveTo>
                    <a:pt x="2792099" y="2336799"/>
                  </a:moveTo>
                  <a:lnTo>
                    <a:pt x="117823" y="2336799"/>
                  </a:lnTo>
                  <a:lnTo>
                    <a:pt x="116442" y="2324099"/>
                  </a:lnTo>
                  <a:lnTo>
                    <a:pt x="116318" y="2311399"/>
                  </a:lnTo>
                  <a:lnTo>
                    <a:pt x="86858" y="2260599"/>
                  </a:lnTo>
                  <a:lnTo>
                    <a:pt x="92805" y="2247899"/>
                  </a:lnTo>
                  <a:lnTo>
                    <a:pt x="136708" y="2247899"/>
                  </a:lnTo>
                  <a:lnTo>
                    <a:pt x="151324" y="2222499"/>
                  </a:lnTo>
                  <a:lnTo>
                    <a:pt x="150730" y="2184399"/>
                  </a:lnTo>
                  <a:lnTo>
                    <a:pt x="143547" y="2146299"/>
                  </a:lnTo>
                  <a:lnTo>
                    <a:pt x="138394" y="2108199"/>
                  </a:lnTo>
                  <a:lnTo>
                    <a:pt x="138131" y="2070099"/>
                  </a:lnTo>
                  <a:lnTo>
                    <a:pt x="138822" y="2044699"/>
                  </a:lnTo>
                  <a:lnTo>
                    <a:pt x="138890" y="2031999"/>
                  </a:lnTo>
                  <a:lnTo>
                    <a:pt x="136759" y="2019299"/>
                  </a:lnTo>
                  <a:lnTo>
                    <a:pt x="135354" y="1993899"/>
                  </a:lnTo>
                  <a:lnTo>
                    <a:pt x="133177" y="1981199"/>
                  </a:lnTo>
                  <a:lnTo>
                    <a:pt x="121912" y="1981199"/>
                  </a:lnTo>
                  <a:lnTo>
                    <a:pt x="93239" y="1968499"/>
                  </a:lnTo>
                  <a:lnTo>
                    <a:pt x="71909" y="1955799"/>
                  </a:lnTo>
                  <a:lnTo>
                    <a:pt x="2751844" y="1955799"/>
                  </a:lnTo>
                  <a:lnTo>
                    <a:pt x="2751844" y="2146299"/>
                  </a:lnTo>
                  <a:lnTo>
                    <a:pt x="2753955" y="2146299"/>
                  </a:lnTo>
                  <a:lnTo>
                    <a:pt x="2757475" y="2158999"/>
                  </a:lnTo>
                  <a:lnTo>
                    <a:pt x="2758179" y="2184399"/>
                  </a:lnTo>
                  <a:lnTo>
                    <a:pt x="2751844" y="2197099"/>
                  </a:lnTo>
                  <a:lnTo>
                    <a:pt x="2744102" y="2197099"/>
                  </a:lnTo>
                  <a:lnTo>
                    <a:pt x="2743894" y="2209799"/>
                  </a:lnTo>
                  <a:lnTo>
                    <a:pt x="2751836" y="2222499"/>
                  </a:lnTo>
                  <a:lnTo>
                    <a:pt x="2768546" y="2235199"/>
                  </a:lnTo>
                  <a:lnTo>
                    <a:pt x="2783423" y="2273299"/>
                  </a:lnTo>
                  <a:lnTo>
                    <a:pt x="2788410" y="2298699"/>
                  </a:lnTo>
                  <a:lnTo>
                    <a:pt x="2788063" y="2324099"/>
                  </a:lnTo>
                  <a:lnTo>
                    <a:pt x="2786935" y="2324099"/>
                  </a:lnTo>
                  <a:lnTo>
                    <a:pt x="2792099" y="2336799"/>
                  </a:lnTo>
                  <a:close/>
                </a:path>
              </a:pathLst>
            </a:custGeom>
            <a:solidFill>
              <a:srgbClr val="E2B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1410" y="6224017"/>
              <a:ext cx="3340100" cy="1139825"/>
            </a:xfrm>
            <a:custGeom>
              <a:avLst/>
              <a:gdLst/>
              <a:ahLst/>
              <a:cxnLst/>
              <a:rect l="l" t="t" r="r" b="b"/>
              <a:pathLst>
                <a:path w="3340100" h="1139825">
                  <a:moveTo>
                    <a:pt x="3149586" y="335365"/>
                  </a:moveTo>
                  <a:lnTo>
                    <a:pt x="309107" y="335365"/>
                  </a:lnTo>
                  <a:lnTo>
                    <a:pt x="310622" y="322665"/>
                  </a:lnTo>
                  <a:lnTo>
                    <a:pt x="310045" y="322665"/>
                  </a:lnTo>
                  <a:lnTo>
                    <a:pt x="345188" y="284565"/>
                  </a:lnTo>
                  <a:lnTo>
                    <a:pt x="388657" y="221065"/>
                  </a:lnTo>
                  <a:lnTo>
                    <a:pt x="422115" y="170265"/>
                  </a:lnTo>
                  <a:lnTo>
                    <a:pt x="465583" y="132165"/>
                  </a:lnTo>
                  <a:lnTo>
                    <a:pt x="510789" y="94065"/>
                  </a:lnTo>
                  <a:lnTo>
                    <a:pt x="513349" y="81365"/>
                  </a:lnTo>
                  <a:lnTo>
                    <a:pt x="517474" y="68665"/>
                  </a:lnTo>
                  <a:lnTo>
                    <a:pt x="517836" y="55965"/>
                  </a:lnTo>
                  <a:lnTo>
                    <a:pt x="509104" y="43265"/>
                  </a:lnTo>
                  <a:lnTo>
                    <a:pt x="499351" y="30565"/>
                  </a:lnTo>
                  <a:lnTo>
                    <a:pt x="493831" y="30565"/>
                  </a:lnTo>
                  <a:lnTo>
                    <a:pt x="482986" y="17865"/>
                  </a:lnTo>
                  <a:lnTo>
                    <a:pt x="457258" y="5165"/>
                  </a:lnTo>
                  <a:lnTo>
                    <a:pt x="435948" y="5165"/>
                  </a:lnTo>
                  <a:lnTo>
                    <a:pt x="435001" y="0"/>
                  </a:lnTo>
                  <a:lnTo>
                    <a:pt x="3109277" y="0"/>
                  </a:lnTo>
                  <a:lnTo>
                    <a:pt x="3147633" y="55965"/>
                  </a:lnTo>
                  <a:lnTo>
                    <a:pt x="3152022" y="55965"/>
                  </a:lnTo>
                  <a:lnTo>
                    <a:pt x="3163934" y="81365"/>
                  </a:lnTo>
                  <a:lnTo>
                    <a:pt x="3181487" y="106765"/>
                  </a:lnTo>
                  <a:lnTo>
                    <a:pt x="3202800" y="132165"/>
                  </a:lnTo>
                  <a:lnTo>
                    <a:pt x="3216983" y="144865"/>
                  </a:lnTo>
                  <a:lnTo>
                    <a:pt x="3217044" y="157565"/>
                  </a:lnTo>
                  <a:lnTo>
                    <a:pt x="3207059" y="170265"/>
                  </a:lnTo>
                  <a:lnTo>
                    <a:pt x="3168110" y="170265"/>
                  </a:lnTo>
                  <a:lnTo>
                    <a:pt x="3156760" y="182965"/>
                  </a:lnTo>
                  <a:lnTo>
                    <a:pt x="3137570" y="208365"/>
                  </a:lnTo>
                  <a:lnTo>
                    <a:pt x="3119619" y="221065"/>
                  </a:lnTo>
                  <a:lnTo>
                    <a:pt x="3110613" y="233765"/>
                  </a:lnTo>
                  <a:lnTo>
                    <a:pt x="3102546" y="246465"/>
                  </a:lnTo>
                  <a:lnTo>
                    <a:pt x="3087410" y="259165"/>
                  </a:lnTo>
                  <a:lnTo>
                    <a:pt x="3072737" y="271865"/>
                  </a:lnTo>
                  <a:lnTo>
                    <a:pt x="3072967" y="297265"/>
                  </a:lnTo>
                  <a:lnTo>
                    <a:pt x="3090456" y="309965"/>
                  </a:lnTo>
                  <a:lnTo>
                    <a:pt x="3127559" y="322665"/>
                  </a:lnTo>
                  <a:lnTo>
                    <a:pt x="3149586" y="335365"/>
                  </a:lnTo>
                  <a:close/>
                </a:path>
                <a:path w="3340100" h="1139825">
                  <a:moveTo>
                    <a:pt x="3194924" y="373465"/>
                  </a:moveTo>
                  <a:lnTo>
                    <a:pt x="212114" y="373465"/>
                  </a:lnTo>
                  <a:lnTo>
                    <a:pt x="221831" y="360765"/>
                  </a:lnTo>
                  <a:lnTo>
                    <a:pt x="233424" y="348065"/>
                  </a:lnTo>
                  <a:lnTo>
                    <a:pt x="243131" y="335365"/>
                  </a:lnTo>
                  <a:lnTo>
                    <a:pt x="247957" y="322665"/>
                  </a:lnTo>
                  <a:lnTo>
                    <a:pt x="251553" y="322665"/>
                  </a:lnTo>
                  <a:lnTo>
                    <a:pt x="260234" y="335365"/>
                  </a:lnTo>
                  <a:lnTo>
                    <a:pt x="3149586" y="335365"/>
                  </a:lnTo>
                  <a:lnTo>
                    <a:pt x="3171614" y="348065"/>
                  </a:lnTo>
                  <a:lnTo>
                    <a:pt x="3194924" y="373465"/>
                  </a:lnTo>
                  <a:close/>
                </a:path>
                <a:path w="3340100" h="1139825">
                  <a:moveTo>
                    <a:pt x="3134199" y="500465"/>
                  </a:moveTo>
                  <a:lnTo>
                    <a:pt x="134770" y="500465"/>
                  </a:lnTo>
                  <a:lnTo>
                    <a:pt x="133379" y="487765"/>
                  </a:lnTo>
                  <a:lnTo>
                    <a:pt x="126654" y="475065"/>
                  </a:lnTo>
                  <a:lnTo>
                    <a:pt x="110987" y="436965"/>
                  </a:lnTo>
                  <a:lnTo>
                    <a:pt x="103715" y="411565"/>
                  </a:lnTo>
                  <a:lnTo>
                    <a:pt x="115406" y="398865"/>
                  </a:lnTo>
                  <a:lnTo>
                    <a:pt x="132422" y="386165"/>
                  </a:lnTo>
                  <a:lnTo>
                    <a:pt x="166531" y="386165"/>
                  </a:lnTo>
                  <a:lnTo>
                    <a:pt x="181273" y="373465"/>
                  </a:lnTo>
                  <a:lnTo>
                    <a:pt x="193924" y="360765"/>
                  </a:lnTo>
                  <a:lnTo>
                    <a:pt x="206680" y="360765"/>
                  </a:lnTo>
                  <a:lnTo>
                    <a:pt x="208039" y="373465"/>
                  </a:lnTo>
                  <a:lnTo>
                    <a:pt x="3194924" y="373465"/>
                  </a:lnTo>
                  <a:lnTo>
                    <a:pt x="3206579" y="386165"/>
                  </a:lnTo>
                  <a:lnTo>
                    <a:pt x="3229631" y="436965"/>
                  </a:lnTo>
                  <a:lnTo>
                    <a:pt x="3237942" y="449665"/>
                  </a:lnTo>
                  <a:lnTo>
                    <a:pt x="3241050" y="462365"/>
                  </a:lnTo>
                  <a:lnTo>
                    <a:pt x="3249014" y="462365"/>
                  </a:lnTo>
                  <a:lnTo>
                    <a:pt x="3259793" y="487765"/>
                  </a:lnTo>
                  <a:lnTo>
                    <a:pt x="3153336" y="487765"/>
                  </a:lnTo>
                  <a:lnTo>
                    <a:pt x="3134199" y="500465"/>
                  </a:lnTo>
                  <a:close/>
                </a:path>
                <a:path w="3340100" h="1139825">
                  <a:moveTo>
                    <a:pt x="3271349" y="792565"/>
                  </a:moveTo>
                  <a:lnTo>
                    <a:pt x="3241263" y="754465"/>
                  </a:lnTo>
                  <a:lnTo>
                    <a:pt x="3271349" y="690965"/>
                  </a:lnTo>
                  <a:lnTo>
                    <a:pt x="3270568" y="690965"/>
                  </a:lnTo>
                  <a:lnTo>
                    <a:pt x="3267594" y="665565"/>
                  </a:lnTo>
                  <a:lnTo>
                    <a:pt x="3261479" y="640165"/>
                  </a:lnTo>
                  <a:lnTo>
                    <a:pt x="3251274" y="614765"/>
                  </a:lnTo>
                  <a:lnTo>
                    <a:pt x="3237699" y="602065"/>
                  </a:lnTo>
                  <a:lnTo>
                    <a:pt x="3224119" y="576665"/>
                  </a:lnTo>
                  <a:lnTo>
                    <a:pt x="3213671" y="563965"/>
                  </a:lnTo>
                  <a:lnTo>
                    <a:pt x="3209491" y="551265"/>
                  </a:lnTo>
                  <a:lnTo>
                    <a:pt x="3184411" y="487765"/>
                  </a:lnTo>
                  <a:lnTo>
                    <a:pt x="3259793" y="487765"/>
                  </a:lnTo>
                  <a:lnTo>
                    <a:pt x="3282933" y="538565"/>
                  </a:lnTo>
                  <a:lnTo>
                    <a:pt x="3293728" y="563965"/>
                  </a:lnTo>
                  <a:lnTo>
                    <a:pt x="3301697" y="589365"/>
                  </a:lnTo>
                  <a:lnTo>
                    <a:pt x="3304806" y="589365"/>
                  </a:lnTo>
                  <a:lnTo>
                    <a:pt x="3328252" y="665565"/>
                  </a:lnTo>
                  <a:lnTo>
                    <a:pt x="3329842" y="665565"/>
                  </a:lnTo>
                  <a:lnTo>
                    <a:pt x="3333468" y="678265"/>
                  </a:lnTo>
                  <a:lnTo>
                    <a:pt x="3337410" y="690965"/>
                  </a:lnTo>
                  <a:lnTo>
                    <a:pt x="3339949" y="716365"/>
                  </a:lnTo>
                  <a:lnTo>
                    <a:pt x="3338569" y="729065"/>
                  </a:lnTo>
                  <a:lnTo>
                    <a:pt x="3333890" y="741765"/>
                  </a:lnTo>
                  <a:lnTo>
                    <a:pt x="3328894" y="741765"/>
                  </a:lnTo>
                  <a:lnTo>
                    <a:pt x="3326566" y="754465"/>
                  </a:lnTo>
                  <a:lnTo>
                    <a:pt x="3301486" y="767165"/>
                  </a:lnTo>
                  <a:lnTo>
                    <a:pt x="3271349" y="792565"/>
                  </a:lnTo>
                  <a:close/>
                </a:path>
                <a:path w="3340100" h="1139825">
                  <a:moveTo>
                    <a:pt x="2610069" y="576665"/>
                  </a:moveTo>
                  <a:lnTo>
                    <a:pt x="148592" y="576665"/>
                  </a:lnTo>
                  <a:lnTo>
                    <a:pt x="156142" y="563965"/>
                  </a:lnTo>
                  <a:lnTo>
                    <a:pt x="160838" y="551265"/>
                  </a:lnTo>
                  <a:lnTo>
                    <a:pt x="151110" y="538565"/>
                  </a:lnTo>
                  <a:lnTo>
                    <a:pt x="132610" y="525865"/>
                  </a:lnTo>
                  <a:lnTo>
                    <a:pt x="110987" y="513165"/>
                  </a:lnTo>
                  <a:lnTo>
                    <a:pt x="102648" y="500465"/>
                  </a:lnTo>
                  <a:lnTo>
                    <a:pt x="3105050" y="500465"/>
                  </a:lnTo>
                  <a:lnTo>
                    <a:pt x="3076377" y="525865"/>
                  </a:lnTo>
                  <a:lnTo>
                    <a:pt x="2966637" y="525865"/>
                  </a:lnTo>
                  <a:lnTo>
                    <a:pt x="2969460" y="551265"/>
                  </a:lnTo>
                  <a:lnTo>
                    <a:pt x="2976518" y="563965"/>
                  </a:lnTo>
                  <a:lnTo>
                    <a:pt x="2621180" y="563965"/>
                  </a:lnTo>
                  <a:lnTo>
                    <a:pt x="2610069" y="576665"/>
                  </a:lnTo>
                  <a:close/>
                </a:path>
                <a:path w="3340100" h="1139825">
                  <a:moveTo>
                    <a:pt x="3045576" y="563965"/>
                  </a:moveTo>
                  <a:lnTo>
                    <a:pt x="3030724" y="563965"/>
                  </a:lnTo>
                  <a:lnTo>
                    <a:pt x="3021814" y="551265"/>
                  </a:lnTo>
                  <a:lnTo>
                    <a:pt x="2992044" y="525865"/>
                  </a:lnTo>
                  <a:lnTo>
                    <a:pt x="3076377" y="525865"/>
                  </a:lnTo>
                  <a:lnTo>
                    <a:pt x="3068766" y="538565"/>
                  </a:lnTo>
                  <a:lnTo>
                    <a:pt x="3060849" y="551265"/>
                  </a:lnTo>
                  <a:lnTo>
                    <a:pt x="3045576" y="563965"/>
                  </a:lnTo>
                  <a:close/>
                </a:path>
                <a:path w="3340100" h="1139825">
                  <a:moveTo>
                    <a:pt x="2540193" y="881465"/>
                  </a:moveTo>
                  <a:lnTo>
                    <a:pt x="254861" y="881465"/>
                  </a:lnTo>
                  <a:lnTo>
                    <a:pt x="220675" y="868765"/>
                  </a:lnTo>
                  <a:lnTo>
                    <a:pt x="194639" y="843365"/>
                  </a:lnTo>
                  <a:lnTo>
                    <a:pt x="184287" y="830665"/>
                  </a:lnTo>
                  <a:lnTo>
                    <a:pt x="129069" y="792565"/>
                  </a:lnTo>
                  <a:lnTo>
                    <a:pt x="125871" y="741765"/>
                  </a:lnTo>
                  <a:lnTo>
                    <a:pt x="109567" y="703665"/>
                  </a:lnTo>
                  <a:lnTo>
                    <a:pt x="72524" y="678265"/>
                  </a:lnTo>
                  <a:lnTo>
                    <a:pt x="40082" y="665565"/>
                  </a:lnTo>
                  <a:lnTo>
                    <a:pt x="31315" y="665565"/>
                  </a:lnTo>
                  <a:lnTo>
                    <a:pt x="28506" y="652865"/>
                  </a:lnTo>
                  <a:lnTo>
                    <a:pt x="13936" y="627465"/>
                  </a:lnTo>
                  <a:lnTo>
                    <a:pt x="0" y="614765"/>
                  </a:lnTo>
                  <a:lnTo>
                    <a:pt x="3930" y="602065"/>
                  </a:lnTo>
                  <a:lnTo>
                    <a:pt x="15379" y="602065"/>
                  </a:lnTo>
                  <a:lnTo>
                    <a:pt x="23998" y="576665"/>
                  </a:lnTo>
                  <a:lnTo>
                    <a:pt x="29665" y="563965"/>
                  </a:lnTo>
                  <a:lnTo>
                    <a:pt x="52932" y="563965"/>
                  </a:lnTo>
                  <a:lnTo>
                    <a:pt x="70838" y="551265"/>
                  </a:lnTo>
                  <a:lnTo>
                    <a:pt x="93831" y="551265"/>
                  </a:lnTo>
                  <a:lnTo>
                    <a:pt x="104233" y="563965"/>
                  </a:lnTo>
                  <a:lnTo>
                    <a:pt x="124370" y="576665"/>
                  </a:lnTo>
                  <a:lnTo>
                    <a:pt x="2610069" y="576665"/>
                  </a:lnTo>
                  <a:lnTo>
                    <a:pt x="2591145" y="589365"/>
                  </a:lnTo>
                  <a:lnTo>
                    <a:pt x="2543154" y="589365"/>
                  </a:lnTo>
                  <a:lnTo>
                    <a:pt x="2543391" y="602065"/>
                  </a:lnTo>
                  <a:lnTo>
                    <a:pt x="2543688" y="640165"/>
                  </a:lnTo>
                  <a:lnTo>
                    <a:pt x="2543813" y="665565"/>
                  </a:lnTo>
                  <a:lnTo>
                    <a:pt x="2543865" y="690965"/>
                  </a:lnTo>
                  <a:lnTo>
                    <a:pt x="2543154" y="716365"/>
                  </a:lnTo>
                  <a:lnTo>
                    <a:pt x="2544091" y="729065"/>
                  </a:lnTo>
                  <a:lnTo>
                    <a:pt x="2549424" y="741765"/>
                  </a:lnTo>
                  <a:lnTo>
                    <a:pt x="2620081" y="741765"/>
                  </a:lnTo>
                  <a:lnTo>
                    <a:pt x="2675298" y="767165"/>
                  </a:lnTo>
                  <a:lnTo>
                    <a:pt x="2702064" y="805265"/>
                  </a:lnTo>
                  <a:lnTo>
                    <a:pt x="2702637" y="817965"/>
                  </a:lnTo>
                  <a:lnTo>
                    <a:pt x="2702894" y="830665"/>
                  </a:lnTo>
                  <a:lnTo>
                    <a:pt x="2701768" y="843365"/>
                  </a:lnTo>
                  <a:lnTo>
                    <a:pt x="2590192" y="843365"/>
                  </a:lnTo>
                  <a:lnTo>
                    <a:pt x="2581744" y="856065"/>
                  </a:lnTo>
                  <a:lnTo>
                    <a:pt x="2566549" y="856065"/>
                  </a:lnTo>
                  <a:lnTo>
                    <a:pt x="2540193" y="881465"/>
                  </a:lnTo>
                  <a:close/>
                </a:path>
                <a:path w="3340100" h="1139825">
                  <a:moveTo>
                    <a:pt x="2992044" y="589365"/>
                  </a:moveTo>
                  <a:lnTo>
                    <a:pt x="2662962" y="589365"/>
                  </a:lnTo>
                  <a:lnTo>
                    <a:pt x="2655203" y="576665"/>
                  </a:lnTo>
                  <a:lnTo>
                    <a:pt x="2633364" y="576665"/>
                  </a:lnTo>
                  <a:lnTo>
                    <a:pt x="2627430" y="563965"/>
                  </a:lnTo>
                  <a:lnTo>
                    <a:pt x="2976518" y="563965"/>
                  </a:lnTo>
                  <a:lnTo>
                    <a:pt x="2983575" y="576665"/>
                  </a:lnTo>
                  <a:lnTo>
                    <a:pt x="2992044" y="589365"/>
                  </a:lnTo>
                  <a:close/>
                </a:path>
                <a:path w="3340100" h="1139825">
                  <a:moveTo>
                    <a:pt x="2684985" y="894165"/>
                  </a:moveTo>
                  <a:lnTo>
                    <a:pt x="2657023" y="894165"/>
                  </a:lnTo>
                  <a:lnTo>
                    <a:pt x="2651246" y="868765"/>
                  </a:lnTo>
                  <a:lnTo>
                    <a:pt x="2640765" y="856065"/>
                  </a:lnTo>
                  <a:lnTo>
                    <a:pt x="2620081" y="856065"/>
                  </a:lnTo>
                  <a:lnTo>
                    <a:pt x="2600202" y="843365"/>
                  </a:lnTo>
                  <a:lnTo>
                    <a:pt x="2701768" y="843365"/>
                  </a:lnTo>
                  <a:lnTo>
                    <a:pt x="2700641" y="856065"/>
                  </a:lnTo>
                  <a:lnTo>
                    <a:pt x="2693686" y="881465"/>
                  </a:lnTo>
                  <a:lnTo>
                    <a:pt x="2684985" y="894165"/>
                  </a:lnTo>
                  <a:close/>
                </a:path>
                <a:path w="3340100" h="1139825">
                  <a:moveTo>
                    <a:pt x="649686" y="1046565"/>
                  </a:moveTo>
                  <a:lnTo>
                    <a:pt x="597472" y="1046565"/>
                  </a:lnTo>
                  <a:lnTo>
                    <a:pt x="453580" y="1008465"/>
                  </a:lnTo>
                  <a:lnTo>
                    <a:pt x="416802" y="995765"/>
                  </a:lnTo>
                  <a:lnTo>
                    <a:pt x="388351" y="970365"/>
                  </a:lnTo>
                  <a:lnTo>
                    <a:pt x="373282" y="932265"/>
                  </a:lnTo>
                  <a:lnTo>
                    <a:pt x="372450" y="919565"/>
                  </a:lnTo>
                  <a:lnTo>
                    <a:pt x="369113" y="906865"/>
                  </a:lnTo>
                  <a:lnTo>
                    <a:pt x="362012" y="894165"/>
                  </a:lnTo>
                  <a:lnTo>
                    <a:pt x="349888" y="881465"/>
                  </a:lnTo>
                  <a:lnTo>
                    <a:pt x="2509901" y="881465"/>
                  </a:lnTo>
                  <a:lnTo>
                    <a:pt x="2484935" y="894165"/>
                  </a:lnTo>
                  <a:lnTo>
                    <a:pt x="2474554" y="894165"/>
                  </a:lnTo>
                  <a:lnTo>
                    <a:pt x="2474554" y="970365"/>
                  </a:lnTo>
                  <a:lnTo>
                    <a:pt x="770292" y="970365"/>
                  </a:lnTo>
                  <a:lnTo>
                    <a:pt x="754223" y="983065"/>
                  </a:lnTo>
                  <a:lnTo>
                    <a:pt x="732196" y="1008465"/>
                  </a:lnTo>
                  <a:lnTo>
                    <a:pt x="661443" y="1008465"/>
                  </a:lnTo>
                  <a:lnTo>
                    <a:pt x="663013" y="1021165"/>
                  </a:lnTo>
                  <a:lnTo>
                    <a:pt x="662701" y="1033865"/>
                  </a:lnTo>
                  <a:lnTo>
                    <a:pt x="649686" y="1046565"/>
                  </a:lnTo>
                  <a:close/>
                </a:path>
                <a:path w="3340100" h="1139825">
                  <a:moveTo>
                    <a:pt x="975887" y="1084665"/>
                  </a:moveTo>
                  <a:lnTo>
                    <a:pt x="937114" y="1059265"/>
                  </a:lnTo>
                  <a:lnTo>
                    <a:pt x="904299" y="1033865"/>
                  </a:lnTo>
                  <a:lnTo>
                    <a:pt x="890466" y="1021165"/>
                  </a:lnTo>
                  <a:lnTo>
                    <a:pt x="819931" y="1021165"/>
                  </a:lnTo>
                  <a:lnTo>
                    <a:pt x="809555" y="1008465"/>
                  </a:lnTo>
                  <a:lnTo>
                    <a:pt x="800750" y="995765"/>
                  </a:lnTo>
                  <a:lnTo>
                    <a:pt x="786774" y="970365"/>
                  </a:lnTo>
                  <a:lnTo>
                    <a:pt x="2474554" y="970365"/>
                  </a:lnTo>
                  <a:lnTo>
                    <a:pt x="2474554" y="1059265"/>
                  </a:lnTo>
                  <a:lnTo>
                    <a:pt x="1024003" y="1059265"/>
                  </a:lnTo>
                  <a:lnTo>
                    <a:pt x="1007592" y="1071965"/>
                  </a:lnTo>
                  <a:lnTo>
                    <a:pt x="975887" y="1084665"/>
                  </a:lnTo>
                  <a:close/>
                </a:path>
                <a:path w="3340100" h="1139825">
                  <a:moveTo>
                    <a:pt x="697844" y="1021165"/>
                  </a:moveTo>
                  <a:lnTo>
                    <a:pt x="669288" y="1021165"/>
                  </a:lnTo>
                  <a:lnTo>
                    <a:pt x="661443" y="1008465"/>
                  </a:lnTo>
                  <a:lnTo>
                    <a:pt x="732196" y="1008465"/>
                  </a:lnTo>
                  <a:lnTo>
                    <a:pt x="697844" y="1021165"/>
                  </a:lnTo>
                  <a:close/>
                </a:path>
                <a:path w="3340100" h="1139825">
                  <a:moveTo>
                    <a:pt x="2474554" y="1084665"/>
                  </a:moveTo>
                  <a:lnTo>
                    <a:pt x="1085022" y="1084665"/>
                  </a:lnTo>
                  <a:lnTo>
                    <a:pt x="1064444" y="1071965"/>
                  </a:lnTo>
                  <a:lnTo>
                    <a:pt x="1042401" y="1071965"/>
                  </a:lnTo>
                  <a:lnTo>
                    <a:pt x="1032263" y="1059265"/>
                  </a:lnTo>
                  <a:lnTo>
                    <a:pt x="2474554" y="1059265"/>
                  </a:lnTo>
                  <a:lnTo>
                    <a:pt x="2474554" y="1084665"/>
                  </a:lnTo>
                  <a:close/>
                </a:path>
                <a:path w="3340100" h="1139825">
                  <a:moveTo>
                    <a:pt x="2570152" y="1139734"/>
                  </a:moveTo>
                  <a:lnTo>
                    <a:pt x="1142354" y="1139734"/>
                  </a:lnTo>
                  <a:lnTo>
                    <a:pt x="1138893" y="1122765"/>
                  </a:lnTo>
                  <a:lnTo>
                    <a:pt x="1133711" y="1110065"/>
                  </a:lnTo>
                  <a:lnTo>
                    <a:pt x="1116290" y="1097365"/>
                  </a:lnTo>
                  <a:lnTo>
                    <a:pt x="1098556" y="1097365"/>
                  </a:lnTo>
                  <a:lnTo>
                    <a:pt x="1092263" y="1084665"/>
                  </a:lnTo>
                  <a:lnTo>
                    <a:pt x="2485638" y="1084665"/>
                  </a:lnTo>
                  <a:lnTo>
                    <a:pt x="2500672" y="1097365"/>
                  </a:lnTo>
                  <a:lnTo>
                    <a:pt x="2523080" y="1110065"/>
                  </a:lnTo>
                  <a:lnTo>
                    <a:pt x="2548178" y="1122765"/>
                  </a:lnTo>
                  <a:lnTo>
                    <a:pt x="2568254" y="1135465"/>
                  </a:lnTo>
                  <a:lnTo>
                    <a:pt x="2570152" y="1139734"/>
                  </a:lnTo>
                  <a:close/>
                </a:path>
              </a:pathLst>
            </a:custGeom>
            <a:solidFill>
              <a:srgbClr val="313C9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293765" y="7363752"/>
              <a:ext cx="1437640" cy="1139190"/>
            </a:xfrm>
            <a:custGeom>
              <a:avLst/>
              <a:gdLst/>
              <a:ahLst/>
              <a:cxnLst/>
              <a:rect l="l" t="t" r="r" b="b"/>
              <a:pathLst>
                <a:path w="1437639" h="1139190">
                  <a:moveTo>
                    <a:pt x="341965" y="402130"/>
                  </a:moveTo>
                  <a:lnTo>
                    <a:pt x="326267" y="402130"/>
                  </a:lnTo>
                  <a:lnTo>
                    <a:pt x="331730" y="389430"/>
                  </a:lnTo>
                  <a:lnTo>
                    <a:pt x="339387" y="376730"/>
                  </a:lnTo>
                  <a:lnTo>
                    <a:pt x="330268" y="364030"/>
                  </a:lnTo>
                  <a:lnTo>
                    <a:pt x="318589" y="364030"/>
                  </a:lnTo>
                  <a:lnTo>
                    <a:pt x="327201" y="325930"/>
                  </a:lnTo>
                  <a:lnTo>
                    <a:pt x="320206" y="313230"/>
                  </a:lnTo>
                  <a:lnTo>
                    <a:pt x="311649" y="287830"/>
                  </a:lnTo>
                  <a:lnTo>
                    <a:pt x="313124" y="275130"/>
                  </a:lnTo>
                  <a:lnTo>
                    <a:pt x="312713" y="262430"/>
                  </a:lnTo>
                  <a:lnTo>
                    <a:pt x="298496" y="249730"/>
                  </a:lnTo>
                  <a:lnTo>
                    <a:pt x="278627" y="237030"/>
                  </a:lnTo>
                  <a:lnTo>
                    <a:pt x="267536" y="237030"/>
                  </a:lnTo>
                  <a:lnTo>
                    <a:pt x="262717" y="224330"/>
                  </a:lnTo>
                  <a:lnTo>
                    <a:pt x="261668" y="224330"/>
                  </a:lnTo>
                  <a:lnTo>
                    <a:pt x="221519" y="211630"/>
                  </a:lnTo>
                  <a:lnTo>
                    <a:pt x="171307" y="173530"/>
                  </a:lnTo>
                  <a:lnTo>
                    <a:pt x="167630" y="173530"/>
                  </a:lnTo>
                  <a:lnTo>
                    <a:pt x="156903" y="160830"/>
                  </a:lnTo>
                  <a:lnTo>
                    <a:pt x="116141" y="160830"/>
                  </a:lnTo>
                  <a:lnTo>
                    <a:pt x="101474" y="148130"/>
                  </a:lnTo>
                  <a:lnTo>
                    <a:pt x="102969" y="135430"/>
                  </a:lnTo>
                  <a:lnTo>
                    <a:pt x="109799" y="122730"/>
                  </a:lnTo>
                  <a:lnTo>
                    <a:pt x="111136" y="122730"/>
                  </a:lnTo>
                  <a:lnTo>
                    <a:pt x="106007" y="110030"/>
                  </a:lnTo>
                  <a:lnTo>
                    <a:pt x="98991" y="84630"/>
                  </a:lnTo>
                  <a:lnTo>
                    <a:pt x="87589" y="71930"/>
                  </a:lnTo>
                  <a:lnTo>
                    <a:pt x="69301" y="59230"/>
                  </a:lnTo>
                  <a:lnTo>
                    <a:pt x="53943" y="46530"/>
                  </a:lnTo>
                  <a:lnTo>
                    <a:pt x="46730" y="33830"/>
                  </a:lnTo>
                  <a:lnTo>
                    <a:pt x="38263" y="33830"/>
                  </a:lnTo>
                  <a:lnTo>
                    <a:pt x="19141" y="21130"/>
                  </a:lnTo>
                  <a:lnTo>
                    <a:pt x="1719" y="8430"/>
                  </a:lnTo>
                  <a:lnTo>
                    <a:pt x="0" y="0"/>
                  </a:lnTo>
                  <a:lnTo>
                    <a:pt x="1427797" y="0"/>
                  </a:lnTo>
                  <a:lnTo>
                    <a:pt x="1437192" y="21130"/>
                  </a:lnTo>
                  <a:lnTo>
                    <a:pt x="1435942" y="46530"/>
                  </a:lnTo>
                  <a:lnTo>
                    <a:pt x="1415333" y="59230"/>
                  </a:lnTo>
                  <a:lnTo>
                    <a:pt x="1384084" y="71930"/>
                  </a:lnTo>
                  <a:lnTo>
                    <a:pt x="1361626" y="97330"/>
                  </a:lnTo>
                  <a:lnTo>
                    <a:pt x="1367393" y="148130"/>
                  </a:lnTo>
                  <a:lnTo>
                    <a:pt x="1378781" y="186230"/>
                  </a:lnTo>
                  <a:lnTo>
                    <a:pt x="1383698" y="237030"/>
                  </a:lnTo>
                  <a:lnTo>
                    <a:pt x="1383462" y="287830"/>
                  </a:lnTo>
                  <a:lnTo>
                    <a:pt x="1379391" y="338630"/>
                  </a:lnTo>
                  <a:lnTo>
                    <a:pt x="1374448" y="376730"/>
                  </a:lnTo>
                  <a:lnTo>
                    <a:pt x="378143" y="376730"/>
                  </a:lnTo>
                  <a:lnTo>
                    <a:pt x="365786" y="389430"/>
                  </a:lnTo>
                  <a:lnTo>
                    <a:pt x="341965" y="402130"/>
                  </a:lnTo>
                  <a:close/>
                </a:path>
                <a:path w="1437639" h="1139190">
                  <a:moveTo>
                    <a:pt x="666284" y="541830"/>
                  </a:moveTo>
                  <a:lnTo>
                    <a:pt x="490863" y="541830"/>
                  </a:lnTo>
                  <a:lnTo>
                    <a:pt x="476556" y="529130"/>
                  </a:lnTo>
                  <a:lnTo>
                    <a:pt x="464289" y="516430"/>
                  </a:lnTo>
                  <a:lnTo>
                    <a:pt x="451083" y="503730"/>
                  </a:lnTo>
                  <a:lnTo>
                    <a:pt x="433960" y="503730"/>
                  </a:lnTo>
                  <a:lnTo>
                    <a:pt x="420322" y="478330"/>
                  </a:lnTo>
                  <a:lnTo>
                    <a:pt x="416414" y="465630"/>
                  </a:lnTo>
                  <a:lnTo>
                    <a:pt x="417525" y="440230"/>
                  </a:lnTo>
                  <a:lnTo>
                    <a:pt x="418943" y="440230"/>
                  </a:lnTo>
                  <a:lnTo>
                    <a:pt x="421319" y="427530"/>
                  </a:lnTo>
                  <a:lnTo>
                    <a:pt x="424159" y="414830"/>
                  </a:lnTo>
                  <a:lnTo>
                    <a:pt x="421033" y="402130"/>
                  </a:lnTo>
                  <a:lnTo>
                    <a:pt x="405509" y="376730"/>
                  </a:lnTo>
                  <a:lnTo>
                    <a:pt x="1374448" y="376730"/>
                  </a:lnTo>
                  <a:lnTo>
                    <a:pt x="1372800" y="389430"/>
                  </a:lnTo>
                  <a:lnTo>
                    <a:pt x="1365008" y="427530"/>
                  </a:lnTo>
                  <a:lnTo>
                    <a:pt x="1361169" y="452930"/>
                  </a:lnTo>
                  <a:lnTo>
                    <a:pt x="767244" y="452930"/>
                  </a:lnTo>
                  <a:lnTo>
                    <a:pt x="756894" y="465630"/>
                  </a:lnTo>
                  <a:lnTo>
                    <a:pt x="743402" y="478330"/>
                  </a:lnTo>
                  <a:lnTo>
                    <a:pt x="731897" y="503730"/>
                  </a:lnTo>
                  <a:lnTo>
                    <a:pt x="727752" y="516430"/>
                  </a:lnTo>
                  <a:lnTo>
                    <a:pt x="727678" y="529130"/>
                  </a:lnTo>
                  <a:lnTo>
                    <a:pt x="677913" y="529130"/>
                  </a:lnTo>
                  <a:lnTo>
                    <a:pt x="666284" y="541830"/>
                  </a:lnTo>
                  <a:close/>
                </a:path>
                <a:path w="1437639" h="1139190">
                  <a:moveTo>
                    <a:pt x="901034" y="516430"/>
                  </a:moveTo>
                  <a:lnTo>
                    <a:pt x="848452" y="516430"/>
                  </a:lnTo>
                  <a:lnTo>
                    <a:pt x="841456" y="503730"/>
                  </a:lnTo>
                  <a:lnTo>
                    <a:pt x="837650" y="491030"/>
                  </a:lnTo>
                  <a:lnTo>
                    <a:pt x="833762" y="478330"/>
                  </a:lnTo>
                  <a:lnTo>
                    <a:pt x="828193" y="478330"/>
                  </a:lnTo>
                  <a:lnTo>
                    <a:pt x="820584" y="465630"/>
                  </a:lnTo>
                  <a:lnTo>
                    <a:pt x="793614" y="465630"/>
                  </a:lnTo>
                  <a:lnTo>
                    <a:pt x="778226" y="452930"/>
                  </a:lnTo>
                  <a:lnTo>
                    <a:pt x="1361169" y="452930"/>
                  </a:lnTo>
                  <a:lnTo>
                    <a:pt x="1357331" y="478330"/>
                  </a:lnTo>
                  <a:lnTo>
                    <a:pt x="1354713" y="491030"/>
                  </a:lnTo>
                  <a:lnTo>
                    <a:pt x="961907" y="491030"/>
                  </a:lnTo>
                  <a:lnTo>
                    <a:pt x="942039" y="503730"/>
                  </a:lnTo>
                  <a:lnTo>
                    <a:pt x="916269" y="503730"/>
                  </a:lnTo>
                  <a:lnTo>
                    <a:pt x="901034" y="516430"/>
                  </a:lnTo>
                  <a:close/>
                </a:path>
                <a:path w="1437639" h="1139190">
                  <a:moveTo>
                    <a:pt x="1203184" y="1138730"/>
                  </a:moveTo>
                  <a:lnTo>
                    <a:pt x="1190133" y="1138730"/>
                  </a:lnTo>
                  <a:lnTo>
                    <a:pt x="1178021" y="1126030"/>
                  </a:lnTo>
                  <a:lnTo>
                    <a:pt x="1168591" y="1113330"/>
                  </a:lnTo>
                  <a:lnTo>
                    <a:pt x="1162123" y="1100630"/>
                  </a:lnTo>
                  <a:lnTo>
                    <a:pt x="1157078" y="1087930"/>
                  </a:lnTo>
                  <a:lnTo>
                    <a:pt x="1152349" y="1075230"/>
                  </a:lnTo>
                  <a:lnTo>
                    <a:pt x="1146830" y="1075230"/>
                  </a:lnTo>
                  <a:lnTo>
                    <a:pt x="1137540" y="1049830"/>
                  </a:lnTo>
                  <a:lnTo>
                    <a:pt x="1123762" y="1037130"/>
                  </a:lnTo>
                  <a:lnTo>
                    <a:pt x="1091920" y="1011730"/>
                  </a:lnTo>
                  <a:lnTo>
                    <a:pt x="961462" y="1011730"/>
                  </a:lnTo>
                  <a:lnTo>
                    <a:pt x="993697" y="960930"/>
                  </a:lnTo>
                  <a:lnTo>
                    <a:pt x="1065492" y="859330"/>
                  </a:lnTo>
                  <a:lnTo>
                    <a:pt x="1139481" y="745030"/>
                  </a:lnTo>
                  <a:lnTo>
                    <a:pt x="1178296" y="681530"/>
                  </a:lnTo>
                  <a:lnTo>
                    <a:pt x="1195044" y="656130"/>
                  </a:lnTo>
                  <a:lnTo>
                    <a:pt x="1204665" y="643430"/>
                  </a:lnTo>
                  <a:lnTo>
                    <a:pt x="1216810" y="630730"/>
                  </a:lnTo>
                  <a:lnTo>
                    <a:pt x="1225739" y="618030"/>
                  </a:lnTo>
                  <a:lnTo>
                    <a:pt x="1226828" y="605330"/>
                  </a:lnTo>
                  <a:lnTo>
                    <a:pt x="1222908" y="592630"/>
                  </a:lnTo>
                  <a:lnTo>
                    <a:pt x="1216810" y="592630"/>
                  </a:lnTo>
                  <a:lnTo>
                    <a:pt x="1204912" y="579930"/>
                  </a:lnTo>
                  <a:lnTo>
                    <a:pt x="1186903" y="567230"/>
                  </a:lnTo>
                  <a:lnTo>
                    <a:pt x="1170464" y="567230"/>
                  </a:lnTo>
                  <a:lnTo>
                    <a:pt x="1163278" y="554530"/>
                  </a:lnTo>
                  <a:lnTo>
                    <a:pt x="1138607" y="554530"/>
                  </a:lnTo>
                  <a:lnTo>
                    <a:pt x="1118111" y="541830"/>
                  </a:lnTo>
                  <a:lnTo>
                    <a:pt x="1089329" y="541830"/>
                  </a:lnTo>
                  <a:lnTo>
                    <a:pt x="1076494" y="529130"/>
                  </a:lnTo>
                  <a:lnTo>
                    <a:pt x="1060210" y="516430"/>
                  </a:lnTo>
                  <a:lnTo>
                    <a:pt x="1037826" y="516430"/>
                  </a:lnTo>
                  <a:lnTo>
                    <a:pt x="1018867" y="503730"/>
                  </a:lnTo>
                  <a:lnTo>
                    <a:pt x="1009164" y="491030"/>
                  </a:lnTo>
                  <a:lnTo>
                    <a:pt x="1354713" y="491030"/>
                  </a:lnTo>
                  <a:lnTo>
                    <a:pt x="1349478" y="516430"/>
                  </a:lnTo>
                  <a:lnTo>
                    <a:pt x="1347108" y="541830"/>
                  </a:lnTo>
                  <a:lnTo>
                    <a:pt x="1344423" y="567230"/>
                  </a:lnTo>
                  <a:lnTo>
                    <a:pt x="1335622" y="618030"/>
                  </a:lnTo>
                  <a:lnTo>
                    <a:pt x="1326641" y="656130"/>
                  </a:lnTo>
                  <a:lnTo>
                    <a:pt x="1324806" y="668830"/>
                  </a:lnTo>
                  <a:lnTo>
                    <a:pt x="1326284" y="681530"/>
                  </a:lnTo>
                  <a:lnTo>
                    <a:pt x="1327245" y="719630"/>
                  </a:lnTo>
                  <a:lnTo>
                    <a:pt x="1322721" y="757730"/>
                  </a:lnTo>
                  <a:lnTo>
                    <a:pt x="1311397" y="795830"/>
                  </a:lnTo>
                  <a:lnTo>
                    <a:pt x="1295323" y="833930"/>
                  </a:lnTo>
                  <a:lnTo>
                    <a:pt x="1276548" y="884730"/>
                  </a:lnTo>
                  <a:lnTo>
                    <a:pt x="1257121" y="935530"/>
                  </a:lnTo>
                  <a:lnTo>
                    <a:pt x="1239094" y="986330"/>
                  </a:lnTo>
                  <a:lnTo>
                    <a:pt x="1224513" y="1037130"/>
                  </a:lnTo>
                  <a:lnTo>
                    <a:pt x="1215431" y="1075230"/>
                  </a:lnTo>
                  <a:lnTo>
                    <a:pt x="1203184" y="1138730"/>
                  </a:lnTo>
                  <a:close/>
                </a:path>
                <a:path w="1437639" h="1139190">
                  <a:moveTo>
                    <a:pt x="551086" y="554530"/>
                  </a:moveTo>
                  <a:lnTo>
                    <a:pt x="514060" y="554530"/>
                  </a:lnTo>
                  <a:lnTo>
                    <a:pt x="503786" y="541830"/>
                  </a:lnTo>
                  <a:lnTo>
                    <a:pt x="571107" y="541830"/>
                  </a:lnTo>
                  <a:lnTo>
                    <a:pt x="551086" y="554530"/>
                  </a:lnTo>
                  <a:close/>
                </a:path>
                <a:path w="1437639" h="1139190">
                  <a:moveTo>
                    <a:pt x="614630" y="554530"/>
                  </a:moveTo>
                  <a:lnTo>
                    <a:pt x="579697" y="554530"/>
                  </a:lnTo>
                  <a:lnTo>
                    <a:pt x="571107" y="541830"/>
                  </a:lnTo>
                  <a:lnTo>
                    <a:pt x="645557" y="541830"/>
                  </a:lnTo>
                  <a:lnTo>
                    <a:pt x="614630" y="554530"/>
                  </a:lnTo>
                  <a:close/>
                </a:path>
                <a:path w="1437639" h="1139190">
                  <a:moveTo>
                    <a:pt x="1002803" y="1037130"/>
                  </a:moveTo>
                  <a:lnTo>
                    <a:pt x="959350" y="1037130"/>
                  </a:lnTo>
                  <a:lnTo>
                    <a:pt x="956239" y="1024430"/>
                  </a:lnTo>
                  <a:lnTo>
                    <a:pt x="959085" y="1011730"/>
                  </a:lnTo>
                  <a:lnTo>
                    <a:pt x="1048175" y="1011730"/>
                  </a:lnTo>
                  <a:lnTo>
                    <a:pt x="1014994" y="1024430"/>
                  </a:lnTo>
                  <a:lnTo>
                    <a:pt x="1002803" y="1037130"/>
                  </a:lnTo>
                  <a:close/>
                </a:path>
              </a:pathLst>
            </a:custGeom>
            <a:solidFill>
              <a:srgbClr val="CF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76414" y="691199"/>
            <a:ext cx="107349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oficiales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19800" y="2525293"/>
            <a:ext cx="7030937" cy="1608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8780" marR="5080" indent="-1656714">
              <a:lnSpc>
                <a:spcPct val="116700"/>
              </a:lnSpc>
              <a:spcBef>
                <a:spcPts val="90"/>
              </a:spcBef>
            </a:pPr>
            <a:r>
              <a:rPr sz="4450" b="1" spc="19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</a:t>
            </a:r>
            <a:r>
              <a:rPr sz="4450" b="1" spc="-22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450" b="1" spc="23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presidenciales </a:t>
            </a:r>
            <a:r>
              <a:rPr sz="4450" b="1" spc="-155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450" b="1" spc="3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Colombia</a:t>
            </a:r>
            <a:r>
              <a:rPr sz="4450" b="1" spc="-229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450" b="1" spc="-1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2022</a:t>
            </a:r>
            <a:endParaRPr sz="44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7848" y="5467375"/>
            <a:ext cx="8643620" cy="176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95"/>
              </a:spcBef>
            </a:pP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[Pantallazo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oficiales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según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página </a:t>
            </a: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web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33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sz="3300" b="1" spc="15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Registraduría </a:t>
            </a:r>
            <a:r>
              <a:rPr sz="3300" b="1" spc="15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Nacional</a:t>
            </a:r>
            <a:r>
              <a:rPr sz="3300" b="1" spc="-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del</a:t>
            </a:r>
            <a:r>
              <a:rPr sz="3300" b="1" spc="-1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2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Estado</a:t>
            </a:r>
            <a:r>
              <a:rPr sz="3300" b="1" spc="-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Civil</a:t>
            </a:r>
            <a:r>
              <a:rPr sz="3300" b="1" spc="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]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992" y="4104393"/>
            <a:ext cx="152400" cy="152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992" y="6352293"/>
            <a:ext cx="152400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76242"/>
            <a:ext cx="6515099" cy="65150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62875" y="2456703"/>
            <a:ext cx="12410440" cy="59059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50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  </a:t>
            </a:r>
            <a:r>
              <a:rPr sz="5000" b="1" spc="254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Pensemos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3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dialoguemos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446655" marR="5080">
              <a:lnSpc>
                <a:spcPct val="115199"/>
              </a:lnSpc>
              <a:spcBef>
                <a:spcPts val="4870"/>
              </a:spcBef>
            </a:pPr>
            <a:r>
              <a:rPr sz="320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¿De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qué </a:t>
            </a:r>
            <a:r>
              <a:rPr sz="3200" b="1" spc="15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partido 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movimiento </a:t>
            </a:r>
            <a:r>
              <a:rPr sz="3200" b="1" spc="15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político </a:t>
            </a:r>
            <a:r>
              <a:rPr sz="3200" b="1" spc="9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fue </a:t>
            </a:r>
            <a:r>
              <a:rPr sz="3200" b="1" spc="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el/la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candidato/a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0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ganador/a?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imagen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 </a:t>
            </a:r>
            <a:r>
              <a:rPr sz="3200" b="1" spc="-1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concepto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tienen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él/ella?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446655" marR="194310">
              <a:lnSpc>
                <a:spcPct val="115199"/>
              </a:lnSpc>
              <a:spcBef>
                <a:spcPts val="4425"/>
              </a:spcBef>
            </a:pPr>
            <a:r>
              <a:rPr sz="3200" b="1" spc="2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¿Cuál </a:t>
            </a:r>
            <a:r>
              <a:rPr sz="320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 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sz="3200" b="1" spc="25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más </a:t>
            </a:r>
            <a:r>
              <a:rPr sz="3200" b="1" spc="12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les </a:t>
            </a:r>
            <a:r>
              <a:rPr sz="3200" b="1" spc="12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sorprendió? </a:t>
            </a:r>
            <a:r>
              <a:rPr sz="3200" b="1" spc="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(Por ejemplo, </a:t>
            </a:r>
            <a:r>
              <a:rPr sz="3200" b="1" spc="18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un/a </a:t>
            </a:r>
            <a:r>
              <a:rPr sz="3200" b="1" spc="1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candidato/a </a:t>
            </a:r>
            <a:r>
              <a:rPr sz="3200" b="1" spc="-1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9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parecía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tener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mucha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favorabilidad,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1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pero </a:t>
            </a:r>
            <a:r>
              <a:rPr sz="3200" b="1" spc="-1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obtuvo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buena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0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votación,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etc).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D2176AD0-3AA4-494C-8229-441B11C8A5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6414" y="691199"/>
            <a:ext cx="107349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oficiales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1544" y="4613647"/>
            <a:ext cx="152400" cy="152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18835" y="4348839"/>
            <a:ext cx="15850329" cy="3376181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6049010">
              <a:lnSpc>
                <a:spcPct val="100000"/>
              </a:lnSpc>
              <a:spcBef>
                <a:spcPts val="685"/>
              </a:spcBef>
            </a:pPr>
            <a:r>
              <a:rPr b="1" spc="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Veamos</a:t>
            </a:r>
            <a:r>
              <a:rPr b="1" spc="-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por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departamentos.</a:t>
            </a:r>
          </a:p>
          <a:p>
            <a:pPr marL="5358765" marR="5080">
              <a:lnSpc>
                <a:spcPct val="115199"/>
              </a:lnSpc>
            </a:pPr>
            <a:r>
              <a:rPr b="1" spc="1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¿Por </a:t>
            </a: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qué </a:t>
            </a:r>
            <a:r>
              <a:rPr b="1" spc="1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creen </a:t>
            </a: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b="1" spc="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 </a:t>
            </a:r>
            <a:r>
              <a:rPr b="1" spc="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algunos </a:t>
            </a:r>
            <a:r>
              <a:rPr b="1" spc="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departamentos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ganó </a:t>
            </a:r>
            <a:r>
              <a:rPr b="1" spc="1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el/la </a:t>
            </a:r>
            <a:r>
              <a:rPr b="1" spc="1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candidato/a </a:t>
            </a:r>
            <a:r>
              <a:rPr b="1" spc="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del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partido </a:t>
            </a:r>
            <a:r>
              <a:rPr b="1" spc="1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 </a:t>
            </a:r>
            <a:r>
              <a:rPr b="1" spc="1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movimiento</a:t>
            </a:r>
            <a:r>
              <a:rPr b="1" spc="-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político</a:t>
            </a:r>
            <a:r>
              <a:rPr b="1" spc="-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_________</a:t>
            </a:r>
            <a:r>
              <a:rPr b="1" spc="3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,</a:t>
            </a:r>
            <a:r>
              <a:rPr b="1" spc="-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mientras</a:t>
            </a:r>
            <a:r>
              <a:rPr b="1" spc="-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otros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departamentos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ganó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el/la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candidato/a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del</a:t>
            </a:r>
            <a:r>
              <a:rPr b="1" spc="-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partido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movimiento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político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44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_______?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76242"/>
            <a:ext cx="6515099" cy="65150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62875" y="2456703"/>
            <a:ext cx="8762365" cy="790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50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  </a:t>
            </a:r>
            <a:r>
              <a:rPr sz="5000" b="1" spc="254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Pensemos</a:t>
            </a:r>
            <a:r>
              <a:rPr sz="5000" b="1" spc="-2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3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dialoguemos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CA208512-09FB-4F32-BC1A-55F5AD3F25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6414" y="691199"/>
            <a:ext cx="107349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oficiales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1544" y="4078378"/>
            <a:ext cx="152400" cy="152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1544" y="5764303"/>
            <a:ext cx="152400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1544" y="6888253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76242"/>
            <a:ext cx="6515099" cy="65150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62875" y="2456703"/>
            <a:ext cx="12392660" cy="532222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50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  </a:t>
            </a:r>
            <a:r>
              <a:rPr sz="5000" b="1" spc="254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Pensemos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3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dialoguemos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505075" marR="326390">
              <a:lnSpc>
                <a:spcPct val="115199"/>
              </a:lnSpc>
              <a:spcBef>
                <a:spcPts val="4665"/>
              </a:spcBef>
            </a:pPr>
            <a:r>
              <a:rPr sz="3200" b="1" spc="32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</a:t>
            </a:r>
            <a:r>
              <a:rPr sz="3200" b="1" spc="10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-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9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</a:t>
            </a:r>
            <a:r>
              <a:rPr sz="3200" b="1" spc="2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</a:t>
            </a:r>
            <a:r>
              <a:rPr sz="3200" b="1" spc="11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é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</a:t>
            </a:r>
            <a:r>
              <a:rPr sz="3200" b="1" spc="-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320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ee</a:t>
            </a:r>
            <a:r>
              <a:rPr sz="3200" b="1" spc="2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9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</a:t>
            </a:r>
            <a:r>
              <a:rPr sz="3200" b="1" spc="2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</a:t>
            </a:r>
            <a:r>
              <a:rPr sz="3200" b="1" spc="11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hu</a:t>
            </a:r>
            <a:r>
              <a:rPr sz="3200" b="1" spc="229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b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45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____</a:t>
            </a:r>
            <a:r>
              <a:rPr sz="3200" b="1" spc="459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_</a:t>
            </a:r>
            <a:r>
              <a:rPr sz="3200" b="1" spc="-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-84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%</a:t>
            </a:r>
            <a:r>
              <a:rPr sz="3200" b="1" spc="-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" sz="3200" b="1" spc="-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9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</a:t>
            </a:r>
            <a:r>
              <a:rPr sz="3200" b="1" spc="11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0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  </a:t>
            </a:r>
            <a:r>
              <a:rPr sz="3200" b="1" spc="19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nulos? </a:t>
            </a:r>
            <a:r>
              <a:rPr sz="3200" b="1" spc="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podemos </a:t>
            </a:r>
            <a:r>
              <a:rPr sz="3200" b="1" spc="10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interpretar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320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ese </a:t>
            </a:r>
            <a:r>
              <a:rPr sz="3200" b="1" spc="11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505075">
              <a:lnSpc>
                <a:spcPct val="100000"/>
              </a:lnSpc>
              <a:spcBef>
                <a:spcPts val="585"/>
              </a:spcBef>
            </a:pP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¿Por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qué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creen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abstención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9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fue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del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505075">
              <a:lnSpc>
                <a:spcPct val="100000"/>
              </a:lnSpc>
              <a:spcBef>
                <a:spcPts val="585"/>
              </a:spcBef>
            </a:pPr>
            <a:r>
              <a:rPr sz="3200" b="1" spc="45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_____</a:t>
            </a:r>
            <a:r>
              <a:rPr sz="3200" b="1" spc="-21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-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%</a:t>
            </a:r>
            <a:r>
              <a:rPr lang="es-ES" sz="3200" b="1" spc="-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-25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505075" marR="5080" algn="just">
              <a:lnSpc>
                <a:spcPct val="115199"/>
              </a:lnSpc>
            </a:pP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¿Por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qué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creen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ustedes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blanco </a:t>
            </a:r>
            <a:r>
              <a:rPr sz="3200" b="1" spc="-1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229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b</a:t>
            </a:r>
            <a:r>
              <a:rPr sz="3200" b="1" spc="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3200" b="1" spc="2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</a:t>
            </a:r>
            <a:r>
              <a:rPr sz="3200" b="1" spc="10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45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___</a:t>
            </a:r>
            <a:r>
              <a:rPr sz="3200" b="1" spc="459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_</a:t>
            </a:r>
            <a:r>
              <a:rPr sz="3200" b="1" spc="-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-84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%</a:t>
            </a:r>
            <a:r>
              <a:rPr lang="es-ES" sz="3200" b="1" spc="-84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33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?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32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</a:t>
            </a:r>
            <a:r>
              <a:rPr sz="3200" b="1" spc="-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</a:t>
            </a:r>
            <a:r>
              <a:rPr sz="3200" b="1" spc="2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</a:t>
            </a:r>
            <a:r>
              <a:rPr sz="3200" b="1" spc="11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3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</a:t>
            </a:r>
            <a:r>
              <a:rPr sz="3200" b="1" spc="30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á</a:t>
            </a:r>
            <a:r>
              <a:rPr sz="3200" b="1" spc="10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30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</a:t>
            </a:r>
            <a:r>
              <a:rPr sz="3200" b="1" spc="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9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-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3200" b="1" spc="2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</a:t>
            </a:r>
            <a:r>
              <a:rPr sz="320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3200" b="1" spc="2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</a:t>
            </a:r>
            <a:r>
              <a:rPr sz="3200" b="1" spc="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3200" b="1" spc="30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3200" b="1" spc="-8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</a:t>
            </a:r>
            <a:r>
              <a:rPr sz="3200" b="1" spc="8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 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votos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blanco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votos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nulos,</a:t>
            </a:r>
            <a:r>
              <a:rPr sz="3200" b="1" spc="-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al </a:t>
            </a:r>
            <a:r>
              <a:rPr sz="3200" b="1" spc="-11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2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revés?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78A94CB-9556-4449-B43C-22F9988445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6414" y="691199"/>
            <a:ext cx="107349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oficiales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6638" y="4186956"/>
            <a:ext cx="12634724" cy="1917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7034">
              <a:lnSpc>
                <a:spcPct val="115900"/>
              </a:lnSpc>
              <a:spcBef>
                <a:spcPts val="100"/>
              </a:spcBef>
            </a:pPr>
            <a:r>
              <a:rPr b="1" spc="1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Ahora,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" b="1" spc="3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comparemos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"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" b="1" spc="2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lang="es-ES"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ambos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ejercicios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40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ciudadanía</a:t>
            </a:r>
            <a:r>
              <a:rPr b="1" spc="-2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activa</a:t>
            </a: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0624" y="9440405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09550" algn="ctr">
              <a:lnSpc>
                <a:spcPct val="100000"/>
              </a:lnSpc>
              <a:spcBef>
                <a:spcPts val="1150"/>
              </a:spcBef>
            </a:pPr>
            <a:r>
              <a:rPr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Comparemos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ejercicios</a:t>
            </a:r>
          </a:p>
          <a:p>
            <a:pPr marL="209550" marR="201295" algn="ctr">
              <a:lnSpc>
                <a:spcPct val="100000"/>
              </a:lnSpc>
              <a:spcBef>
                <a:spcPts val="105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electorales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666" y="3870549"/>
            <a:ext cx="3776420" cy="5232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2401" y="3783847"/>
            <a:ext cx="4816631" cy="53832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E77BF0-891B-4A67-9F1C-D235E0A5CCA0}"/>
              </a:ext>
            </a:extLst>
          </p:cNvPr>
          <p:cNvSpPr txBox="1"/>
          <p:nvPr/>
        </p:nvSpPr>
        <p:spPr>
          <a:xfrm>
            <a:off x="2388849" y="2324100"/>
            <a:ext cx="1351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¿Los resultados obtenidos en Voto Estudiantil son similares o diferentes a los resultados oficiales de las elecciones?</a:t>
            </a:r>
            <a:endParaRPr lang="es-CO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09550" algn="ctr">
              <a:lnSpc>
                <a:spcPct val="100000"/>
              </a:lnSpc>
              <a:spcBef>
                <a:spcPts val="1150"/>
              </a:spcBef>
            </a:pPr>
            <a:r>
              <a:rPr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Comparemos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ejercicios</a:t>
            </a:r>
          </a:p>
          <a:p>
            <a:pPr marL="209550" marR="201295" algn="ctr">
              <a:lnSpc>
                <a:spcPct val="100000"/>
              </a:lnSpc>
              <a:spcBef>
                <a:spcPts val="105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electorales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0" y="2335817"/>
            <a:ext cx="13668146" cy="980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8855" marR="5080" indent="-2256790">
              <a:lnSpc>
                <a:spcPct val="116100"/>
              </a:lnSpc>
              <a:spcBef>
                <a:spcPts val="100"/>
              </a:spcBef>
            </a:pPr>
            <a:r>
              <a:rPr sz="28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2800" b="1" spc="-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podrían</a:t>
            </a:r>
            <a:r>
              <a:rPr sz="2800" b="1" spc="-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1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ustedes</a:t>
            </a:r>
            <a:r>
              <a:rPr sz="2800" b="1" spc="-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interpretar</a:t>
            </a:r>
            <a:r>
              <a:rPr sz="2800" b="1" spc="-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2800" b="1" spc="-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2800" b="1" spc="-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diferencia/similitud</a:t>
            </a:r>
            <a:r>
              <a:rPr sz="2800" b="1" spc="-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entre</a:t>
            </a:r>
            <a:r>
              <a:rPr sz="2800" b="1" spc="-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1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sz="2800" b="1" spc="-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 </a:t>
            </a:r>
            <a:r>
              <a:rPr sz="2800" b="1" spc="-96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obtenidos</a:t>
            </a:r>
            <a:r>
              <a:rPr sz="2800" b="1" spc="-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2800" b="1" spc="-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0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2800" b="1" spc="-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r>
              <a:rPr sz="2800" b="1" spc="-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2800" b="1" spc="-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1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sz="2800" b="1" spc="-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sz="2800" b="1" spc="-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oficiales?</a:t>
            </a:r>
            <a:endParaRPr sz="28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666" y="3870549"/>
            <a:ext cx="3776420" cy="5232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2401" y="3783847"/>
            <a:ext cx="4816631" cy="53832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5280" y="67736"/>
            <a:ext cx="11647170" cy="19685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Comparemos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ejercicios</a:t>
            </a:r>
          </a:p>
          <a:p>
            <a:pPr marR="201295" algn="ctr">
              <a:lnSpc>
                <a:spcPct val="100000"/>
              </a:lnSpc>
              <a:spcBef>
                <a:spcPts val="105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electorales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7397" y="2335828"/>
            <a:ext cx="9186545" cy="10160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8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2800" b="1" spc="-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observan</a:t>
            </a:r>
            <a:r>
              <a:rPr sz="2800" b="1" spc="-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1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ustedes</a:t>
            </a:r>
            <a:r>
              <a:rPr sz="2800" b="1" spc="-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2800" b="1" spc="-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2800" b="1" spc="-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1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juventud</a:t>
            </a:r>
            <a:r>
              <a:rPr sz="2800" b="1" spc="-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del</a:t>
            </a:r>
            <a:r>
              <a:rPr sz="2800" b="1" spc="-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país?</a:t>
            </a:r>
            <a:endParaRPr sz="28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06045" algn="ctr">
              <a:lnSpc>
                <a:spcPct val="100000"/>
              </a:lnSpc>
              <a:spcBef>
                <a:spcPts val="540"/>
              </a:spcBef>
            </a:pPr>
            <a:r>
              <a:rPr sz="28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2800" b="1" spc="-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orientación</a:t>
            </a:r>
            <a:r>
              <a:rPr sz="2800" b="1" spc="-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política</a:t>
            </a:r>
            <a:r>
              <a:rPr sz="2800" b="1" spc="-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está</a:t>
            </a:r>
            <a:r>
              <a:rPr sz="2800" b="1" spc="-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8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tomando?</a:t>
            </a:r>
            <a:endParaRPr sz="28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666" y="3870561"/>
            <a:ext cx="3776420" cy="5232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2401" y="3783859"/>
            <a:ext cx="4816631" cy="53832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8611" y="4711700"/>
            <a:ext cx="4790777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terminar...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0624" y="9440417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0408" y="2273677"/>
            <a:ext cx="5143499" cy="77152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5548" y="723900"/>
            <a:ext cx="8816903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Experiencia</a:t>
            </a:r>
            <a:r>
              <a:rPr b="1" spc="-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b="1" spc="-3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Participación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0905" y="2533737"/>
            <a:ext cx="11991975" cy="54296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47265">
              <a:lnSpc>
                <a:spcPct val="100000"/>
              </a:lnSpc>
              <a:spcBef>
                <a:spcPts val="120"/>
              </a:spcBef>
            </a:pPr>
            <a:r>
              <a:rPr lang="es-ES" sz="50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      </a:t>
            </a:r>
            <a:r>
              <a:rPr sz="50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Ser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29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parte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0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60950" algn="ctr">
              <a:lnSpc>
                <a:spcPct val="116100"/>
              </a:lnSpc>
              <a:spcBef>
                <a:spcPts val="7020"/>
              </a:spcBef>
            </a:pPr>
            <a:r>
              <a:rPr sz="42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¿Sientes</a:t>
            </a:r>
            <a:r>
              <a:rPr sz="4200" b="1" spc="-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4200" b="1" spc="-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aprendiste </a:t>
            </a:r>
            <a:r>
              <a:rPr sz="4200" b="1" spc="-14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algo </a:t>
            </a:r>
            <a:r>
              <a:rPr sz="4200" b="1" spc="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siendo </a:t>
            </a:r>
            <a:r>
              <a:rPr sz="42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parte </a:t>
            </a:r>
            <a:r>
              <a:rPr sz="42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4200" b="1" spc="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4200" b="1" spc="-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Estudiantil?</a:t>
            </a:r>
            <a:endParaRPr sz="4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R="5208270" algn="ctr">
              <a:lnSpc>
                <a:spcPct val="100000"/>
              </a:lnSpc>
              <a:spcBef>
                <a:spcPts val="810"/>
              </a:spcBef>
            </a:pPr>
            <a:r>
              <a:rPr sz="4200" b="1" spc="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</a:t>
            </a:r>
            <a:r>
              <a:rPr sz="4200" b="1" spc="-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-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sí,</a:t>
            </a:r>
            <a:r>
              <a:rPr sz="4200" b="1" spc="-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3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¿qué?</a:t>
            </a:r>
            <a:endParaRPr sz="4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R="5208270" algn="ctr">
              <a:lnSpc>
                <a:spcPct val="100000"/>
              </a:lnSpc>
              <a:spcBef>
                <a:spcPts val="810"/>
              </a:spcBef>
            </a:pPr>
            <a:r>
              <a:rPr sz="4200" b="1" spc="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</a:t>
            </a:r>
            <a:r>
              <a:rPr sz="4200" b="1" spc="-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-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no,</a:t>
            </a:r>
            <a:r>
              <a:rPr sz="4200" b="1" spc="-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¿por</a:t>
            </a:r>
            <a:r>
              <a:rPr sz="4200" b="1" spc="-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qué?</a:t>
            </a:r>
            <a:endParaRPr sz="4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1937" y="4711700"/>
            <a:ext cx="94841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Hagamos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sondeo</a:t>
            </a:r>
            <a:r>
              <a:rPr b="1" spc="-29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4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electoral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0624" y="9440408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" y="1769096"/>
            <a:ext cx="8867862" cy="8451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6431" y="723900"/>
            <a:ext cx="10300441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Experiencia</a:t>
            </a:r>
            <a:r>
              <a:rPr b="1" spc="-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5640" y="2533725"/>
            <a:ext cx="11122025" cy="48127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Ser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29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parte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0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5137785" marR="5080" algn="ctr">
              <a:lnSpc>
                <a:spcPct val="116100"/>
              </a:lnSpc>
            </a:pPr>
            <a:r>
              <a:rPr sz="4200" b="1" spc="3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¿Cuál </a:t>
            </a:r>
            <a:r>
              <a:rPr sz="4200" b="1" spc="1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fue </a:t>
            </a:r>
            <a:r>
              <a:rPr sz="4200" b="1" spc="3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sz="4200" b="1" spc="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lección </a:t>
            </a:r>
            <a:r>
              <a:rPr sz="4200" b="1" spc="-14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sz="4200" b="1" spc="3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más </a:t>
            </a:r>
            <a:r>
              <a:rPr sz="4200" b="1" spc="1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 </a:t>
            </a:r>
            <a:r>
              <a:rPr sz="4200" b="1" spc="2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marcó </a:t>
            </a:r>
            <a:r>
              <a:rPr sz="42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 </a:t>
            </a:r>
            <a:r>
              <a:rPr sz="4200" b="1" spc="-14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sz="4200" b="1" spc="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quedó </a:t>
            </a:r>
            <a:r>
              <a:rPr sz="4200" b="1" spc="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 </a:t>
            </a:r>
            <a:r>
              <a:rPr sz="42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tu </a:t>
            </a:r>
            <a:r>
              <a:rPr sz="42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memoria?</a:t>
            </a:r>
            <a:r>
              <a:rPr sz="4200" b="1" spc="-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¿Por</a:t>
            </a:r>
            <a:r>
              <a:rPr sz="4200" b="1" spc="-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qué?</a:t>
            </a:r>
            <a:endParaRPr sz="4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3255" y="1675172"/>
            <a:ext cx="7842188" cy="86118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5434" y="777875"/>
            <a:ext cx="9995641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Experiencia</a:t>
            </a:r>
            <a:r>
              <a:rPr b="1" spc="-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0824" y="2533723"/>
            <a:ext cx="11731625" cy="492865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74214" algn="ctr">
              <a:lnSpc>
                <a:spcPct val="100000"/>
              </a:lnSpc>
              <a:spcBef>
                <a:spcPts val="120"/>
              </a:spcBef>
            </a:pPr>
            <a:r>
              <a:rPr lang="es-ES" sz="50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    </a:t>
            </a:r>
            <a:r>
              <a:rPr sz="50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Ser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29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parte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0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4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4839335" algn="ctr">
              <a:lnSpc>
                <a:spcPct val="116100"/>
              </a:lnSpc>
            </a:pPr>
            <a:r>
              <a:rPr sz="4200" b="1" spc="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¿Compartiste</a:t>
            </a:r>
            <a:r>
              <a:rPr sz="4200" b="1" spc="-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algo</a:t>
            </a:r>
            <a:r>
              <a:rPr sz="4200" b="1" spc="-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4200" b="1" spc="-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 </a:t>
            </a:r>
            <a:r>
              <a:rPr sz="4200" b="1" spc="-14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sz="42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aprendiste </a:t>
            </a:r>
            <a:r>
              <a:rPr sz="4200" b="1" spc="2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 </a:t>
            </a:r>
            <a:r>
              <a:rPr sz="42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tu </a:t>
            </a:r>
            <a:r>
              <a:rPr sz="42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familia?</a:t>
            </a:r>
            <a:endParaRPr sz="4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R="4986655" algn="ctr">
              <a:lnSpc>
                <a:spcPct val="100000"/>
              </a:lnSpc>
              <a:spcBef>
                <a:spcPts val="810"/>
              </a:spcBef>
            </a:pPr>
            <a:r>
              <a:rPr sz="4200" b="1" spc="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</a:t>
            </a:r>
            <a:r>
              <a:rPr sz="4200" b="1" spc="-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-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sí,</a:t>
            </a:r>
            <a:r>
              <a:rPr sz="4200" b="1" spc="-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3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¿qué?</a:t>
            </a:r>
            <a:endParaRPr sz="4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R="4986655" algn="ctr">
              <a:lnSpc>
                <a:spcPct val="100000"/>
              </a:lnSpc>
              <a:spcBef>
                <a:spcPts val="810"/>
              </a:spcBef>
            </a:pPr>
            <a:r>
              <a:rPr sz="4200" b="1" spc="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</a:t>
            </a:r>
            <a:r>
              <a:rPr sz="4200" b="1" spc="-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-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no,</a:t>
            </a:r>
            <a:r>
              <a:rPr sz="4200" b="1" spc="-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¿por</a:t>
            </a:r>
            <a:r>
              <a:rPr sz="4200" b="1" spc="-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qué?</a:t>
            </a:r>
            <a:endParaRPr sz="4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575" y="4231295"/>
            <a:ext cx="7991474" cy="3200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6179" y="821337"/>
            <a:ext cx="9995641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Experiencia</a:t>
            </a:r>
            <a:r>
              <a:rPr b="1" spc="-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5640" y="2533723"/>
            <a:ext cx="11715115" cy="468192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Ser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29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parte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0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61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5226685" marR="5080" algn="ctr">
              <a:lnSpc>
                <a:spcPct val="116100"/>
              </a:lnSpc>
            </a:pPr>
            <a:r>
              <a:rPr sz="4200" b="1" spc="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 </a:t>
            </a:r>
            <a:r>
              <a:rPr sz="4200" b="1" spc="1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general, </a:t>
            </a:r>
            <a:r>
              <a:rPr sz="42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¿sientes </a:t>
            </a:r>
            <a:r>
              <a:rPr sz="42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4200" b="1" spc="-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4200" b="1" spc="-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r>
              <a:rPr sz="4200" b="1" spc="-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1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 </a:t>
            </a:r>
            <a:r>
              <a:rPr sz="4200" b="1" spc="-14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acercó </a:t>
            </a:r>
            <a:r>
              <a:rPr sz="4200" b="1" spc="40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 </a:t>
            </a:r>
            <a:r>
              <a:rPr sz="4200" b="1" spc="3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sz="4200" b="1" spc="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política </a:t>
            </a:r>
            <a:r>
              <a:rPr sz="42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 </a:t>
            </a:r>
            <a:r>
              <a:rPr sz="42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1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</a:t>
            </a:r>
            <a:r>
              <a:rPr sz="4200" b="1" spc="-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alejó</a:t>
            </a:r>
            <a:r>
              <a:rPr sz="4200" b="1" spc="-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3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más?</a:t>
            </a:r>
            <a:endParaRPr sz="4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925" y="3377435"/>
            <a:ext cx="5143499" cy="6315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2484" y="757482"/>
            <a:ext cx="10148041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Experiencia</a:t>
            </a:r>
            <a:r>
              <a:rPr b="1" spc="-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5640" y="2533723"/>
            <a:ext cx="11301730" cy="6132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Ser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29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parte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0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4664075" marR="5080" indent="-635" algn="ctr">
              <a:lnSpc>
                <a:spcPct val="116100"/>
              </a:lnSpc>
              <a:spcBef>
                <a:spcPts val="6959"/>
              </a:spcBef>
            </a:pPr>
            <a:r>
              <a:rPr sz="42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¿Sientes </a:t>
            </a:r>
            <a:r>
              <a:rPr sz="42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sz="42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 </a:t>
            </a:r>
            <a:r>
              <a:rPr sz="42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sz="4200" b="1" spc="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aprendiste</a:t>
            </a:r>
            <a:r>
              <a:rPr sz="4200" b="1" spc="-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1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</a:t>
            </a:r>
            <a:r>
              <a:rPr sz="4200" b="1" spc="-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motiva</a:t>
            </a:r>
            <a:r>
              <a:rPr sz="4200" b="1" spc="-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40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 </a:t>
            </a:r>
            <a:r>
              <a:rPr sz="4200" b="1" spc="-14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participar</a:t>
            </a:r>
            <a:r>
              <a:rPr sz="4200" b="1" spc="-2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activamente </a:t>
            </a:r>
            <a:r>
              <a:rPr sz="4200" b="1" spc="-14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como </a:t>
            </a:r>
            <a:r>
              <a:rPr sz="4200" b="1" spc="2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ciudadano/a </a:t>
            </a:r>
            <a:r>
              <a:rPr sz="4200" b="1" spc="2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3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cuando</a:t>
            </a:r>
            <a:r>
              <a:rPr sz="4200" b="1" spc="-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seas</a:t>
            </a:r>
            <a:r>
              <a:rPr sz="4200" b="1" spc="-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mayor</a:t>
            </a:r>
            <a:r>
              <a:rPr sz="4200" b="1" spc="-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4200" b="1" spc="-14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4200" b="1" spc="3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edad?</a:t>
            </a:r>
            <a:endParaRPr sz="4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9472" y="2867515"/>
            <a:ext cx="4809490" cy="5873750"/>
            <a:chOff x="939472" y="2867515"/>
            <a:chExt cx="4809490" cy="5873750"/>
          </a:xfrm>
        </p:grpSpPr>
        <p:sp>
          <p:nvSpPr>
            <p:cNvPr id="3" name="object 3"/>
            <p:cNvSpPr/>
            <p:nvPr/>
          </p:nvSpPr>
          <p:spPr>
            <a:xfrm>
              <a:off x="1039757" y="5729185"/>
              <a:ext cx="1783080" cy="3011805"/>
            </a:xfrm>
            <a:custGeom>
              <a:avLst/>
              <a:gdLst/>
              <a:ahLst/>
              <a:cxnLst/>
              <a:rect l="l" t="t" r="r" b="b"/>
              <a:pathLst>
                <a:path w="1783080" h="3011804">
                  <a:moveTo>
                    <a:pt x="1782792" y="3011791"/>
                  </a:moveTo>
                  <a:lnTo>
                    <a:pt x="0" y="2472362"/>
                  </a:lnTo>
                  <a:lnTo>
                    <a:pt x="0" y="0"/>
                  </a:lnTo>
                  <a:lnTo>
                    <a:pt x="1782792" y="539428"/>
                  </a:lnTo>
                  <a:lnTo>
                    <a:pt x="1782792" y="3011791"/>
                  </a:lnTo>
                  <a:close/>
                </a:path>
              </a:pathLst>
            </a:custGeom>
            <a:solidFill>
              <a:srgbClr val="6F4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22550" y="5729185"/>
              <a:ext cx="1857375" cy="3011805"/>
            </a:xfrm>
            <a:custGeom>
              <a:avLst/>
              <a:gdLst/>
              <a:ahLst/>
              <a:cxnLst/>
              <a:rect l="l" t="t" r="r" b="b"/>
              <a:pathLst>
                <a:path w="1857375" h="3011804">
                  <a:moveTo>
                    <a:pt x="0" y="3011791"/>
                  </a:moveTo>
                  <a:lnTo>
                    <a:pt x="0" y="539428"/>
                  </a:lnTo>
                  <a:lnTo>
                    <a:pt x="1857175" y="0"/>
                  </a:lnTo>
                  <a:lnTo>
                    <a:pt x="1857175" y="2472362"/>
                  </a:lnTo>
                  <a:lnTo>
                    <a:pt x="0" y="3011791"/>
                  </a:lnTo>
                  <a:close/>
                </a:path>
              </a:pathLst>
            </a:custGeom>
            <a:solidFill>
              <a:srgbClr val="4F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9472" y="5564352"/>
              <a:ext cx="1881505" cy="1094105"/>
            </a:xfrm>
            <a:custGeom>
              <a:avLst/>
              <a:gdLst/>
              <a:ahLst/>
              <a:cxnLst/>
              <a:rect l="l" t="t" r="r" b="b"/>
              <a:pathLst>
                <a:path w="1881505" h="1094104">
                  <a:moveTo>
                    <a:pt x="1881046" y="1093876"/>
                  </a:moveTo>
                  <a:lnTo>
                    <a:pt x="0" y="554447"/>
                  </a:lnTo>
                  <a:lnTo>
                    <a:pt x="0" y="0"/>
                  </a:lnTo>
                  <a:lnTo>
                    <a:pt x="1881046" y="539429"/>
                  </a:lnTo>
                  <a:lnTo>
                    <a:pt x="1881046" y="1093876"/>
                  </a:lnTo>
                  <a:close/>
                </a:path>
              </a:pathLst>
            </a:custGeom>
            <a:solidFill>
              <a:srgbClr val="AB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9472" y="5024923"/>
              <a:ext cx="3841115" cy="1078865"/>
            </a:xfrm>
            <a:custGeom>
              <a:avLst/>
              <a:gdLst/>
              <a:ahLst/>
              <a:cxnLst/>
              <a:rect l="l" t="t" r="r" b="b"/>
              <a:pathLst>
                <a:path w="3841115" h="1078864">
                  <a:moveTo>
                    <a:pt x="1881046" y="1078858"/>
                  </a:moveTo>
                  <a:lnTo>
                    <a:pt x="0" y="539428"/>
                  </a:lnTo>
                  <a:lnTo>
                    <a:pt x="1920299" y="0"/>
                  </a:lnTo>
                  <a:lnTo>
                    <a:pt x="3840598" y="539428"/>
                  </a:lnTo>
                  <a:lnTo>
                    <a:pt x="1881046" y="1078858"/>
                  </a:lnTo>
                  <a:close/>
                </a:path>
              </a:pathLst>
            </a:custGeom>
            <a:solidFill>
              <a:srgbClr val="B4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57448" y="5348741"/>
              <a:ext cx="1337945" cy="372745"/>
            </a:xfrm>
            <a:custGeom>
              <a:avLst/>
              <a:gdLst/>
              <a:ahLst/>
              <a:cxnLst/>
              <a:rect l="l" t="t" r="r" b="b"/>
              <a:pathLst>
                <a:path w="1337945" h="372745">
                  <a:moveTo>
                    <a:pt x="975284" y="372134"/>
                  </a:moveTo>
                  <a:lnTo>
                    <a:pt x="0" y="92448"/>
                  </a:lnTo>
                  <a:lnTo>
                    <a:pt x="342137" y="0"/>
                  </a:lnTo>
                  <a:lnTo>
                    <a:pt x="1337786" y="279747"/>
                  </a:lnTo>
                  <a:lnTo>
                    <a:pt x="975284" y="372134"/>
                  </a:lnTo>
                  <a:close/>
                </a:path>
              </a:pathLst>
            </a:custGeom>
            <a:solidFill>
              <a:srgbClr val="2F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57448" y="5348741"/>
              <a:ext cx="1337945" cy="313055"/>
            </a:xfrm>
            <a:custGeom>
              <a:avLst/>
              <a:gdLst/>
              <a:ahLst/>
              <a:cxnLst/>
              <a:rect l="l" t="t" r="r" b="b"/>
              <a:pathLst>
                <a:path w="1337945" h="313054">
                  <a:moveTo>
                    <a:pt x="1207231" y="313045"/>
                  </a:moveTo>
                  <a:lnTo>
                    <a:pt x="342137" y="69982"/>
                  </a:lnTo>
                  <a:lnTo>
                    <a:pt x="125571" y="128455"/>
                  </a:lnTo>
                  <a:lnTo>
                    <a:pt x="0" y="92448"/>
                  </a:lnTo>
                  <a:lnTo>
                    <a:pt x="342137" y="0"/>
                  </a:lnTo>
                  <a:lnTo>
                    <a:pt x="1337786" y="279747"/>
                  </a:lnTo>
                  <a:lnTo>
                    <a:pt x="1207231" y="313045"/>
                  </a:lnTo>
                  <a:close/>
                </a:path>
              </a:pathLst>
            </a:custGeom>
            <a:solidFill>
              <a:srgbClr val="500C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0519" y="5564352"/>
              <a:ext cx="1959610" cy="1094105"/>
            </a:xfrm>
            <a:custGeom>
              <a:avLst/>
              <a:gdLst/>
              <a:ahLst/>
              <a:cxnLst/>
              <a:rect l="l" t="t" r="r" b="b"/>
              <a:pathLst>
                <a:path w="1959610" h="1094104">
                  <a:moveTo>
                    <a:pt x="0" y="1093876"/>
                  </a:moveTo>
                  <a:lnTo>
                    <a:pt x="0" y="539429"/>
                  </a:lnTo>
                  <a:lnTo>
                    <a:pt x="1959551" y="0"/>
                  </a:lnTo>
                  <a:lnTo>
                    <a:pt x="1959551" y="554447"/>
                  </a:lnTo>
                  <a:lnTo>
                    <a:pt x="0" y="1093876"/>
                  </a:lnTo>
                  <a:close/>
                </a:path>
              </a:pathLst>
            </a:custGeom>
            <a:solidFill>
              <a:srgbClr val="8F1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5913" y="2867515"/>
              <a:ext cx="3642982" cy="269985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59899" y="192650"/>
            <a:ext cx="11568202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5970" marR="5080" indent="-3303904">
              <a:lnSpc>
                <a:spcPct val="115900"/>
              </a:lnSpc>
              <a:spcBef>
                <a:spcPts val="100"/>
              </a:spcBef>
            </a:pPr>
            <a:r>
              <a:rPr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tal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jornada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 </a:t>
            </a:r>
            <a:r>
              <a:rPr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presidenciales?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9120" y="3345517"/>
            <a:ext cx="152400" cy="1523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523431" y="3080709"/>
            <a:ext cx="10358120" cy="538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1065">
              <a:lnSpc>
                <a:spcPct val="115199"/>
              </a:lnSpc>
              <a:spcBef>
                <a:spcPts val="100"/>
              </a:spcBef>
            </a:pPr>
            <a:r>
              <a:rPr sz="3200" b="1" spc="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</a:t>
            </a:r>
            <a:r>
              <a:rPr sz="3200" b="1" spc="21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Acompañaron</a:t>
            </a:r>
            <a:r>
              <a:rPr sz="3200" b="1" spc="-1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3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sus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padres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3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32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votar?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 </a:t>
            </a:r>
            <a:r>
              <a:rPr sz="3200" b="1" spc="-1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observaron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jornada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electoral?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762635">
              <a:lnSpc>
                <a:spcPct val="115199"/>
              </a:lnSpc>
              <a:spcBef>
                <a:spcPts val="1760"/>
              </a:spcBef>
            </a:pPr>
            <a:r>
              <a:rPr sz="32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¿Hicieron </a:t>
            </a:r>
            <a:r>
              <a:rPr sz="3200" b="1" spc="1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seguimiento </a:t>
            </a:r>
            <a:r>
              <a:rPr sz="3200" b="1" spc="3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 </a:t>
            </a:r>
            <a:r>
              <a:rPr sz="3200" b="1" spc="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sz="32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divulgación </a:t>
            </a:r>
            <a:r>
              <a:rPr sz="32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3200" b="1" spc="-1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sz="3200" b="1" spc="-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200" b="1" spc="-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sz="3200" b="1" spc="-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medios</a:t>
            </a:r>
            <a:r>
              <a:rPr sz="3200" b="1" spc="-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200" b="1" spc="-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comunicación?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100"/>
              </a:spcBef>
            </a:pPr>
            <a:r>
              <a:rPr sz="3200" b="1" spc="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¿Les</a:t>
            </a:r>
            <a:r>
              <a:rPr sz="32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sorprendió</a:t>
            </a:r>
            <a:r>
              <a:rPr sz="3200" b="1" spc="-1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32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</a:t>
            </a:r>
            <a:r>
              <a:rPr sz="32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era</a:t>
            </a:r>
            <a:r>
              <a:rPr sz="32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32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esperado</a:t>
            </a:r>
            <a:r>
              <a:rPr sz="3200" b="1" spc="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>
              <a:lnSpc>
                <a:spcPct val="115199"/>
              </a:lnSpc>
              <a:spcBef>
                <a:spcPts val="2525"/>
              </a:spcBef>
            </a:pPr>
            <a:r>
              <a:rPr sz="3200" b="1" spc="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emociones</a:t>
            </a:r>
            <a:r>
              <a:rPr sz="3200" b="1" spc="-1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2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sintieron</a:t>
            </a:r>
            <a:r>
              <a:rPr sz="3200" b="1" spc="-1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3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medida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fueron </a:t>
            </a:r>
            <a:r>
              <a:rPr sz="3200" b="1" spc="-1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conociendo </a:t>
            </a:r>
            <a:r>
              <a:rPr sz="32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 </a:t>
            </a:r>
            <a:r>
              <a:rPr sz="32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 </a:t>
            </a:r>
            <a:r>
              <a:rPr sz="3200" b="1" spc="20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nacionales? </a:t>
            </a:r>
            <a:r>
              <a:rPr sz="3200" b="1" spc="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¿Cómo </a:t>
            </a:r>
            <a:r>
              <a:rPr sz="3200" b="1" spc="-1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interpretan</a:t>
            </a:r>
            <a:r>
              <a:rPr sz="32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ustedes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esas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emociones?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9120" y="4692674"/>
            <a:ext cx="152400" cy="1523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9120" y="7018952"/>
            <a:ext cx="152400" cy="1523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9120" y="6136077"/>
            <a:ext cx="152400" cy="152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755" y="4711700"/>
            <a:ext cx="1139649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4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¿Cómo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fue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29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r>
              <a:rPr b="1" spc="25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0624" y="9440409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415" y="3402609"/>
            <a:ext cx="5857874" cy="5857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0213" y="631119"/>
            <a:ext cx="971970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07310" y="2617779"/>
            <a:ext cx="4985514" cy="784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0" b="1" spc="1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5000" b="1" spc="-28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3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nivel</a:t>
            </a:r>
            <a:r>
              <a:rPr sz="5000" b="1" spc="-2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34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nacional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6324" y="5001528"/>
            <a:ext cx="9015095" cy="234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95"/>
              </a:spcBef>
            </a:pP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[Pantallazo</a:t>
            </a:r>
            <a:r>
              <a:rPr sz="33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simulación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electoral. </a:t>
            </a:r>
            <a:r>
              <a:rPr sz="3300" b="1" spc="1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Estarán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disponibles en </a:t>
            </a: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votoestudiantil.co/resultados </a:t>
            </a:r>
            <a:r>
              <a:rPr sz="33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después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3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oficiales]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415" y="3402603"/>
            <a:ext cx="5857874" cy="58578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89797" y="2617773"/>
            <a:ext cx="8020963" cy="784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0" b="1" spc="2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5000" b="1" spc="-2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40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mi</a:t>
            </a:r>
            <a:r>
              <a:rPr sz="5000" b="1" spc="-2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5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institución</a:t>
            </a:r>
            <a:r>
              <a:rPr sz="5000" b="1" spc="-27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3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educativa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6324" y="5001525"/>
            <a:ext cx="9015095" cy="234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95"/>
              </a:spcBef>
            </a:pP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[Pantallazo</a:t>
            </a:r>
            <a:r>
              <a:rPr sz="33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simulación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electoral. </a:t>
            </a:r>
            <a:r>
              <a:rPr sz="3300" b="1" spc="1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Estarán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disponibles en </a:t>
            </a:r>
            <a:r>
              <a:rPr sz="33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votoestudiantil.co/resultados </a:t>
            </a:r>
            <a:r>
              <a:rPr sz="33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después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3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</a:t>
            </a:r>
            <a:r>
              <a:rPr sz="33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oficiales]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72EAE8A-ED7E-411F-AC02-ACC5CD4948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40213" y="631119"/>
            <a:ext cx="971970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1544" y="4503401"/>
            <a:ext cx="152400" cy="152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1544" y="6217901"/>
            <a:ext cx="152400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76242"/>
            <a:ext cx="6515099" cy="65150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18985" y="2701454"/>
            <a:ext cx="12324080" cy="497418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50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 </a:t>
            </a:r>
            <a:r>
              <a:rPr sz="5000" b="1" spc="254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Pensemos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3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dialoguemos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453640" marR="5080">
              <a:lnSpc>
                <a:spcPct val="117200"/>
              </a:lnSpc>
              <a:spcBef>
                <a:spcPts val="6005"/>
              </a:spcBef>
            </a:pPr>
            <a:r>
              <a:rPr sz="3200" b="1" spc="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¿Les 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sorprenden 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 </a:t>
            </a:r>
            <a:r>
              <a:rPr sz="3200" b="1" spc="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 </a:t>
            </a:r>
            <a:r>
              <a:rPr sz="3200" b="1" spc="20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sz="3200" b="1" spc="20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obtuvimos</a:t>
            </a:r>
            <a:r>
              <a:rPr sz="3200" b="1" spc="-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200" b="1" spc="-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nuestra</a:t>
            </a:r>
            <a:r>
              <a:rPr sz="3200" b="1" spc="-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institución</a:t>
            </a:r>
            <a:r>
              <a:rPr sz="3200" b="1" spc="-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educativa?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453640" marR="639445">
              <a:lnSpc>
                <a:spcPct val="117200"/>
              </a:lnSpc>
              <a:spcBef>
                <a:spcPts val="4500"/>
              </a:spcBef>
            </a:pPr>
            <a:r>
              <a:rPr sz="3200" b="1" spc="2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¿Cuáles 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creen ustedes </a:t>
            </a:r>
            <a:r>
              <a:rPr sz="3200" b="1" spc="20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sz="320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fueron </a:t>
            </a:r>
            <a:r>
              <a:rPr sz="3200" b="1" spc="1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 </a:t>
            </a:r>
            <a:r>
              <a:rPr sz="3200" b="1" spc="20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razones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por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0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cuales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2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este/a</a:t>
            </a:r>
            <a:r>
              <a:rPr sz="3200" b="1" spc="-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candidato/a </a:t>
            </a:r>
            <a:r>
              <a:rPr sz="3200" b="1" spc="-1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3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ganó</a:t>
            </a:r>
            <a:r>
              <a:rPr sz="3200" b="1" spc="-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3200" b="1" spc="-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</a:t>
            </a:r>
            <a:r>
              <a:rPr sz="3200" b="1" spc="-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200" b="1" spc="-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3200" b="1" spc="-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colegio?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8C1E238-6E80-43F9-9C2A-E75A05672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40213" y="631119"/>
            <a:ext cx="971970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1544" y="4773989"/>
            <a:ext cx="152400" cy="152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66020"/>
            <a:ext cx="6515099" cy="6515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18985" y="2701454"/>
            <a:ext cx="11777980" cy="408765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50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 </a:t>
            </a:r>
            <a:r>
              <a:rPr sz="5000" b="1" spc="254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Pensemos</a:t>
            </a:r>
            <a:r>
              <a:rPr sz="5000" b="1" spc="-26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254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5000" b="1" spc="-2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000" b="1" spc="31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dialoguemos</a:t>
            </a:r>
            <a:endParaRPr sz="5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6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453640" marR="5080">
              <a:lnSpc>
                <a:spcPct val="117200"/>
              </a:lnSpc>
            </a:pPr>
            <a:r>
              <a:rPr sz="3200" b="1" spc="9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¿Los </a:t>
            </a:r>
            <a:r>
              <a:rPr sz="3200" b="1" spc="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otras </a:t>
            </a:r>
            <a:r>
              <a:rPr sz="3200" b="1" spc="15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instituciones </a:t>
            </a:r>
            <a:r>
              <a:rPr sz="3200" b="1" spc="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educativas </a:t>
            </a:r>
            <a:r>
              <a:rPr sz="320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participantes en </a:t>
            </a:r>
            <a:r>
              <a:rPr sz="3200" b="1" spc="13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 </a:t>
            </a:r>
            <a:r>
              <a:rPr sz="3200" b="1" spc="20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programa </a:t>
            </a:r>
            <a:r>
              <a:rPr sz="3200" b="1" spc="2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son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similares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3200" b="1" spc="-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distintos</a:t>
            </a:r>
            <a:r>
              <a:rPr sz="3200" b="1" spc="-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32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 </a:t>
            </a:r>
            <a:r>
              <a:rPr sz="3200" b="1" spc="-1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sz="3200" b="1" spc="-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200" b="1" spc="-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nuestra</a:t>
            </a:r>
            <a:r>
              <a:rPr sz="3200" b="1" spc="-15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institución</a:t>
            </a:r>
            <a:r>
              <a:rPr sz="3200" b="1" spc="-1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educativa?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29FD19E-B00B-4128-A84F-3F509A68EA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40213" y="631119"/>
            <a:ext cx="971970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Resultados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Estudiantil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4713895"/>
            <a:ext cx="1365645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4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¿Cómo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estuvieron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b="1" spc="-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</a:t>
            </a:r>
            <a:r>
              <a:rPr b="1" spc="-28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oficiales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0624" y="9440417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690</Words>
  <Application>Microsoft Office PowerPoint</Application>
  <PresentationFormat>Personalizado</PresentationFormat>
  <Paragraphs>75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Calibri</vt:lpstr>
      <vt:lpstr>Verdana</vt:lpstr>
      <vt:lpstr>Office Theme</vt:lpstr>
      <vt:lpstr>Presentación de PowerPoint</vt:lpstr>
      <vt:lpstr>Hagamos un sondeo electoral</vt:lpstr>
      <vt:lpstr>¿Qué tal la jornada de elecciones  presidenciales?</vt:lpstr>
      <vt:lpstr>¿Cómo nos fue en Voto Estudiantil?</vt:lpstr>
      <vt:lpstr>Resultados de Voto Estudiantil</vt:lpstr>
      <vt:lpstr>Resultados de Voto Estudiantil</vt:lpstr>
      <vt:lpstr>Resultados de Voto Estudiantil</vt:lpstr>
      <vt:lpstr>Resultados de Voto Estudiantil</vt:lpstr>
      <vt:lpstr>¿Cómo estuvieron las elecciones oficiales?</vt:lpstr>
      <vt:lpstr>Resultados de elecciones oficiales</vt:lpstr>
      <vt:lpstr>Resultados de elecciones oficiales</vt:lpstr>
      <vt:lpstr>Resultados de elecciones oficiales</vt:lpstr>
      <vt:lpstr>Resultados de elecciones oficiales</vt:lpstr>
      <vt:lpstr>Ahora, comparemos los resultados de ambos ejercicios de ciudadanía activa:</vt:lpstr>
      <vt:lpstr>Comparemos los dos ejercicios electorales</vt:lpstr>
      <vt:lpstr>Comparemos los dos ejercicios electorales</vt:lpstr>
      <vt:lpstr>Comparemos los dos ejercicios electorales</vt:lpstr>
      <vt:lpstr>Para terminar...</vt:lpstr>
      <vt:lpstr>Experiencia y Participación</vt:lpstr>
      <vt:lpstr>Experiencia en Voto Estudiantil</vt:lpstr>
      <vt:lpstr>Experiencia en Voto Estudiantil</vt:lpstr>
      <vt:lpstr>Experiencia en Voto Estudiantil</vt:lpstr>
      <vt:lpstr>Experiencia en Voto Estudiantil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9. Análisis poselectoral</dc:title>
  <dc:creator>Nelson Leandro Sabogal Puentes</dc:creator>
  <cp:keywords>DAE5HlGJ3y4,BAE1JolXc1w</cp:keywords>
  <cp:lastModifiedBy>Leandro Sabogal Puentes</cp:lastModifiedBy>
  <cp:revision>3</cp:revision>
  <dcterms:created xsi:type="dcterms:W3CDTF">2022-03-05T00:03:16Z</dcterms:created>
  <dcterms:modified xsi:type="dcterms:W3CDTF">2022-03-09T16:18:18Z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2022-03-05T00:00:00Z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2022-03-05T00:00:00Z</vt:filetime>
  </property>
</Properties>
</file>